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7"/>
  </p:notesMasterIdLst>
  <p:handoutMasterIdLst>
    <p:handoutMasterId r:id="rId48"/>
  </p:handoutMasterIdLst>
  <p:sldIdLst>
    <p:sldId id="524" r:id="rId3"/>
    <p:sldId id="532" r:id="rId4"/>
    <p:sldId id="537" r:id="rId5"/>
    <p:sldId id="534" r:id="rId6"/>
    <p:sldId id="538" r:id="rId7"/>
    <p:sldId id="577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434" r:id="rId24"/>
    <p:sldId id="544" r:id="rId25"/>
    <p:sldId id="578" r:id="rId26"/>
    <p:sldId id="579" r:id="rId27"/>
    <p:sldId id="581" r:id="rId28"/>
    <p:sldId id="439" r:id="rId29"/>
    <p:sldId id="441" r:id="rId30"/>
    <p:sldId id="523" r:id="rId31"/>
    <p:sldId id="522" r:id="rId32"/>
    <p:sldId id="442" r:id="rId33"/>
    <p:sldId id="443" r:id="rId34"/>
    <p:sldId id="456" r:id="rId35"/>
    <p:sldId id="444" r:id="rId36"/>
    <p:sldId id="584" r:id="rId37"/>
    <p:sldId id="445" r:id="rId38"/>
    <p:sldId id="450" r:id="rId39"/>
    <p:sldId id="448" r:id="rId40"/>
    <p:sldId id="580" r:id="rId41"/>
    <p:sldId id="480" r:id="rId42"/>
    <p:sldId id="570" r:id="rId43"/>
    <p:sldId id="576" r:id="rId44"/>
    <p:sldId id="413" r:id="rId45"/>
    <p:sldId id="521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77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543"/>
            <p14:sldId id="453"/>
            <p14:sldId id="545"/>
            <p14:sldId id="478"/>
            <p14:sldId id="428"/>
            <p14:sldId id="434"/>
            <p14:sldId id="544"/>
            <p14:sldId id="578"/>
            <p14:sldId id="579"/>
            <p14:sldId id="581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584"/>
            <p14:sldId id="445"/>
            <p14:sldId id="450"/>
            <p14:sldId id="448"/>
            <p14:sldId id="580"/>
            <p14:sldId id="480"/>
            <p14:sldId id="570"/>
            <p14:sldId id="576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72" d="100"/>
          <a:sy n="72" d="100"/>
        </p:scale>
        <p:origin x="48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02-Apr-19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5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70392" y="2013683"/>
            <a:ext cx="2747481" cy="1318664"/>
            <a:chOff x="926585" y="4120503"/>
            <a:chExt cx="5821177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926585" y="4120503"/>
              <a:ext cx="5821177" cy="19534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B24866-8B1E-44D8-ABFA-1976130EBBF6}"/>
              </a:ext>
            </a:extLst>
          </p:cNvPr>
          <p:cNvGrpSpPr/>
          <p:nvPr/>
        </p:nvGrpSpPr>
        <p:grpSpPr>
          <a:xfrm>
            <a:off x="5786420" y="2013685"/>
            <a:ext cx="2726784" cy="1318665"/>
            <a:chOff x="5786420" y="2013685"/>
            <a:chExt cx="2726784" cy="1318665"/>
          </a:xfrm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5791089" y="2013685"/>
              <a:ext cx="2722115" cy="1318665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4168F-FBD6-4DEC-BB96-453753EAED05}"/>
                </a:ext>
              </a:extLst>
            </p:cNvPr>
            <p:cNvSpPr txBox="1"/>
            <p:nvPr/>
          </p:nvSpPr>
          <p:spPr>
            <a:xfrm>
              <a:off x="5786420" y="2013685"/>
              <a:ext cx="2726784" cy="12744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pb-march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87288" y="1234753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https://judge.softuni.bg/Contests/Compete/Index/1015#3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64115" y="5043888"/>
            <a:ext cx="2285999" cy="537833"/>
            <a:chOff x="4784210" y="1564624"/>
            <a:chExt cx="2133600" cy="558323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564624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8178" y="3422988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cxnSpLocks/>
            <a:endCxn id="15" idx="0"/>
          </p:cNvCxnSpPr>
          <p:nvPr/>
        </p:nvCxnSpPr>
        <p:spPr>
          <a:xfrm>
            <a:off x="6109951" y="3900422"/>
            <a:ext cx="1506416" cy="11434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  <a:endCxn id="51" idx="3"/>
          </p:cNvCxnSpPr>
          <p:nvPr/>
        </p:nvCxnSpPr>
        <p:spPr>
          <a:xfrm rot="10800000">
            <a:off x="6005355" y="4728203"/>
            <a:ext cx="687360" cy="5966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7" y="43960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8" y="19576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5" y="1624494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като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преобразуваме типове от данни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чрез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кастване</a:t>
            </a:r>
            <a:endParaRPr lang="en-US" sz="3200" b="1" dirty="0">
              <a:solidFill>
                <a:schemeClr val="bg1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 от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конзолата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722115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E3DB253-AE01-401B-B1D8-034E2D603DF8}"/>
              </a:ext>
            </a:extLst>
          </p:cNvPr>
          <p:cNvSpPr/>
          <p:nvPr/>
        </p:nvSpPr>
        <p:spPr bwMode="auto">
          <a:xfrm>
            <a:off x="8870066" y="2602809"/>
            <a:ext cx="2771669" cy="1180237"/>
          </a:xfrm>
          <a:prstGeom prst="wedgeRoundRectCallout">
            <a:avLst>
              <a:gd name="adj1" fmla="val -34999"/>
              <a:gd name="adj2" fmla="val 73675"/>
              <a:gd name="adj3" fmla="val 16667"/>
            </a:avLst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CA4D24-D858-46FD-BB26-23A0238C30E8}"/>
              </a:ext>
            </a:extLst>
          </p:cNvPr>
          <p:cNvSpPr txBox="1"/>
          <p:nvPr/>
        </p:nvSpPr>
        <p:spPr>
          <a:xfrm>
            <a:off x="8829269" y="2581699"/>
            <a:ext cx="281246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bg2"/>
                </a:solidFill>
              </a:rPr>
              <a:t>Безброй много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98529E3-93F1-45DD-B52C-812A5BA629AA}"/>
              </a:ext>
            </a:extLst>
          </p:cNvPr>
          <p:cNvSpPr txBox="1">
            <a:spLocks/>
          </p:cNvSpPr>
          <p:nvPr/>
        </p:nvSpPr>
        <p:spPr>
          <a:xfrm>
            <a:off x="728965" y="2182237"/>
            <a:ext cx="27221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/>
              <a:t>int i = 0;</a:t>
            </a:r>
          </a:p>
          <a:p>
            <a:r>
              <a:rPr lang="nn-NO"/>
              <a:t>while(i &lt;= 10)</a:t>
            </a:r>
          </a:p>
          <a:p>
            <a:r>
              <a:rPr lang="nn-NO"/>
              <a:t>{</a:t>
            </a:r>
          </a:p>
          <a:p>
            <a:r>
              <a:rPr lang="nn-NO"/>
              <a:t>  i--;</a:t>
            </a:r>
          </a:p>
          <a:p>
            <a:r>
              <a:rPr lang="nn-NO"/>
              <a:t>}</a:t>
            </a:r>
            <a:endParaRPr lang="nn-NO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2387</Words>
  <Application>Microsoft Office PowerPoint</Application>
  <PresentationFormat>Custom</PresentationFormat>
  <Paragraphs>560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Работа с текст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2019-04-02T16:20:48Z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