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63" r:id="rId3"/>
    <p:sldId id="258" r:id="rId4"/>
    <p:sldId id="257" r:id="rId5"/>
    <p:sldId id="259" r:id="rId6"/>
    <p:sldId id="260" r:id="rId7"/>
    <p:sldId id="262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A07772A-B007-4671-AE0A-A9061F85B861}">
  <a:tblStyle styleId="{5A07772A-B007-4671-AE0A-A9061F85B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4949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1aa09b00c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1aa09b00c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1aa09b00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1aa09b00c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1aa09b00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1aa09b00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aa09b00c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aa09b00c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1aa09b00c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1aa09b00c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1aa09b00c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1aa09b00c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1aa09b00c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1aa09b00c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9450" y="830375"/>
            <a:ext cx="7405200" cy="3450900"/>
          </a:xfrm>
          <a:prstGeom prst="rect">
            <a:avLst/>
          </a:prstGeom>
          <a:solidFill>
            <a:srgbClr val="FFFFFF">
              <a:alpha val="3764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58200" y="818625"/>
            <a:ext cx="7429500" cy="3473700"/>
          </a:xfrm>
          <a:prstGeom prst="rect">
            <a:avLst/>
          </a:prstGeom>
          <a:solidFill>
            <a:srgbClr val="FFFFFF">
              <a:alpha val="37640"/>
            </a:srgbClr>
          </a:solidFill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95375" y="857025"/>
            <a:ext cx="7355700" cy="3396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19175" y="881075"/>
            <a:ext cx="7305600" cy="334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2750" y="1337260"/>
            <a:ext cx="5898300" cy="19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Rufina"/>
                <a:ea typeface="Rufina"/>
                <a:cs typeface="Rufina"/>
                <a:sym typeface="Rufi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2500" y="35746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414950" y="95050"/>
            <a:ext cx="314100" cy="533400"/>
            <a:chOff x="4414950" y="95050"/>
            <a:chExt cx="314100" cy="533400"/>
          </a:xfrm>
        </p:grpSpPr>
        <p:sp>
          <p:nvSpPr>
            <p:cNvPr id="16" name="Google Shape;16;p2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-79844" y="-86050"/>
            <a:ext cx="1713500" cy="1736250"/>
            <a:chOff x="-79844" y="-86050"/>
            <a:chExt cx="1713500" cy="1736250"/>
          </a:xfrm>
        </p:grpSpPr>
        <p:grpSp>
          <p:nvGrpSpPr>
            <p:cNvPr id="19" name="Google Shape;19;p2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22" name="Google Shape;22;p2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" name="Google Shape;23;p2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4" name="Google Shape;24;p2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" name="Google Shape;25;p2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" name="Google Shape;30;p2"/>
          <p:cNvGrpSpPr/>
          <p:nvPr/>
        </p:nvGrpSpPr>
        <p:grpSpPr>
          <a:xfrm flipH="1">
            <a:off x="7510356" y="-86050"/>
            <a:ext cx="1713500" cy="1736250"/>
            <a:chOff x="-79844" y="-86050"/>
            <a:chExt cx="1713500" cy="1736250"/>
          </a:xfrm>
        </p:grpSpPr>
        <p:grpSp>
          <p:nvGrpSpPr>
            <p:cNvPr id="31" name="Google Shape;31;p2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32" name="Google Shape;32;p2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33" name="Google Shape;33;p2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6" name="Google Shape;36;p2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Google Shape;37;p2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Google Shape;39;p2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Google Shape;40;p2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Google Shape;42;p2"/>
          <p:cNvGrpSpPr/>
          <p:nvPr/>
        </p:nvGrpSpPr>
        <p:grpSpPr>
          <a:xfrm rot="10800000" flipH="1">
            <a:off x="-79844" y="3479448"/>
            <a:ext cx="1713500" cy="1736250"/>
            <a:chOff x="-79844" y="-86050"/>
            <a:chExt cx="1713500" cy="1736250"/>
          </a:xfrm>
        </p:grpSpPr>
        <p:grpSp>
          <p:nvGrpSpPr>
            <p:cNvPr id="43" name="Google Shape;43;p2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44" name="Google Shape;44;p2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45" name="Google Shape;45;p2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8" name="Google Shape;48;p2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" name="Google Shape;49;p2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2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" name="Google Shape;51;p2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Google Shape;52;p2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" name="Google Shape;53;p2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4" name="Google Shape;54;p2"/>
          <p:cNvGrpSpPr/>
          <p:nvPr/>
        </p:nvGrpSpPr>
        <p:grpSpPr>
          <a:xfrm rot="10800000">
            <a:off x="7510356" y="3479448"/>
            <a:ext cx="1713500" cy="1736250"/>
            <a:chOff x="-79844" y="-86050"/>
            <a:chExt cx="1713500" cy="1736250"/>
          </a:xfrm>
        </p:grpSpPr>
        <p:grpSp>
          <p:nvGrpSpPr>
            <p:cNvPr id="55" name="Google Shape;55;p2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56" name="Google Shape;56;p2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57" name="Google Shape;57;p2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58" name="Google Shape;58;p2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9" name="Google Shape;59;p2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60" name="Google Shape;60;p2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1" name="Google Shape;61;p2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" name="Google Shape;63;p2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1"/>
          <p:cNvGrpSpPr/>
          <p:nvPr/>
        </p:nvGrpSpPr>
        <p:grpSpPr>
          <a:xfrm>
            <a:off x="4414950" y="95050"/>
            <a:ext cx="314100" cy="533400"/>
            <a:chOff x="4414950" y="95050"/>
            <a:chExt cx="314100" cy="533400"/>
          </a:xfrm>
        </p:grpSpPr>
        <p:sp>
          <p:nvSpPr>
            <p:cNvPr id="1053" name="Google Shape;1053;p31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4" name="Google Shape;1054;p31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5" name="Google Shape;1055;p31"/>
          <p:cNvGrpSpPr/>
          <p:nvPr/>
        </p:nvGrpSpPr>
        <p:grpSpPr>
          <a:xfrm>
            <a:off x="-79844" y="-86050"/>
            <a:ext cx="1713500" cy="1736250"/>
            <a:chOff x="-79844" y="-86050"/>
            <a:chExt cx="1713500" cy="1736250"/>
          </a:xfrm>
        </p:grpSpPr>
        <p:grpSp>
          <p:nvGrpSpPr>
            <p:cNvPr id="1056" name="Google Shape;1056;p31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1057" name="Google Shape;1057;p31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1058" name="Google Shape;1058;p31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1059" name="Google Shape;1059;p31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60" name="Google Shape;1060;p31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61" name="Google Shape;1061;p31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62" name="Google Shape;1062;p31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" name="Google Shape;1063;p31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4" name="Google Shape;1064;p31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" name="Google Shape;1065;p31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6" name="Google Shape;1066;p31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67" name="Google Shape;1067;p31"/>
          <p:cNvGrpSpPr/>
          <p:nvPr/>
        </p:nvGrpSpPr>
        <p:grpSpPr>
          <a:xfrm flipH="1">
            <a:off x="7510356" y="-86050"/>
            <a:ext cx="1713500" cy="1736250"/>
            <a:chOff x="-79844" y="-86050"/>
            <a:chExt cx="1713500" cy="1736250"/>
          </a:xfrm>
        </p:grpSpPr>
        <p:grpSp>
          <p:nvGrpSpPr>
            <p:cNvPr id="1068" name="Google Shape;1068;p31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1069" name="Google Shape;1069;p31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1070" name="Google Shape;1070;p31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1071" name="Google Shape;1071;p31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2" name="Google Shape;1072;p31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73" name="Google Shape;1073;p31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74" name="Google Shape;1074;p31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5" name="Google Shape;1075;p31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6" name="Google Shape;1076;p31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7" name="Google Shape;1077;p31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8" name="Google Shape;1078;p31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79" name="Google Shape;1079;p31"/>
          <p:cNvGrpSpPr/>
          <p:nvPr/>
        </p:nvGrpSpPr>
        <p:grpSpPr>
          <a:xfrm rot="10800000" flipH="1">
            <a:off x="-79844" y="3479448"/>
            <a:ext cx="1713500" cy="1736250"/>
            <a:chOff x="-79844" y="-86050"/>
            <a:chExt cx="1713500" cy="1736250"/>
          </a:xfrm>
        </p:grpSpPr>
        <p:grpSp>
          <p:nvGrpSpPr>
            <p:cNvPr id="1080" name="Google Shape;1080;p31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1081" name="Google Shape;1081;p31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1082" name="Google Shape;1082;p31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1083" name="Google Shape;1083;p31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4" name="Google Shape;1084;p31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85" name="Google Shape;1085;p31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86" name="Google Shape;1086;p31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7" name="Google Shape;1087;p31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8" name="Google Shape;1088;p31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9" name="Google Shape;1089;p31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0" name="Google Shape;1090;p31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91" name="Google Shape;1091;p31"/>
          <p:cNvGrpSpPr/>
          <p:nvPr/>
        </p:nvGrpSpPr>
        <p:grpSpPr>
          <a:xfrm rot="10800000">
            <a:off x="7510356" y="3479448"/>
            <a:ext cx="1713500" cy="1736250"/>
            <a:chOff x="-79844" y="-86050"/>
            <a:chExt cx="1713500" cy="1736250"/>
          </a:xfrm>
        </p:grpSpPr>
        <p:grpSp>
          <p:nvGrpSpPr>
            <p:cNvPr id="1092" name="Google Shape;1092;p31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1093" name="Google Shape;1093;p31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1094" name="Google Shape;1094;p31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1095" name="Google Shape;1095;p31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6" name="Google Shape;1096;p31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97" name="Google Shape;1097;p31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98" name="Google Shape;1098;p31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31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0" name="Google Shape;1100;p31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1" name="Google Shape;1101;p31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2" name="Google Shape;1102;p31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32"/>
          <p:cNvGrpSpPr/>
          <p:nvPr/>
        </p:nvGrpSpPr>
        <p:grpSpPr>
          <a:xfrm flipH="1">
            <a:off x="7510356" y="-86050"/>
            <a:ext cx="1713500" cy="1736250"/>
            <a:chOff x="-79844" y="-86050"/>
            <a:chExt cx="1713500" cy="1736250"/>
          </a:xfrm>
        </p:grpSpPr>
        <p:grpSp>
          <p:nvGrpSpPr>
            <p:cNvPr id="1105" name="Google Shape;1105;p32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1106" name="Google Shape;1106;p32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1107" name="Google Shape;1107;p32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1108" name="Google Shape;1108;p32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9" name="Google Shape;1109;p32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10" name="Google Shape;1110;p32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11" name="Google Shape;1111;p32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2" name="Google Shape;1112;p32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3" name="Google Shape;1113;p32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4" name="Google Shape;1114;p32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5" name="Google Shape;1115;p32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16" name="Google Shape;1116;p32"/>
          <p:cNvGrpSpPr/>
          <p:nvPr/>
        </p:nvGrpSpPr>
        <p:grpSpPr>
          <a:xfrm rot="10800000" flipH="1">
            <a:off x="-79844" y="3860448"/>
            <a:ext cx="1713500" cy="1736250"/>
            <a:chOff x="-79844" y="-86050"/>
            <a:chExt cx="1713500" cy="1736250"/>
          </a:xfrm>
        </p:grpSpPr>
        <p:grpSp>
          <p:nvGrpSpPr>
            <p:cNvPr id="1117" name="Google Shape;1117;p32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1118" name="Google Shape;1118;p32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1119" name="Google Shape;1119;p32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1120" name="Google Shape;1120;p32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1" name="Google Shape;1121;p32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22" name="Google Shape;1122;p32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23" name="Google Shape;1123;p32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4" name="Google Shape;1124;p32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5" name="Google Shape;1125;p32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6" name="Google Shape;1126;p32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" name="Google Shape;1127;p32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28" name="Google Shape;1128;p32"/>
          <p:cNvGrpSpPr/>
          <p:nvPr/>
        </p:nvGrpSpPr>
        <p:grpSpPr>
          <a:xfrm>
            <a:off x="264325" y="268300"/>
            <a:ext cx="314100" cy="533400"/>
            <a:chOff x="4414950" y="95050"/>
            <a:chExt cx="314100" cy="533400"/>
          </a:xfrm>
        </p:grpSpPr>
        <p:sp>
          <p:nvSpPr>
            <p:cNvPr id="1129" name="Google Shape;1129;p32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0" name="Google Shape;1130;p32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1" name="Google Shape;1131;p32"/>
          <p:cNvGrpSpPr/>
          <p:nvPr/>
        </p:nvGrpSpPr>
        <p:grpSpPr>
          <a:xfrm>
            <a:off x="8628725" y="4341800"/>
            <a:ext cx="314100" cy="533400"/>
            <a:chOff x="4414950" y="95050"/>
            <a:chExt cx="314100" cy="533400"/>
          </a:xfrm>
        </p:grpSpPr>
        <p:sp>
          <p:nvSpPr>
            <p:cNvPr id="1132" name="Google Shape;1132;p32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3" name="Google Shape;1133;p32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402191" y="385188"/>
            <a:ext cx="8337600" cy="4358100"/>
          </a:xfrm>
          <a:prstGeom prst="rect">
            <a:avLst/>
          </a:prstGeom>
          <a:solidFill>
            <a:srgbClr val="FFFFFF">
              <a:alpha val="3764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389525" y="360775"/>
            <a:ext cx="8364900" cy="4396500"/>
          </a:xfrm>
          <a:prstGeom prst="rect">
            <a:avLst/>
          </a:prstGeom>
          <a:solidFill>
            <a:srgbClr val="FFFFFF">
              <a:alpha val="37640"/>
            </a:srgbClr>
          </a:solidFill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431381" y="418843"/>
            <a:ext cx="8281800" cy="42888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458177" y="439812"/>
            <a:ext cx="8225700" cy="4234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56500" y="814800"/>
            <a:ext cx="7431000" cy="3513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1770600" y="2977300"/>
            <a:ext cx="5602800" cy="51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 hasCustomPrompt="1"/>
          </p:nvPr>
        </p:nvSpPr>
        <p:spPr>
          <a:xfrm>
            <a:off x="3798350" y="1482628"/>
            <a:ext cx="1545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391900" y="3490675"/>
            <a:ext cx="4360200" cy="40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-79844" y="-86050"/>
            <a:ext cx="1066450" cy="1030822"/>
            <a:chOff x="-79844" y="-86050"/>
            <a:chExt cx="1066450" cy="1030822"/>
          </a:xfrm>
        </p:grpSpPr>
        <p:grpSp>
          <p:nvGrpSpPr>
            <p:cNvPr id="76" name="Google Shape;76;p3"/>
            <p:cNvGrpSpPr/>
            <p:nvPr/>
          </p:nvGrpSpPr>
          <p:grpSpPr>
            <a:xfrm flipH="1">
              <a:off x="-79844" y="-86050"/>
              <a:ext cx="1066450" cy="1030822"/>
              <a:chOff x="8158775" y="-86050"/>
              <a:chExt cx="1066450" cy="1030822"/>
            </a:xfrm>
          </p:grpSpPr>
          <p:cxnSp>
            <p:nvCxnSpPr>
              <p:cNvPr id="77" name="Google Shape;77;p3"/>
              <p:cNvCxnSpPr/>
              <p:nvPr/>
            </p:nvCxnSpPr>
            <p:spPr>
              <a:xfrm rot="10800000" flipH="1">
                <a:off x="8276025" y="-86050"/>
                <a:ext cx="949200" cy="91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" name="Google Shape;78;p3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3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" name="Google Shape;80;p3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Google Shape;81;p3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3"/>
          <p:cNvGrpSpPr/>
          <p:nvPr/>
        </p:nvGrpSpPr>
        <p:grpSpPr>
          <a:xfrm flipH="1">
            <a:off x="8157406" y="-86050"/>
            <a:ext cx="1066450" cy="1030822"/>
            <a:chOff x="-79844" y="-86050"/>
            <a:chExt cx="1066450" cy="1030822"/>
          </a:xfrm>
        </p:grpSpPr>
        <p:grpSp>
          <p:nvGrpSpPr>
            <p:cNvPr id="84" name="Google Shape;84;p3"/>
            <p:cNvGrpSpPr/>
            <p:nvPr/>
          </p:nvGrpSpPr>
          <p:grpSpPr>
            <a:xfrm flipH="1">
              <a:off x="-79844" y="-86050"/>
              <a:ext cx="1066450" cy="1030822"/>
              <a:chOff x="8158775" y="-86050"/>
              <a:chExt cx="1066450" cy="1030822"/>
            </a:xfrm>
          </p:grpSpPr>
          <p:cxnSp>
            <p:nvCxnSpPr>
              <p:cNvPr id="85" name="Google Shape;85;p3"/>
              <p:cNvCxnSpPr/>
              <p:nvPr/>
            </p:nvCxnSpPr>
            <p:spPr>
              <a:xfrm rot="10800000" flipH="1">
                <a:off x="8276025" y="-86050"/>
                <a:ext cx="949200" cy="91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Google Shape;86;p3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3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" name="Google Shape;89;p3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3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1" name="Google Shape;91;p3"/>
          <p:cNvGrpSpPr/>
          <p:nvPr/>
        </p:nvGrpSpPr>
        <p:grpSpPr>
          <a:xfrm rot="10800000" flipH="1">
            <a:off x="-79844" y="4184876"/>
            <a:ext cx="1066450" cy="1030822"/>
            <a:chOff x="-79844" y="-86050"/>
            <a:chExt cx="1066450" cy="1030822"/>
          </a:xfrm>
        </p:grpSpPr>
        <p:grpSp>
          <p:nvGrpSpPr>
            <p:cNvPr id="92" name="Google Shape;92;p3"/>
            <p:cNvGrpSpPr/>
            <p:nvPr/>
          </p:nvGrpSpPr>
          <p:grpSpPr>
            <a:xfrm flipH="1">
              <a:off x="-79844" y="-86050"/>
              <a:ext cx="1066450" cy="1030822"/>
              <a:chOff x="8158775" y="-86050"/>
              <a:chExt cx="1066450" cy="1030822"/>
            </a:xfrm>
          </p:grpSpPr>
          <p:cxnSp>
            <p:nvCxnSpPr>
              <p:cNvPr id="93" name="Google Shape;93;p3"/>
              <p:cNvCxnSpPr/>
              <p:nvPr/>
            </p:nvCxnSpPr>
            <p:spPr>
              <a:xfrm rot="10800000" flipH="1">
                <a:off x="8276025" y="-86050"/>
                <a:ext cx="949200" cy="91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" name="Google Shape;94;p3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3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" name="Google Shape;96;p3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" name="Google Shape;97;p3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" name="Google Shape;98;p3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9" name="Google Shape;99;p3"/>
          <p:cNvGrpSpPr/>
          <p:nvPr/>
        </p:nvGrpSpPr>
        <p:grpSpPr>
          <a:xfrm rot="10800000">
            <a:off x="8157406" y="4184876"/>
            <a:ext cx="1066450" cy="1030822"/>
            <a:chOff x="-79844" y="-86050"/>
            <a:chExt cx="1066450" cy="1030822"/>
          </a:xfrm>
        </p:grpSpPr>
        <p:grpSp>
          <p:nvGrpSpPr>
            <p:cNvPr id="100" name="Google Shape;100;p3"/>
            <p:cNvGrpSpPr/>
            <p:nvPr/>
          </p:nvGrpSpPr>
          <p:grpSpPr>
            <a:xfrm flipH="1">
              <a:off x="-79844" y="-86050"/>
              <a:ext cx="1066450" cy="1030822"/>
              <a:chOff x="8158775" y="-86050"/>
              <a:chExt cx="1066450" cy="1030822"/>
            </a:xfrm>
          </p:grpSpPr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8276025" y="-86050"/>
                <a:ext cx="949200" cy="91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" name="Google Shape;102;p3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103;p3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" name="Google Shape;104;p3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" name="Google Shape;105;p3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" name="Google Shape;106;p3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1528575" y="1512500"/>
            <a:ext cx="6093300" cy="2694600"/>
          </a:xfrm>
          <a:prstGeom prst="rect">
            <a:avLst/>
          </a:prstGeom>
          <a:solidFill>
            <a:srgbClr val="FFFFFF">
              <a:alpha val="37640"/>
            </a:srgb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213325" y="4341809"/>
            <a:ext cx="314100" cy="533400"/>
            <a:chOff x="4414950" y="95050"/>
            <a:chExt cx="314100" cy="533400"/>
          </a:xfrm>
        </p:grpSpPr>
        <p:sp>
          <p:nvSpPr>
            <p:cNvPr id="111" name="Google Shape;111;p4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2" name="Google Shape;112;p4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4"/>
          <p:cNvGrpSpPr/>
          <p:nvPr/>
        </p:nvGrpSpPr>
        <p:grpSpPr>
          <a:xfrm>
            <a:off x="-62303" y="-57154"/>
            <a:ext cx="1156270" cy="1171621"/>
            <a:chOff x="-79844" y="-86050"/>
            <a:chExt cx="1713500" cy="1736250"/>
          </a:xfrm>
        </p:grpSpPr>
        <p:grpSp>
          <p:nvGrpSpPr>
            <p:cNvPr id="114" name="Google Shape;114;p4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115" name="Google Shape;115;p4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116" name="Google Shape;116;p4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117" name="Google Shape;117;p4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" name="Google Shape;118;p4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9" name="Google Shape;119;p4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0" name="Google Shape;120;p4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4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" name="Google Shape;122;p4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" name="Google Shape;123;p4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" name="Google Shape;124;p4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5" name="Google Shape;125;p4"/>
          <p:cNvGrpSpPr/>
          <p:nvPr/>
        </p:nvGrpSpPr>
        <p:grpSpPr>
          <a:xfrm rot="10800000">
            <a:off x="8050034" y="4044081"/>
            <a:ext cx="1156270" cy="1171621"/>
            <a:chOff x="-79844" y="-86050"/>
            <a:chExt cx="1713500" cy="1736250"/>
          </a:xfrm>
        </p:grpSpPr>
        <p:grpSp>
          <p:nvGrpSpPr>
            <p:cNvPr id="126" name="Google Shape;126;p4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127" name="Google Shape;127;p4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128" name="Google Shape;128;p4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129" name="Google Shape;129;p4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0" name="Google Shape;130;p4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31" name="Google Shape;131;p4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2" name="Google Shape;132;p4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33;p4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4" name="Google Shape;134;p4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5" name="Google Shape;135;p4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6" name="Google Shape;136;p4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743925" y="1674788"/>
            <a:ext cx="3890400" cy="46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7"/>
          <p:cNvSpPr txBox="1">
            <a:spLocks noGrp="1"/>
          </p:cNvSpPr>
          <p:nvPr>
            <p:ph type="body" idx="1"/>
          </p:nvPr>
        </p:nvSpPr>
        <p:spPr>
          <a:xfrm>
            <a:off x="743913" y="2136113"/>
            <a:ext cx="3890400" cy="133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08" name="Google Shape;208;p7"/>
          <p:cNvGrpSpPr/>
          <p:nvPr/>
        </p:nvGrpSpPr>
        <p:grpSpPr>
          <a:xfrm>
            <a:off x="558050" y="325550"/>
            <a:ext cx="314100" cy="533400"/>
            <a:chOff x="4414950" y="95050"/>
            <a:chExt cx="314100" cy="533400"/>
          </a:xfrm>
        </p:grpSpPr>
        <p:sp>
          <p:nvSpPr>
            <p:cNvPr id="209" name="Google Shape;209;p7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7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1" name="Google Shape;211;p7"/>
          <p:cNvGrpSpPr/>
          <p:nvPr/>
        </p:nvGrpSpPr>
        <p:grpSpPr>
          <a:xfrm rot="10800000" flipH="1">
            <a:off x="-62303" y="4044081"/>
            <a:ext cx="1156270" cy="1171621"/>
            <a:chOff x="-79844" y="-86050"/>
            <a:chExt cx="1713500" cy="1736250"/>
          </a:xfrm>
        </p:grpSpPr>
        <p:grpSp>
          <p:nvGrpSpPr>
            <p:cNvPr id="212" name="Google Shape;212;p7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213" name="Google Shape;213;p7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214" name="Google Shape;214;p7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215" name="Google Shape;215;p7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6" name="Google Shape;216;p7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17" name="Google Shape;217;p7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8" name="Google Shape;218;p7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7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0" name="Google Shape;220;p7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1" name="Google Shape;221;p7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2" name="Google Shape;222;p7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/>
          <p:nvPr/>
        </p:nvSpPr>
        <p:spPr>
          <a:xfrm>
            <a:off x="919200" y="898950"/>
            <a:ext cx="7305600" cy="334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 txBox="1">
            <a:spLocks noGrp="1"/>
          </p:cNvSpPr>
          <p:nvPr>
            <p:ph type="title"/>
          </p:nvPr>
        </p:nvSpPr>
        <p:spPr>
          <a:xfrm>
            <a:off x="2513850" y="1704325"/>
            <a:ext cx="4116300" cy="69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 b="1">
                <a:latin typeface="Rufina"/>
                <a:ea typeface="Rufina"/>
                <a:cs typeface="Rufina"/>
                <a:sym typeface="Rufi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subTitle" idx="1"/>
          </p:nvPr>
        </p:nvSpPr>
        <p:spPr>
          <a:xfrm>
            <a:off x="2513850" y="2398178"/>
            <a:ext cx="4116300" cy="104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9"/>
          <p:cNvGrpSpPr/>
          <p:nvPr/>
        </p:nvGrpSpPr>
        <p:grpSpPr>
          <a:xfrm>
            <a:off x="-79844" y="-86050"/>
            <a:ext cx="1713500" cy="1736250"/>
            <a:chOff x="-79844" y="-86050"/>
            <a:chExt cx="1713500" cy="1736250"/>
          </a:xfrm>
        </p:grpSpPr>
        <p:grpSp>
          <p:nvGrpSpPr>
            <p:cNvPr id="271" name="Google Shape;271;p9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272" name="Google Shape;272;p9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273" name="Google Shape;273;p9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274" name="Google Shape;274;p9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5" name="Google Shape;275;p9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76" name="Google Shape;276;p9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7" name="Google Shape;277;p9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9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9" name="Google Shape;279;p9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0" name="Google Shape;280;p9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1" name="Google Shape;281;p9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2" name="Google Shape;282;p9"/>
          <p:cNvGrpSpPr/>
          <p:nvPr/>
        </p:nvGrpSpPr>
        <p:grpSpPr>
          <a:xfrm flipH="1">
            <a:off x="7510356" y="-86050"/>
            <a:ext cx="1713500" cy="1736250"/>
            <a:chOff x="-79844" y="-86050"/>
            <a:chExt cx="1713500" cy="1736250"/>
          </a:xfrm>
        </p:grpSpPr>
        <p:grpSp>
          <p:nvGrpSpPr>
            <p:cNvPr id="283" name="Google Shape;283;p9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284" name="Google Shape;284;p9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285" name="Google Shape;285;p9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286" name="Google Shape;286;p9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7" name="Google Shape;287;p9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88" name="Google Shape;288;p9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9" name="Google Shape;289;p9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" name="Google Shape;290;p9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1" name="Google Shape;291;p9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2" name="Google Shape;292;p9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9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4" name="Google Shape;294;p9"/>
          <p:cNvGrpSpPr/>
          <p:nvPr/>
        </p:nvGrpSpPr>
        <p:grpSpPr>
          <a:xfrm rot="10800000" flipH="1">
            <a:off x="-79844" y="3479448"/>
            <a:ext cx="1713500" cy="1736250"/>
            <a:chOff x="-79844" y="-86050"/>
            <a:chExt cx="1713500" cy="1736250"/>
          </a:xfrm>
        </p:grpSpPr>
        <p:grpSp>
          <p:nvGrpSpPr>
            <p:cNvPr id="295" name="Google Shape;295;p9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296" name="Google Shape;296;p9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297" name="Google Shape;297;p9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298" name="Google Shape;298;p9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9" name="Google Shape;299;p9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00" name="Google Shape;300;p9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1" name="Google Shape;301;p9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2" name="Google Shape;302;p9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3" name="Google Shape;303;p9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4" name="Google Shape;304;p9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5" name="Google Shape;305;p9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6" name="Google Shape;306;p9"/>
          <p:cNvGrpSpPr/>
          <p:nvPr/>
        </p:nvGrpSpPr>
        <p:grpSpPr>
          <a:xfrm rot="10800000">
            <a:off x="7510356" y="3479448"/>
            <a:ext cx="1713500" cy="1736250"/>
            <a:chOff x="-79844" y="-86050"/>
            <a:chExt cx="1713500" cy="1736250"/>
          </a:xfrm>
        </p:grpSpPr>
        <p:grpSp>
          <p:nvGrpSpPr>
            <p:cNvPr id="307" name="Google Shape;307;p9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308" name="Google Shape;308;p9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309" name="Google Shape;309;p9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310" name="Google Shape;310;p9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1" name="Google Shape;311;p9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12" name="Google Shape;312;p9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3" name="Google Shape;313;p9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9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5" name="Google Shape;315;p9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6" name="Google Shape;316;p9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" name="Google Shape;317;p9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18" name="Google Shape;318;p9"/>
          <p:cNvGrpSpPr/>
          <p:nvPr/>
        </p:nvGrpSpPr>
        <p:grpSpPr>
          <a:xfrm>
            <a:off x="4414950" y="107395"/>
            <a:ext cx="314100" cy="533400"/>
            <a:chOff x="4414950" y="95050"/>
            <a:chExt cx="314100" cy="533400"/>
          </a:xfrm>
        </p:grpSpPr>
        <p:sp>
          <p:nvSpPr>
            <p:cNvPr id="319" name="Google Shape;319;p9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9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1" name="Google Shape;321;p9"/>
          <p:cNvGrpSpPr/>
          <p:nvPr/>
        </p:nvGrpSpPr>
        <p:grpSpPr>
          <a:xfrm>
            <a:off x="4414950" y="4499734"/>
            <a:ext cx="314100" cy="533400"/>
            <a:chOff x="4414950" y="95050"/>
            <a:chExt cx="314100" cy="533400"/>
          </a:xfrm>
        </p:grpSpPr>
        <p:sp>
          <p:nvSpPr>
            <p:cNvPr id="322" name="Google Shape;322;p9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3" name="Google Shape;323;p9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>
            <a:spLocks noGrp="1"/>
          </p:cNvSpPr>
          <p:nvPr>
            <p:ph type="title"/>
          </p:nvPr>
        </p:nvSpPr>
        <p:spPr>
          <a:xfrm>
            <a:off x="2389800" y="2107050"/>
            <a:ext cx="4364400" cy="929400"/>
          </a:xfrm>
          <a:prstGeom prst="rect">
            <a:avLst/>
          </a:prstGeom>
          <a:solidFill>
            <a:srgbClr val="FFFFFF">
              <a:alpha val="37640"/>
            </a:srgb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ufina"/>
                <a:ea typeface="Rufina"/>
                <a:cs typeface="Rufina"/>
                <a:sym typeface="Rufi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26" name="Google Shape;326;p10"/>
          <p:cNvGrpSpPr/>
          <p:nvPr/>
        </p:nvGrpSpPr>
        <p:grpSpPr>
          <a:xfrm>
            <a:off x="-62303" y="-57154"/>
            <a:ext cx="1156270" cy="1171621"/>
            <a:chOff x="-79844" y="-86050"/>
            <a:chExt cx="1713500" cy="1736250"/>
          </a:xfrm>
        </p:grpSpPr>
        <p:grpSp>
          <p:nvGrpSpPr>
            <p:cNvPr id="327" name="Google Shape;327;p10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328" name="Google Shape;328;p10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329" name="Google Shape;329;p10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330" name="Google Shape;330;p10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1" name="Google Shape;331;p10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32" name="Google Shape;332;p10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3" name="Google Shape;333;p10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10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10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6" name="Google Shape;336;p10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Google Shape;337;p10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8" name="Google Shape;338;p10"/>
          <p:cNvGrpSpPr/>
          <p:nvPr/>
        </p:nvGrpSpPr>
        <p:grpSpPr>
          <a:xfrm flipH="1">
            <a:off x="8050034" y="-57154"/>
            <a:ext cx="1156270" cy="1171621"/>
            <a:chOff x="-79844" y="-86050"/>
            <a:chExt cx="1713500" cy="1736250"/>
          </a:xfrm>
        </p:grpSpPr>
        <p:grpSp>
          <p:nvGrpSpPr>
            <p:cNvPr id="339" name="Google Shape;339;p10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340" name="Google Shape;340;p10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341" name="Google Shape;341;p10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342" name="Google Shape;342;p10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3" name="Google Shape;343;p10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44" name="Google Shape;344;p10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45" name="Google Shape;345;p10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" name="Google Shape;346;p10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7" name="Google Shape;347;p10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" name="Google Shape;348;p10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9" name="Google Shape;349;p10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0" name="Google Shape;350;p10"/>
          <p:cNvGrpSpPr/>
          <p:nvPr/>
        </p:nvGrpSpPr>
        <p:grpSpPr>
          <a:xfrm rot="10800000" flipH="1">
            <a:off x="-62303" y="4044081"/>
            <a:ext cx="1156270" cy="1171621"/>
            <a:chOff x="-79844" y="-86050"/>
            <a:chExt cx="1713500" cy="1736250"/>
          </a:xfrm>
        </p:grpSpPr>
        <p:grpSp>
          <p:nvGrpSpPr>
            <p:cNvPr id="351" name="Google Shape;351;p10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352" name="Google Shape;352;p10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353" name="Google Shape;353;p10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354" name="Google Shape;354;p10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5" name="Google Shape;355;p10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56" name="Google Shape;356;p10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7" name="Google Shape;357;p10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" name="Google Shape;358;p10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" name="Google Shape;359;p10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0" name="Google Shape;360;p10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1" name="Google Shape;361;p10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62" name="Google Shape;362;p10"/>
          <p:cNvGrpSpPr/>
          <p:nvPr/>
        </p:nvGrpSpPr>
        <p:grpSpPr>
          <a:xfrm rot="10800000">
            <a:off x="8050034" y="4044081"/>
            <a:ext cx="1156270" cy="1171621"/>
            <a:chOff x="-79844" y="-86050"/>
            <a:chExt cx="1713500" cy="1736250"/>
          </a:xfrm>
        </p:grpSpPr>
        <p:grpSp>
          <p:nvGrpSpPr>
            <p:cNvPr id="363" name="Google Shape;363;p10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364" name="Google Shape;364;p10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365" name="Google Shape;365;p10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366" name="Google Shape;366;p10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7" name="Google Shape;367;p10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68" name="Google Shape;368;p10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69" name="Google Shape;369;p10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10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1" name="Google Shape;371;p10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2" name="Google Shape;372;p10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3" name="Google Shape;373;p10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"/>
          <p:cNvSpPr txBox="1">
            <a:spLocks noGrp="1"/>
          </p:cNvSpPr>
          <p:nvPr>
            <p:ph type="title" hasCustomPrompt="1"/>
          </p:nvPr>
        </p:nvSpPr>
        <p:spPr>
          <a:xfrm>
            <a:off x="1539675" y="1255722"/>
            <a:ext cx="8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1"/>
          </p:nvPr>
        </p:nvSpPr>
        <p:spPr>
          <a:xfrm>
            <a:off x="720150" y="2239148"/>
            <a:ext cx="24756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title" idx="2" hasCustomPrompt="1"/>
          </p:nvPr>
        </p:nvSpPr>
        <p:spPr>
          <a:xfrm>
            <a:off x="4156350" y="1255722"/>
            <a:ext cx="8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" name="Google Shape;416;p13"/>
          <p:cNvSpPr txBox="1">
            <a:spLocks noGrp="1"/>
          </p:cNvSpPr>
          <p:nvPr>
            <p:ph type="subTitle" idx="3"/>
          </p:nvPr>
        </p:nvSpPr>
        <p:spPr>
          <a:xfrm>
            <a:off x="3336763" y="2239148"/>
            <a:ext cx="24756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title" idx="4" hasCustomPrompt="1"/>
          </p:nvPr>
        </p:nvSpPr>
        <p:spPr>
          <a:xfrm>
            <a:off x="6770413" y="1255722"/>
            <a:ext cx="8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5"/>
          </p:nvPr>
        </p:nvSpPr>
        <p:spPr>
          <a:xfrm>
            <a:off x="5953375" y="2239148"/>
            <a:ext cx="24705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6" hasCustomPrompt="1"/>
          </p:nvPr>
        </p:nvSpPr>
        <p:spPr>
          <a:xfrm>
            <a:off x="1539675" y="3054912"/>
            <a:ext cx="8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" name="Google Shape;420;p13"/>
          <p:cNvSpPr txBox="1">
            <a:spLocks noGrp="1"/>
          </p:cNvSpPr>
          <p:nvPr>
            <p:ph type="subTitle" idx="7"/>
          </p:nvPr>
        </p:nvSpPr>
        <p:spPr>
          <a:xfrm>
            <a:off x="720150" y="4049850"/>
            <a:ext cx="24756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title" idx="8" hasCustomPrompt="1"/>
          </p:nvPr>
        </p:nvSpPr>
        <p:spPr>
          <a:xfrm>
            <a:off x="4156350" y="3054912"/>
            <a:ext cx="8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2" name="Google Shape;422;p13"/>
          <p:cNvSpPr txBox="1">
            <a:spLocks noGrp="1"/>
          </p:cNvSpPr>
          <p:nvPr>
            <p:ph type="subTitle" idx="9"/>
          </p:nvPr>
        </p:nvSpPr>
        <p:spPr>
          <a:xfrm>
            <a:off x="3336763" y="4049850"/>
            <a:ext cx="24756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3"/>
          <p:cNvSpPr txBox="1">
            <a:spLocks noGrp="1"/>
          </p:cNvSpPr>
          <p:nvPr>
            <p:ph type="title" idx="13" hasCustomPrompt="1"/>
          </p:nvPr>
        </p:nvSpPr>
        <p:spPr>
          <a:xfrm>
            <a:off x="6770413" y="3054912"/>
            <a:ext cx="8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14"/>
          </p:nvPr>
        </p:nvSpPr>
        <p:spPr>
          <a:xfrm>
            <a:off x="5953375" y="4049850"/>
            <a:ext cx="24705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16"/>
          </p:nvPr>
        </p:nvSpPr>
        <p:spPr>
          <a:xfrm>
            <a:off x="720138" y="1825827"/>
            <a:ext cx="24756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17"/>
          </p:nvPr>
        </p:nvSpPr>
        <p:spPr>
          <a:xfrm>
            <a:off x="3336750" y="1825827"/>
            <a:ext cx="24756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subTitle" idx="18"/>
          </p:nvPr>
        </p:nvSpPr>
        <p:spPr>
          <a:xfrm>
            <a:off x="5953363" y="1825827"/>
            <a:ext cx="24705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19"/>
          </p:nvPr>
        </p:nvSpPr>
        <p:spPr>
          <a:xfrm>
            <a:off x="720138" y="3631950"/>
            <a:ext cx="24756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20"/>
          </p:nvPr>
        </p:nvSpPr>
        <p:spPr>
          <a:xfrm>
            <a:off x="3336750" y="3631950"/>
            <a:ext cx="24756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subTitle" idx="21"/>
          </p:nvPr>
        </p:nvSpPr>
        <p:spPr>
          <a:xfrm>
            <a:off x="5953363" y="3631950"/>
            <a:ext cx="24705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32" name="Google Shape;432;p13"/>
          <p:cNvGrpSpPr/>
          <p:nvPr/>
        </p:nvGrpSpPr>
        <p:grpSpPr>
          <a:xfrm>
            <a:off x="8628725" y="4341800"/>
            <a:ext cx="314100" cy="533400"/>
            <a:chOff x="4414950" y="95050"/>
            <a:chExt cx="314100" cy="533400"/>
          </a:xfrm>
        </p:grpSpPr>
        <p:sp>
          <p:nvSpPr>
            <p:cNvPr id="433" name="Google Shape;433;p13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4" name="Google Shape;434;p13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5" name="Google Shape;435;p13"/>
          <p:cNvGrpSpPr/>
          <p:nvPr/>
        </p:nvGrpSpPr>
        <p:grpSpPr>
          <a:xfrm>
            <a:off x="264325" y="268300"/>
            <a:ext cx="314100" cy="533400"/>
            <a:chOff x="4414950" y="95050"/>
            <a:chExt cx="314100" cy="533400"/>
          </a:xfrm>
        </p:grpSpPr>
        <p:sp>
          <p:nvSpPr>
            <p:cNvPr id="436" name="Google Shape;436;p13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7" name="Google Shape;437;p13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" name="Google Shape;438;p13"/>
          <p:cNvGrpSpPr/>
          <p:nvPr/>
        </p:nvGrpSpPr>
        <p:grpSpPr>
          <a:xfrm flipH="1">
            <a:off x="8050034" y="-57154"/>
            <a:ext cx="1156270" cy="1171621"/>
            <a:chOff x="-79844" y="-86050"/>
            <a:chExt cx="1713500" cy="1736250"/>
          </a:xfrm>
        </p:grpSpPr>
        <p:grpSp>
          <p:nvGrpSpPr>
            <p:cNvPr id="439" name="Google Shape;439;p13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440" name="Google Shape;440;p13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441" name="Google Shape;441;p13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442" name="Google Shape;442;p13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3" name="Google Shape;443;p13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44" name="Google Shape;444;p13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45" name="Google Shape;445;p13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13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7" name="Google Shape;447;p13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8" name="Google Shape;448;p13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9" name="Google Shape;449;p13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50" name="Google Shape;450;p13"/>
          <p:cNvGrpSpPr/>
          <p:nvPr/>
        </p:nvGrpSpPr>
        <p:grpSpPr>
          <a:xfrm rot="10800000" flipH="1">
            <a:off x="-62303" y="4044081"/>
            <a:ext cx="1156270" cy="1171621"/>
            <a:chOff x="-79844" y="-86050"/>
            <a:chExt cx="1713500" cy="1736250"/>
          </a:xfrm>
        </p:grpSpPr>
        <p:grpSp>
          <p:nvGrpSpPr>
            <p:cNvPr id="451" name="Google Shape;451;p13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452" name="Google Shape;452;p13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453" name="Google Shape;453;p13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454" name="Google Shape;454;p13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5" name="Google Shape;455;p13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56" name="Google Shape;456;p13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57" name="Google Shape;457;p13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13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9" name="Google Shape;459;p13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" name="Google Shape;460;p13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3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14"/>
          <p:cNvGrpSpPr/>
          <p:nvPr/>
        </p:nvGrpSpPr>
        <p:grpSpPr>
          <a:xfrm>
            <a:off x="4414950" y="4341800"/>
            <a:ext cx="314100" cy="533400"/>
            <a:chOff x="4414950" y="95050"/>
            <a:chExt cx="314100" cy="533400"/>
          </a:xfrm>
        </p:grpSpPr>
        <p:sp>
          <p:nvSpPr>
            <p:cNvPr id="465" name="Google Shape;465;p14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" name="Google Shape;466;p14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Google Shape;467;p14"/>
          <p:cNvGrpSpPr/>
          <p:nvPr/>
        </p:nvGrpSpPr>
        <p:grpSpPr>
          <a:xfrm>
            <a:off x="-62303" y="-57154"/>
            <a:ext cx="1156270" cy="1171621"/>
            <a:chOff x="-79844" y="-86050"/>
            <a:chExt cx="1713500" cy="1736250"/>
          </a:xfrm>
        </p:grpSpPr>
        <p:grpSp>
          <p:nvGrpSpPr>
            <p:cNvPr id="468" name="Google Shape;468;p14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469" name="Google Shape;469;p14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470" name="Google Shape;470;p14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471" name="Google Shape;471;p14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2" name="Google Shape;472;p14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73" name="Google Shape;473;p14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74" name="Google Shape;474;p14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5" name="Google Shape;475;p14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6" name="Google Shape;476;p14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7" name="Google Shape;477;p14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8" name="Google Shape;478;p14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79" name="Google Shape;479;p14"/>
          <p:cNvGrpSpPr/>
          <p:nvPr/>
        </p:nvGrpSpPr>
        <p:grpSpPr>
          <a:xfrm flipH="1">
            <a:off x="8050034" y="-57154"/>
            <a:ext cx="1156270" cy="1171621"/>
            <a:chOff x="-79844" y="-86050"/>
            <a:chExt cx="1713500" cy="1736250"/>
          </a:xfrm>
        </p:grpSpPr>
        <p:grpSp>
          <p:nvGrpSpPr>
            <p:cNvPr id="480" name="Google Shape;480;p14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481" name="Google Shape;481;p14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482" name="Google Shape;482;p14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483" name="Google Shape;483;p14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4" name="Google Shape;484;p14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85" name="Google Shape;485;p14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86" name="Google Shape;486;p14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14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8" name="Google Shape;488;p14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9" name="Google Shape;489;p14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0" name="Google Shape;490;p14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fina"/>
              <a:buNone/>
              <a:defRPr sz="30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fina"/>
              <a:buNone/>
              <a:defRPr sz="30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fina"/>
              <a:buNone/>
              <a:defRPr sz="30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fina"/>
              <a:buNone/>
              <a:defRPr sz="30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fina"/>
              <a:buNone/>
              <a:defRPr sz="30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fina"/>
              <a:buNone/>
              <a:defRPr sz="30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fina"/>
              <a:buNone/>
              <a:defRPr sz="30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fina"/>
              <a:buNone/>
              <a:defRPr sz="30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fina"/>
              <a:buNone/>
              <a:defRPr sz="3000" b="1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6"/>
          <p:cNvSpPr txBox="1">
            <a:spLocks noGrp="1"/>
          </p:cNvSpPr>
          <p:nvPr>
            <p:ph type="ctrTitle"/>
          </p:nvPr>
        </p:nvSpPr>
        <p:spPr>
          <a:xfrm>
            <a:off x="1622750" y="1337260"/>
            <a:ext cx="5898300" cy="19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>
                <a:latin typeface="NSimSun" panose="02010609030101010101" pitchFamily="49" charset="-122"/>
                <a:ea typeface="NSimSun" panose="02010609030101010101" pitchFamily="49" charset="-122"/>
              </a:rPr>
              <a:t>📚 </a:t>
            </a:r>
            <a:r>
              <a:rPr lang="bg-BG" sz="24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Проект-</a:t>
            </a:r>
            <a:r>
              <a:rPr lang="ru-RU" sz="24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Каталог </a:t>
            </a:r>
            <a:r>
              <a:rPr lang="ru-RU" sz="2400" dirty="0">
                <a:latin typeface="NSimSun" panose="02010609030101010101" pitchFamily="49" charset="-122"/>
                <a:ea typeface="NSimSun" panose="02010609030101010101" pitchFamily="49" charset="-122"/>
              </a:rPr>
              <a:t>за </a:t>
            </a:r>
            <a:r>
              <a:rPr lang="ru-RU" sz="24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книги</a:t>
            </a:r>
            <a:endParaRPr sz="44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grpSp>
        <p:nvGrpSpPr>
          <p:cNvPr id="1146" name="Google Shape;1146;p36"/>
          <p:cNvGrpSpPr/>
          <p:nvPr/>
        </p:nvGrpSpPr>
        <p:grpSpPr>
          <a:xfrm>
            <a:off x="1663075" y="3371800"/>
            <a:ext cx="5817900" cy="100000"/>
            <a:chOff x="1663075" y="3371800"/>
            <a:chExt cx="5817900" cy="100000"/>
          </a:xfrm>
        </p:grpSpPr>
        <p:pic>
          <p:nvPicPr>
            <p:cNvPr id="1147" name="Google Shape;114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3075" y="3371800"/>
              <a:ext cx="5817850" cy="10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8" name="Google Shape;1148;p36"/>
            <p:cNvCxnSpPr>
              <a:stCxn id="1147" idx="1"/>
              <a:endCxn id="1147" idx="3"/>
            </p:cNvCxnSpPr>
            <p:nvPr/>
          </p:nvCxnSpPr>
          <p:spPr>
            <a:xfrm>
              <a:off x="1663075" y="3421800"/>
              <a:ext cx="581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4254251" y="3939902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Изготвен от: Гергана Лозева</a:t>
            </a:r>
            <a:endParaRPr lang="en-US" sz="1200" b="1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3"/>
          <p:cNvSpPr/>
          <p:nvPr/>
        </p:nvSpPr>
        <p:spPr>
          <a:xfrm>
            <a:off x="2372250" y="2089650"/>
            <a:ext cx="4399500" cy="964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92030"/>
          </a:xfrm>
          <a:prstGeom prst="rect">
            <a:avLst/>
          </a:prstGeom>
          <a:solidFill>
            <a:srgbClr val="FFFFFF">
              <a:alpha val="5224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611560" y="718305"/>
            <a:ext cx="7632848" cy="3816424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67744" y="816859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SimSun" panose="02010609030101010101" pitchFamily="49" charset="-122"/>
                <a:ea typeface="NSimSun" panose="02010609030101010101" pitchFamily="49" charset="-122"/>
              </a:rPr>
              <a:t>💡 </a:t>
            </a:r>
            <a:r>
              <a:rPr lang="bg-BG" sz="2400" b="1" dirty="0">
                <a:latin typeface="NSimSun" panose="02010609030101010101" pitchFamily="49" charset="-122"/>
                <a:ea typeface="NSimSun" panose="02010609030101010101" pitchFamily="49" charset="-122"/>
              </a:rPr>
              <a:t>Идея на проекта</a:t>
            </a:r>
            <a:endParaRPr lang="en-US" sz="2400" b="1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707654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Bahnschrift Light SemiCondensed" panose="020B0502040204020203" pitchFamily="34" charset="0"/>
              </a:rPr>
              <a:t> </a:t>
            </a:r>
            <a:r>
              <a:rPr lang="ru-RU" sz="2000" b="1" dirty="0">
                <a:latin typeface="Bahnschrift Light SemiCondensed" panose="020B0502040204020203" pitchFamily="34" charset="0"/>
                <a:ea typeface="NSimSun" panose="02010609030101010101" pitchFamily="49" charset="-122"/>
              </a:rPr>
              <a:t>Създаване на приложение за управление на книги, жанрове, автори и </a:t>
            </a:r>
            <a:r>
              <a:rPr lang="ru-RU" sz="2000" b="1" dirty="0" smtClean="0">
                <a:latin typeface="Bahnschrift Light SemiCondensed" panose="020B0502040204020203" pitchFamily="34" charset="0"/>
                <a:ea typeface="NSimSun" panose="02010609030101010101" pitchFamily="49" charset="-122"/>
              </a:rPr>
              <a:t>заемания</a:t>
            </a:r>
            <a:endParaRPr lang="en-US" sz="2000" b="1" dirty="0" smtClean="0">
              <a:latin typeface="Bahnschrift Light SemiCondensed" panose="020B0502040204020203" pitchFamily="34" charset="0"/>
              <a:ea typeface="NSimSun" panose="02010609030101010101" pitchFamily="49" charset="-122"/>
            </a:endParaRPr>
          </a:p>
          <a:p>
            <a:endParaRPr lang="ru-RU" sz="2000" b="1" dirty="0">
              <a:latin typeface="Bahnschrift Light SemiCondensed" panose="020B0502040204020203" pitchFamily="34" charset="0"/>
              <a:ea typeface="NSimSun" panose="0201060903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Bahnschrift Light SemiCondensed" panose="020B0502040204020203" pitchFamily="34" charset="0"/>
                <a:ea typeface="NSimSun" panose="02010609030101010101" pitchFamily="49" charset="-122"/>
              </a:rPr>
              <a:t> </a:t>
            </a:r>
            <a:r>
              <a:rPr lang="ru-RU" sz="2000" b="1" dirty="0">
                <a:latin typeface="Bahnschrift Light SemiCondensed" panose="020B0502040204020203" pitchFamily="34" charset="0"/>
                <a:ea typeface="NSimSun" panose="02010609030101010101" pitchFamily="49" charset="-122"/>
              </a:rPr>
              <a:t>Връзка с реална MySQL база данни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8"/>
          <p:cNvSpPr/>
          <p:nvPr/>
        </p:nvSpPr>
        <p:spPr>
          <a:xfrm>
            <a:off x="1619672" y="1347614"/>
            <a:ext cx="602700" cy="60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4277363" y="1347614"/>
            <a:ext cx="602700" cy="60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6889800" y="1347614"/>
            <a:ext cx="602700" cy="60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>
            <a:off x="1619672" y="2995962"/>
            <a:ext cx="602700" cy="60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4268417" y="2995962"/>
            <a:ext cx="602700" cy="60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8"/>
          <p:cNvSpPr/>
          <p:nvPr/>
        </p:nvSpPr>
        <p:spPr>
          <a:xfrm>
            <a:off x="6880264" y="2995962"/>
            <a:ext cx="602700" cy="60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8"/>
          <p:cNvSpPr txBox="1">
            <a:spLocks noGrp="1"/>
          </p:cNvSpPr>
          <p:nvPr>
            <p:ph type="title"/>
          </p:nvPr>
        </p:nvSpPr>
        <p:spPr>
          <a:xfrm>
            <a:off x="1502822" y="1419622"/>
            <a:ext cx="836400" cy="484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SimSun" panose="02010609030101010101" pitchFamily="49" charset="-122"/>
                <a:ea typeface="NSimSun" panose="02010609030101010101" pitchFamily="49" charset="-122"/>
              </a:rPr>
              <a:t>01</a:t>
            </a:r>
            <a:endParaRPr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1170" name="Google Shape;1170;p38"/>
          <p:cNvSpPr txBox="1">
            <a:spLocks noGrp="1"/>
          </p:cNvSpPr>
          <p:nvPr>
            <p:ph type="title" idx="2"/>
          </p:nvPr>
        </p:nvSpPr>
        <p:spPr>
          <a:xfrm>
            <a:off x="4160513" y="1425762"/>
            <a:ext cx="836400" cy="484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SimSun" panose="02010609030101010101" pitchFamily="49" charset="-122"/>
                <a:ea typeface="NSimSun" panose="02010609030101010101" pitchFamily="49" charset="-122"/>
              </a:rPr>
              <a:t>02</a:t>
            </a:r>
            <a:endParaRPr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1172" name="Google Shape;1172;p38"/>
          <p:cNvSpPr txBox="1">
            <a:spLocks noGrp="1"/>
          </p:cNvSpPr>
          <p:nvPr>
            <p:ph type="title" idx="4"/>
          </p:nvPr>
        </p:nvSpPr>
        <p:spPr>
          <a:xfrm>
            <a:off x="6772950" y="1432069"/>
            <a:ext cx="836400" cy="484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SimSun" panose="02010609030101010101" pitchFamily="49" charset="-122"/>
                <a:ea typeface="NSimSun" panose="02010609030101010101" pitchFamily="49" charset="-122"/>
              </a:rPr>
              <a:t>03</a:t>
            </a:r>
            <a:endParaRPr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1174" name="Google Shape;1174;p38"/>
          <p:cNvSpPr txBox="1">
            <a:spLocks noGrp="1"/>
          </p:cNvSpPr>
          <p:nvPr>
            <p:ph type="title" idx="6"/>
          </p:nvPr>
        </p:nvSpPr>
        <p:spPr>
          <a:xfrm>
            <a:off x="1502822" y="3076538"/>
            <a:ext cx="836400" cy="484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SimSun" panose="02010609030101010101" pitchFamily="49" charset="-122"/>
                <a:ea typeface="NSimSun" panose="02010609030101010101" pitchFamily="49" charset="-122"/>
              </a:rPr>
              <a:t>04</a:t>
            </a:r>
            <a:endParaRPr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1176" name="Google Shape;1176;p38"/>
          <p:cNvSpPr txBox="1">
            <a:spLocks noGrp="1"/>
          </p:cNvSpPr>
          <p:nvPr>
            <p:ph type="title" idx="8"/>
          </p:nvPr>
        </p:nvSpPr>
        <p:spPr>
          <a:xfrm>
            <a:off x="4160513" y="3054912"/>
            <a:ext cx="836400" cy="484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SimSun" panose="02010609030101010101" pitchFamily="49" charset="-122"/>
                <a:ea typeface="NSimSun" panose="02010609030101010101" pitchFamily="49" charset="-122"/>
              </a:rPr>
              <a:t>05</a:t>
            </a:r>
            <a:endParaRPr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1178" name="Google Shape;1178;p38"/>
          <p:cNvSpPr txBox="1">
            <a:spLocks noGrp="1"/>
          </p:cNvSpPr>
          <p:nvPr>
            <p:ph type="title" idx="13"/>
          </p:nvPr>
        </p:nvSpPr>
        <p:spPr>
          <a:xfrm>
            <a:off x="6772950" y="3032176"/>
            <a:ext cx="8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SimSun" panose="02010609030101010101" pitchFamily="49" charset="-122"/>
                <a:ea typeface="NSimSun" panose="02010609030101010101" pitchFamily="49" charset="-122"/>
              </a:rPr>
              <a:t>06</a:t>
            </a:r>
            <a:endParaRPr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1180" name="Google Shape;1180;p3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latin typeface="NSimSun" panose="02010609030101010101" pitchFamily="49" charset="-122"/>
                <a:ea typeface="NSimSun" panose="02010609030101010101" pitchFamily="49" charset="-122"/>
              </a:rPr>
              <a:t>📘 </a:t>
            </a:r>
            <a:r>
              <a:rPr lang="bg-BG" sz="3200" dirty="0">
                <a:latin typeface="NSimSun" panose="02010609030101010101" pitchFamily="49" charset="-122"/>
                <a:ea typeface="NSimSun" panose="02010609030101010101" pitchFamily="49" charset="-122"/>
              </a:rPr>
              <a:t>Използвани технологии</a:t>
            </a:r>
            <a:endParaRPr dirty="0"/>
          </a:p>
        </p:txBody>
      </p:sp>
      <p:sp>
        <p:nvSpPr>
          <p:cNvPr id="1181" name="Google Shape;1181;p38"/>
          <p:cNvSpPr txBox="1">
            <a:spLocks noGrp="1"/>
          </p:cNvSpPr>
          <p:nvPr>
            <p:ph type="subTitle" idx="16"/>
          </p:nvPr>
        </p:nvSpPr>
        <p:spPr>
          <a:xfrm>
            <a:off x="611560" y="1995686"/>
            <a:ext cx="2475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.NET </a:t>
            </a:r>
            <a:r>
              <a:rPr lang="en-US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8.0</a:t>
            </a:r>
            <a:endParaRPr lang="en-US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1182" name="Google Shape;1182;p38"/>
          <p:cNvSpPr txBox="1">
            <a:spLocks noGrp="1"/>
          </p:cNvSpPr>
          <p:nvPr>
            <p:ph type="subTitle" idx="17"/>
          </p:nvPr>
        </p:nvSpPr>
        <p:spPr>
          <a:xfrm>
            <a:off x="3275856" y="2067694"/>
            <a:ext cx="2475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C#</a:t>
            </a:r>
          </a:p>
        </p:txBody>
      </p:sp>
      <p:sp>
        <p:nvSpPr>
          <p:cNvPr id="1183" name="Google Shape;1183;p38"/>
          <p:cNvSpPr txBox="1">
            <a:spLocks noGrp="1"/>
          </p:cNvSpPr>
          <p:nvPr>
            <p:ph type="subTitle" idx="18"/>
          </p:nvPr>
        </p:nvSpPr>
        <p:spPr>
          <a:xfrm>
            <a:off x="5955900" y="2067694"/>
            <a:ext cx="2470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>
                <a:latin typeface="NSimSun" panose="02010609030101010101" pitchFamily="49" charset="-122"/>
                <a:ea typeface="NSimSun" panose="02010609030101010101" pitchFamily="49" charset="-122"/>
              </a:rPr>
              <a:t>Blazor</a:t>
            </a:r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 Server</a:t>
            </a:r>
          </a:p>
        </p:txBody>
      </p:sp>
      <p:sp>
        <p:nvSpPr>
          <p:cNvPr id="1184" name="Google Shape;1184;p38"/>
          <p:cNvSpPr txBox="1">
            <a:spLocks noGrp="1"/>
          </p:cNvSpPr>
          <p:nvPr>
            <p:ph type="subTitle" idx="19"/>
          </p:nvPr>
        </p:nvSpPr>
        <p:spPr>
          <a:xfrm>
            <a:off x="683222" y="3795886"/>
            <a:ext cx="2475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dirty="0">
                <a:latin typeface="NSimSun" panose="02010609030101010101" pitchFamily="49" charset="-122"/>
                <a:ea typeface="NSimSun" panose="02010609030101010101" pitchFamily="49" charset="-122"/>
              </a:rPr>
              <a:t>Entity Framework Core 8.0</a:t>
            </a:r>
            <a:endParaRPr sz="20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1185" name="Google Shape;1185;p38"/>
          <p:cNvSpPr txBox="1">
            <a:spLocks noGrp="1"/>
          </p:cNvSpPr>
          <p:nvPr>
            <p:ph type="subTitle" idx="20"/>
          </p:nvPr>
        </p:nvSpPr>
        <p:spPr>
          <a:xfrm>
            <a:off x="3340913" y="3723878"/>
            <a:ext cx="2475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MySQL</a:t>
            </a:r>
            <a:endParaRPr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1186" name="Google Shape;1186;p38"/>
          <p:cNvSpPr txBox="1">
            <a:spLocks noGrp="1"/>
          </p:cNvSpPr>
          <p:nvPr>
            <p:ph type="subTitle" idx="21"/>
          </p:nvPr>
        </p:nvSpPr>
        <p:spPr>
          <a:xfrm>
            <a:off x="5946364" y="4011910"/>
            <a:ext cx="2470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Bootstrap </a:t>
            </a:r>
            <a:r>
              <a:rPr lang="en-US" sz="1800" dirty="0">
                <a:latin typeface="NSimSun" panose="02010609030101010101" pitchFamily="49" charset="-122"/>
                <a:ea typeface="NSimSun" panose="02010609030101010101" pitchFamily="49" charset="-122"/>
              </a:rPr>
              <a:t>5 </a:t>
            </a:r>
            <a:r>
              <a:rPr lang="bg-BG" sz="1800" dirty="0">
                <a:latin typeface="NSimSun" panose="02010609030101010101" pitchFamily="49" charset="-122"/>
                <a:ea typeface="NSimSun" panose="02010609030101010101" pitchFamily="49" charset="-122"/>
              </a:rPr>
              <a:t>за </a:t>
            </a:r>
            <a:r>
              <a:rPr lang="bg-BG" sz="1800" dirty="0" err="1">
                <a:latin typeface="NSimSun" panose="02010609030101010101" pitchFamily="49" charset="-122"/>
                <a:ea typeface="NSimSun" panose="02010609030101010101" pitchFamily="49" charset="-122"/>
              </a:rPr>
              <a:t>стилиз</a:t>
            </a:r>
            <a:r>
              <a:rPr lang="en-US" sz="1800" dirty="0">
                <a:latin typeface="NSimSun" panose="02010609030101010101" pitchFamily="49" charset="-122"/>
                <a:ea typeface="NSimSun" panose="02010609030101010101" pitchFamily="49" charset="-122"/>
              </a:rPr>
              <a:t>a</a:t>
            </a:r>
            <a:r>
              <a:rPr lang="bg-BG" sz="1800" dirty="0" err="1">
                <a:latin typeface="NSimSun" panose="02010609030101010101" pitchFamily="49" charset="-122"/>
                <a:ea typeface="NSimSun" panose="02010609030101010101" pitchFamily="49" charset="-122"/>
              </a:rPr>
              <a:t>ция</a:t>
            </a:r>
            <a:endParaRPr lang="bg-BG" sz="18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7"/>
          <p:cNvSpPr txBox="1">
            <a:spLocks noGrp="1"/>
          </p:cNvSpPr>
          <p:nvPr>
            <p:ph type="title"/>
          </p:nvPr>
        </p:nvSpPr>
        <p:spPr>
          <a:xfrm>
            <a:off x="395536" y="699542"/>
            <a:ext cx="801741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6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🛠</a:t>
            </a:r>
            <a:r>
              <a:rPr lang="bg-BG" sz="26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Функции </a:t>
            </a:r>
            <a:r>
              <a:rPr lang="bg-BG" sz="2600" dirty="0">
                <a:latin typeface="NSimSun" panose="02010609030101010101" pitchFamily="49" charset="-122"/>
                <a:ea typeface="NSimSun" panose="02010609030101010101" pitchFamily="49" charset="-122"/>
              </a:rPr>
              <a:t>на приложението</a:t>
            </a:r>
            <a:endParaRPr sz="2600" dirty="0">
              <a:latin typeface="NSimSun" panose="02010609030101010101" pitchFamily="49" charset="-122"/>
              <a:ea typeface="NSimSun" panose="02010609030101010101" pitchFamily="49" charset="-122"/>
              <a:sym typeface="Rufina"/>
            </a:endParaRPr>
          </a:p>
        </p:txBody>
      </p:sp>
      <p:graphicFrame>
        <p:nvGraphicFramePr>
          <p:cNvPr id="1154" name="Google Shape;1154;p37"/>
          <p:cNvGraphicFramePr/>
          <p:nvPr>
            <p:extLst>
              <p:ext uri="{D42A27DB-BD31-4B8C-83A1-F6EECF244321}">
                <p14:modId xmlns:p14="http://schemas.microsoft.com/office/powerpoint/2010/main" val="3952272330"/>
              </p:ext>
            </p:extLst>
          </p:nvPr>
        </p:nvGraphicFramePr>
        <p:xfrm>
          <a:off x="683568" y="1779662"/>
          <a:ext cx="4067352" cy="2834490"/>
        </p:xfrm>
        <a:graphic>
          <a:graphicData uri="http://schemas.openxmlformats.org/drawingml/2006/table">
            <a:tbl>
              <a:tblPr>
                <a:noFill/>
                <a:tableStyleId>{5A07772A-B007-4671-AE0A-A9061F85B861}</a:tableStyleId>
              </a:tblPr>
              <a:tblGrid>
                <a:gridCol w="4067352"/>
              </a:tblGrid>
              <a:tr h="3600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bg-BG" sz="1400" b="1" dirty="0" smtClean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Показване на всички книги</a:t>
                      </a:r>
                      <a:endParaRPr lang="bg-BG" sz="1400" b="1" dirty="0">
                        <a:latin typeface="NSimSun" panose="02010609030101010101" pitchFamily="49" charset="-122"/>
                        <a:ea typeface="NSimSun" panose="02010609030101010101" pitchFamily="49" charset="-12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37640"/>
                      </a:srgbClr>
                    </a:solidFill>
                  </a:tcPr>
                </a:tc>
              </a:tr>
              <a:tr h="34999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bg-BG" sz="1400" b="1" dirty="0" smtClean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Добавяне на нови книги</a:t>
                      </a:r>
                      <a:endParaRPr lang="bg-BG" sz="1400" b="1" dirty="0">
                        <a:latin typeface="NSimSun" panose="02010609030101010101" pitchFamily="49" charset="-122"/>
                        <a:ea typeface="NSimSun" panose="02010609030101010101" pitchFamily="49" charset="-12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37640"/>
                      </a:srgbClr>
                    </a:solidFill>
                  </a:tcPr>
                </a:tc>
              </a:tr>
              <a:tr h="37009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bg-BG" sz="1400" b="1" dirty="0" smtClean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Редакция на съществуващи книги</a:t>
                      </a:r>
                      <a:endParaRPr lang="en-US" sz="1400" b="1" dirty="0">
                        <a:latin typeface="NSimSun" panose="02010609030101010101" pitchFamily="49" charset="-122"/>
                        <a:ea typeface="NSimSun" panose="02010609030101010101" pitchFamily="49" charset="-12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37640"/>
                      </a:srgbClr>
                    </a:solidFill>
                  </a:tcPr>
                </a:tc>
              </a:tr>
              <a:tr h="34999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bg-BG" b="1" dirty="0" smtClean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Изтриване на книги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37640"/>
                      </a:srgbClr>
                    </a:solidFill>
                  </a:tcPr>
                </a:tc>
              </a:tr>
              <a:tr h="34999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bg-BG" sz="1400" b="1" dirty="0" smtClean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Преглеждане на заемания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3764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The Best Books for Students: An Essential Reading List for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42" y="1635646"/>
            <a:ext cx="3881714" cy="2183464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9"/>
          <p:cNvSpPr/>
          <p:nvPr/>
        </p:nvSpPr>
        <p:spPr>
          <a:xfrm>
            <a:off x="1740675" y="1238775"/>
            <a:ext cx="5672100" cy="2656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9"/>
          <p:cNvSpPr/>
          <p:nvPr/>
        </p:nvSpPr>
        <p:spPr>
          <a:xfrm>
            <a:off x="0" y="20538"/>
            <a:ext cx="9144000" cy="5143500"/>
          </a:xfrm>
          <a:prstGeom prst="rect">
            <a:avLst/>
          </a:prstGeom>
          <a:solidFill>
            <a:srgbClr val="FFFFFF">
              <a:alpha val="37640"/>
            </a:srgbClr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9"/>
          <p:cNvSpPr txBox="1">
            <a:spLocks noGrp="1"/>
          </p:cNvSpPr>
          <p:nvPr>
            <p:ph type="subTitle" idx="1"/>
          </p:nvPr>
        </p:nvSpPr>
        <p:spPr>
          <a:xfrm>
            <a:off x="1835696" y="2571750"/>
            <a:ext cx="5328592" cy="1155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bg-BG" sz="2000" dirty="0">
                <a:latin typeface="Sitka Text" panose="02000505000000020004" pitchFamily="2" charset="0"/>
              </a:rPr>
              <a:t>Конзолно приложение (</a:t>
            </a:r>
            <a:r>
              <a:rPr lang="en-US" sz="2000" dirty="0" err="1">
                <a:latin typeface="Sitka Text" panose="02000505000000020004" pitchFamily="2" charset="0"/>
              </a:rPr>
              <a:t>ConsoleApp</a:t>
            </a:r>
            <a:r>
              <a:rPr lang="en-US" sz="2000" dirty="0">
                <a:latin typeface="Sitka Text" panose="02000505000000020004" pitchFamily="2" charset="0"/>
              </a:rPr>
              <a:t>) - </a:t>
            </a:r>
            <a:r>
              <a:rPr lang="bg-BG" sz="2000" dirty="0">
                <a:latin typeface="Sitka Text" panose="02000505000000020004" pitchFamily="2" charset="0"/>
              </a:rPr>
              <a:t>тестване на </a:t>
            </a:r>
            <a:r>
              <a:rPr lang="en-US" sz="2000" dirty="0">
                <a:latin typeface="Sitka Text" panose="02000505000000020004" pitchFamily="2" charset="0"/>
              </a:rPr>
              <a:t>CRUD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itka Text" panose="02000505000000020004" pitchFamily="2" charset="0"/>
              </a:rPr>
              <a:t>Web UI (</a:t>
            </a:r>
            <a:r>
              <a:rPr lang="en-US" sz="2000" dirty="0" err="1">
                <a:latin typeface="Sitka Text" panose="02000505000000020004" pitchFamily="2" charset="0"/>
              </a:rPr>
              <a:t>Blazor</a:t>
            </a:r>
            <a:r>
              <a:rPr lang="en-US" sz="2000" dirty="0">
                <a:latin typeface="Sitka Text" panose="02000505000000020004" pitchFamily="2" charset="0"/>
              </a:rPr>
              <a:t> Server) - </a:t>
            </a:r>
            <a:r>
              <a:rPr lang="bg-BG" sz="2000" dirty="0">
                <a:latin typeface="Sitka Text" panose="02000505000000020004" pitchFamily="2" charset="0"/>
              </a:rPr>
              <a:t>графичен интерфейс</a:t>
            </a:r>
          </a:p>
        </p:txBody>
      </p:sp>
      <p:sp>
        <p:nvSpPr>
          <p:cNvPr id="1194" name="Google Shape;1194;p39"/>
          <p:cNvSpPr txBox="1">
            <a:spLocks noGrp="1"/>
          </p:cNvSpPr>
          <p:nvPr>
            <p:ph type="title"/>
          </p:nvPr>
        </p:nvSpPr>
        <p:spPr>
          <a:xfrm>
            <a:off x="2051720" y="1275606"/>
            <a:ext cx="5040560" cy="6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2800" dirty="0">
                <a:latin typeface="NSimSun" panose="02010609030101010101" pitchFamily="49" charset="-122"/>
                <a:ea typeface="NSimSun" panose="02010609030101010101" pitchFamily="49" charset="-122"/>
              </a:rPr>
              <a:t>Структура на приложението</a:t>
            </a:r>
            <a:endParaRPr sz="28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0"/>
          <p:cNvSpPr/>
          <p:nvPr/>
        </p:nvSpPr>
        <p:spPr>
          <a:xfrm>
            <a:off x="1502600" y="1487825"/>
            <a:ext cx="6145200" cy="2745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40"/>
          <p:cNvSpPr txBox="1">
            <a:spLocks noGrp="1"/>
          </p:cNvSpPr>
          <p:nvPr>
            <p:ph type="body" idx="1"/>
          </p:nvPr>
        </p:nvSpPr>
        <p:spPr>
          <a:xfrm>
            <a:off x="1528575" y="1512500"/>
            <a:ext cx="6093300" cy="2694600"/>
          </a:xfrm>
          <a:prstGeom prst="rect">
            <a:avLst/>
          </a:prstGeom>
        </p:spPr>
        <p:txBody>
          <a:bodyPr spcFirstLastPara="1" wrap="square" lIns="274300" tIns="91425" rIns="365750" bIns="91425" anchor="ctr" anchorCtr="0">
            <a:noAutofit/>
          </a:bodyPr>
          <a:lstStyle/>
          <a:p>
            <a:r>
              <a:rPr lang="bg-BG" sz="2000" dirty="0">
                <a:latin typeface="Sitka Text" panose="02000505000000020004" pitchFamily="2" charset="0"/>
              </a:rPr>
              <a:t>- База: </a:t>
            </a:r>
            <a:r>
              <a:rPr lang="en-US" sz="2000" dirty="0" err="1">
                <a:latin typeface="Sitka Text" panose="02000505000000020004" pitchFamily="2" charset="0"/>
              </a:rPr>
              <a:t>bookcatalog</a:t>
            </a:r>
            <a:endParaRPr lang="en-US" sz="2000" dirty="0">
              <a:latin typeface="Sitka Text" panose="02000505000000020004" pitchFamily="2" charset="0"/>
            </a:endParaRPr>
          </a:p>
          <a:p>
            <a:r>
              <a:rPr lang="en-US" sz="2000" dirty="0">
                <a:latin typeface="Sitka Text" panose="02000505000000020004" pitchFamily="2" charset="0"/>
              </a:rPr>
              <a:t>- </a:t>
            </a:r>
            <a:r>
              <a:rPr lang="bg-BG" sz="2000" dirty="0">
                <a:latin typeface="Sitka Text" panose="02000505000000020004" pitchFamily="2" charset="0"/>
              </a:rPr>
              <a:t>Таблици: </a:t>
            </a:r>
            <a:r>
              <a:rPr lang="en-US" sz="2000" dirty="0">
                <a:latin typeface="Sitka Text" panose="02000505000000020004" pitchFamily="2" charset="0"/>
              </a:rPr>
              <a:t>books, authors, genres, readers, borrowings</a:t>
            </a:r>
          </a:p>
          <a:p>
            <a:r>
              <a:rPr lang="en-US" sz="2000" dirty="0">
                <a:latin typeface="Sitka Text" panose="02000505000000020004" pitchFamily="2" charset="0"/>
              </a:rPr>
              <a:t>- </a:t>
            </a:r>
            <a:r>
              <a:rPr lang="bg-BG" sz="2000" dirty="0">
                <a:latin typeface="Sitka Text" panose="02000505000000020004" pitchFamily="2" charset="0"/>
              </a:rPr>
              <a:t>Връзки: </a:t>
            </a:r>
            <a:r>
              <a:rPr lang="en-US" sz="2000" dirty="0">
                <a:latin typeface="Sitka Text" panose="02000505000000020004" pitchFamily="2" charset="0"/>
              </a:rPr>
              <a:t>Foreign Keys </a:t>
            </a:r>
            <a:r>
              <a:rPr lang="bg-BG" sz="2000" dirty="0">
                <a:latin typeface="Sitka Text" panose="02000505000000020004" pitchFamily="2" charset="0"/>
              </a:rPr>
              <a:t>между таблиците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1" name="Google Shape;120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📊 </a:t>
            </a:r>
            <a:r>
              <a:rPr lang="bg-BG" dirty="0">
                <a:latin typeface="NSimSun" panose="02010609030101010101" pitchFamily="49" charset="-122"/>
                <a:ea typeface="NSimSun" panose="02010609030101010101" pitchFamily="49" charset="-122"/>
              </a:rPr>
              <a:t>База данни</a:t>
            </a:r>
            <a:endParaRPr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grpSp>
        <p:nvGrpSpPr>
          <p:cNvPr id="1202" name="Google Shape;1202;p40"/>
          <p:cNvGrpSpPr/>
          <p:nvPr/>
        </p:nvGrpSpPr>
        <p:grpSpPr>
          <a:xfrm>
            <a:off x="8623050" y="268295"/>
            <a:ext cx="314100" cy="533400"/>
            <a:chOff x="4414950" y="95050"/>
            <a:chExt cx="314100" cy="533400"/>
          </a:xfrm>
        </p:grpSpPr>
        <p:sp>
          <p:nvSpPr>
            <p:cNvPr id="1203" name="Google Shape;1203;p40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4" name="Google Shape;1204;p40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2"/>
          <p:cNvSpPr txBox="1">
            <a:spLocks noGrp="1"/>
          </p:cNvSpPr>
          <p:nvPr>
            <p:ph type="title"/>
          </p:nvPr>
        </p:nvSpPr>
        <p:spPr>
          <a:xfrm>
            <a:off x="755576" y="764700"/>
            <a:ext cx="3890400" cy="46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🌐 Визия и завършен продукт</a:t>
            </a:r>
            <a:endParaRPr dirty="0"/>
          </a:p>
        </p:txBody>
      </p:sp>
      <p:sp>
        <p:nvSpPr>
          <p:cNvPr id="1224" name="Google Shape;1224;p42"/>
          <p:cNvSpPr txBox="1">
            <a:spLocks noGrp="1"/>
          </p:cNvSpPr>
          <p:nvPr>
            <p:ph type="body" idx="1"/>
          </p:nvPr>
        </p:nvSpPr>
        <p:spPr>
          <a:xfrm>
            <a:off x="743913" y="2136113"/>
            <a:ext cx="3890400" cy="133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bg-BG" dirty="0"/>
              <a:t>- Прост, но ефектен </a:t>
            </a:r>
            <a:r>
              <a:rPr lang="en-US" dirty="0"/>
              <a:t>CRUD Web UI</a:t>
            </a:r>
          </a:p>
          <a:p>
            <a:pPr algn="l"/>
            <a:r>
              <a:rPr lang="en-US" dirty="0"/>
              <a:t>- </a:t>
            </a:r>
            <a:r>
              <a:rPr lang="bg-BG" dirty="0"/>
              <a:t>Стилизация с </a:t>
            </a:r>
            <a:r>
              <a:rPr lang="en-US" dirty="0"/>
              <a:t>Bootstrap</a:t>
            </a:r>
          </a:p>
          <a:p>
            <a:pPr algn="l"/>
            <a:r>
              <a:rPr lang="en-US" dirty="0"/>
              <a:t>- </a:t>
            </a:r>
            <a:r>
              <a:rPr lang="bg-BG" dirty="0"/>
              <a:t>Чист код, следващ </a:t>
            </a:r>
            <a:r>
              <a:rPr lang="en-US" dirty="0"/>
              <a:t>Microsoft C# Style Guide</a:t>
            </a:r>
          </a:p>
        </p:txBody>
      </p:sp>
      <p:sp>
        <p:nvSpPr>
          <p:cNvPr id="1225" name="Google Shape;1225;p42"/>
          <p:cNvSpPr/>
          <p:nvPr/>
        </p:nvSpPr>
        <p:spPr>
          <a:xfrm>
            <a:off x="4812029" y="1332803"/>
            <a:ext cx="4187435" cy="3614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7" name="Google Shape;1227;p42"/>
          <p:cNvGrpSpPr/>
          <p:nvPr/>
        </p:nvGrpSpPr>
        <p:grpSpPr>
          <a:xfrm>
            <a:off x="2602875" y="3782825"/>
            <a:ext cx="314100" cy="533400"/>
            <a:chOff x="4414950" y="95050"/>
            <a:chExt cx="314100" cy="533400"/>
          </a:xfrm>
        </p:grpSpPr>
        <p:sp>
          <p:nvSpPr>
            <p:cNvPr id="1228" name="Google Shape;1228;p42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9" name="Google Shape;1229;p42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0" name="Google Shape;1230;p42"/>
          <p:cNvGrpSpPr/>
          <p:nvPr/>
        </p:nvGrpSpPr>
        <p:grpSpPr>
          <a:xfrm flipH="1">
            <a:off x="8050034" y="-57154"/>
            <a:ext cx="1156270" cy="1171621"/>
            <a:chOff x="-79844" y="-86050"/>
            <a:chExt cx="1713500" cy="1736250"/>
          </a:xfrm>
        </p:grpSpPr>
        <p:grpSp>
          <p:nvGrpSpPr>
            <p:cNvPr id="1231" name="Google Shape;1231;p42"/>
            <p:cNvGrpSpPr/>
            <p:nvPr/>
          </p:nvGrpSpPr>
          <p:grpSpPr>
            <a:xfrm flipH="1">
              <a:off x="-79844" y="-86050"/>
              <a:ext cx="1713500" cy="1736250"/>
              <a:chOff x="7511725" y="-86050"/>
              <a:chExt cx="1713500" cy="1736250"/>
            </a:xfrm>
          </p:grpSpPr>
          <p:grpSp>
            <p:nvGrpSpPr>
              <p:cNvPr id="1232" name="Google Shape;1232;p42"/>
              <p:cNvGrpSpPr/>
              <p:nvPr/>
            </p:nvGrpSpPr>
            <p:grpSpPr>
              <a:xfrm>
                <a:off x="7511725" y="-86050"/>
                <a:ext cx="1713500" cy="1736250"/>
                <a:chOff x="7511725" y="-86050"/>
                <a:chExt cx="1713500" cy="1736250"/>
              </a:xfrm>
            </p:grpSpPr>
            <p:grpSp>
              <p:nvGrpSpPr>
                <p:cNvPr id="1233" name="Google Shape;1233;p42"/>
                <p:cNvGrpSpPr/>
                <p:nvPr/>
              </p:nvGrpSpPr>
              <p:grpSpPr>
                <a:xfrm>
                  <a:off x="7511725" y="362625"/>
                  <a:ext cx="1251956" cy="1287575"/>
                  <a:chOff x="7511725" y="362625"/>
                  <a:chExt cx="1251956" cy="1287575"/>
                </a:xfrm>
              </p:grpSpPr>
              <p:cxnSp>
                <p:nvCxnSpPr>
                  <p:cNvPr id="1234" name="Google Shape;1234;p42"/>
                  <p:cNvCxnSpPr/>
                  <p:nvPr/>
                </p:nvCxnSpPr>
                <p:spPr>
                  <a:xfrm>
                    <a:off x="7511725" y="362625"/>
                    <a:ext cx="1248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5" name="Google Shape;1235;p42"/>
                  <p:cNvCxnSpPr/>
                  <p:nvPr/>
                </p:nvCxnSpPr>
                <p:spPr>
                  <a:xfrm>
                    <a:off x="8763681" y="363800"/>
                    <a:ext cx="0" cy="1286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236" name="Google Shape;1236;p42"/>
                <p:cNvCxnSpPr/>
                <p:nvPr/>
              </p:nvCxnSpPr>
              <p:spPr>
                <a:xfrm rot="10800000" flipH="1">
                  <a:off x="8276025" y="-86050"/>
                  <a:ext cx="949200" cy="917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37" name="Google Shape;1237;p42"/>
              <p:cNvSpPr/>
              <p:nvPr/>
            </p:nvSpPr>
            <p:spPr>
              <a:xfrm>
                <a:off x="8158775" y="704172"/>
                <a:ext cx="240600" cy="2406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2"/>
            <p:cNvSpPr/>
            <p:nvPr/>
          </p:nvSpPr>
          <p:spPr>
            <a:xfrm>
              <a:off x="226675" y="212325"/>
              <a:ext cx="582675" cy="87625"/>
            </a:xfrm>
            <a:custGeom>
              <a:avLst/>
              <a:gdLst/>
              <a:ahLst/>
              <a:cxnLst/>
              <a:rect l="l" t="t" r="r" b="b"/>
              <a:pathLst>
                <a:path w="23307" h="3505" extrusionOk="0">
                  <a:moveTo>
                    <a:pt x="0" y="0"/>
                  </a:moveTo>
                  <a:lnTo>
                    <a:pt x="23307" y="0"/>
                  </a:lnTo>
                  <a:lnTo>
                    <a:pt x="3701" y="350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9" name="Google Shape;1239;p42"/>
            <p:cNvSpPr/>
            <p:nvPr/>
          </p:nvSpPr>
          <p:spPr>
            <a:xfrm>
              <a:off x="431025" y="-6375"/>
              <a:ext cx="376750" cy="218700"/>
            </a:xfrm>
            <a:custGeom>
              <a:avLst/>
              <a:gdLst/>
              <a:ahLst/>
              <a:cxnLst/>
              <a:rect l="l" t="t" r="r" b="b"/>
              <a:pathLst>
                <a:path w="15070" h="8748" extrusionOk="0">
                  <a:moveTo>
                    <a:pt x="15070" y="87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0" name="Google Shape;1240;p42"/>
            <p:cNvSpPr/>
            <p:nvPr/>
          </p:nvSpPr>
          <p:spPr>
            <a:xfrm>
              <a:off x="226675" y="212325"/>
              <a:ext cx="87000" cy="600208"/>
            </a:xfrm>
            <a:custGeom>
              <a:avLst/>
              <a:gdLst/>
              <a:ahLst/>
              <a:cxnLst/>
              <a:rect l="l" t="t" r="r" b="b"/>
              <a:pathLst>
                <a:path w="3480" h="24327" extrusionOk="0">
                  <a:moveTo>
                    <a:pt x="0" y="0"/>
                  </a:moveTo>
                  <a:lnTo>
                    <a:pt x="3480" y="3473"/>
                  </a:lnTo>
                  <a:lnTo>
                    <a:pt x="0" y="2432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1" name="Google Shape;1241;p42"/>
            <p:cNvSpPr/>
            <p:nvPr/>
          </p:nvSpPr>
          <p:spPr>
            <a:xfrm>
              <a:off x="-2225" y="424050"/>
              <a:ext cx="228900" cy="388466"/>
            </a:xfrm>
            <a:custGeom>
              <a:avLst/>
              <a:gdLst/>
              <a:ahLst/>
              <a:cxnLst/>
              <a:rect l="l" t="t" r="r" b="b"/>
              <a:pathLst>
                <a:path w="9156" h="15859" extrusionOk="0">
                  <a:moveTo>
                    <a:pt x="9156" y="1585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89" y="1347614"/>
            <a:ext cx="4137922" cy="35844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1"/>
          <p:cNvSpPr txBox="1">
            <a:spLocks noGrp="1"/>
          </p:cNvSpPr>
          <p:nvPr>
            <p:ph type="title"/>
          </p:nvPr>
        </p:nvSpPr>
        <p:spPr>
          <a:xfrm>
            <a:off x="1691680" y="2427734"/>
            <a:ext cx="56028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🎉 </a:t>
            </a:r>
            <a:r>
              <a:rPr lang="bg-BG" dirty="0">
                <a:latin typeface="NSimSun" panose="02010609030101010101" pitchFamily="49" charset="-122"/>
                <a:ea typeface="NSimSun" panose="02010609030101010101" pitchFamily="49" charset="-122"/>
              </a:rPr>
              <a:t>Благодаря за вниманието!</a:t>
            </a:r>
            <a:endParaRPr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grpSp>
        <p:nvGrpSpPr>
          <p:cNvPr id="1213" name="Google Shape;1213;p41"/>
          <p:cNvGrpSpPr/>
          <p:nvPr/>
        </p:nvGrpSpPr>
        <p:grpSpPr>
          <a:xfrm>
            <a:off x="6516216" y="2427734"/>
            <a:ext cx="314100" cy="533400"/>
            <a:chOff x="4414950" y="95050"/>
            <a:chExt cx="314100" cy="533400"/>
          </a:xfrm>
        </p:grpSpPr>
        <p:sp>
          <p:nvSpPr>
            <p:cNvPr id="1214" name="Google Shape;1214;p41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5" name="Google Shape;1215;p41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6" name="Google Shape;1216;p41"/>
          <p:cNvGrpSpPr/>
          <p:nvPr/>
        </p:nvGrpSpPr>
        <p:grpSpPr>
          <a:xfrm>
            <a:off x="2267744" y="2427734"/>
            <a:ext cx="314100" cy="533400"/>
            <a:chOff x="4414950" y="95050"/>
            <a:chExt cx="314100" cy="533400"/>
          </a:xfrm>
        </p:grpSpPr>
        <p:sp>
          <p:nvSpPr>
            <p:cNvPr id="1217" name="Google Shape;1217;p41"/>
            <p:cNvSpPr/>
            <p:nvPr/>
          </p:nvSpPr>
          <p:spPr>
            <a:xfrm>
              <a:off x="4414950" y="204700"/>
              <a:ext cx="314100" cy="31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8" name="Google Shape;1218;p41"/>
            <p:cNvCxnSpPr/>
            <p:nvPr/>
          </p:nvCxnSpPr>
          <p:spPr>
            <a:xfrm>
              <a:off x="4572000" y="95050"/>
              <a:ext cx="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Area, Ethnic &amp; Multidisciplinary Studies Major for College: Library Science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EEEEEE"/>
      </a:lt2>
      <a:accent1>
        <a:srgbClr val="DE990C"/>
      </a:accent1>
      <a:accent2>
        <a:srgbClr val="FFC8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163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Area, Ethnic &amp; Multidisciplinary Studies Major for College: Library Science by Slidesgo</vt:lpstr>
      <vt:lpstr>📚 Проект-Каталог за книги</vt:lpstr>
      <vt:lpstr>PowerPoint Presentation</vt:lpstr>
      <vt:lpstr>01</vt:lpstr>
      <vt:lpstr>🛠Функции на приложението</vt:lpstr>
      <vt:lpstr>Структура на приложението</vt:lpstr>
      <vt:lpstr>📊 База данни</vt:lpstr>
      <vt:lpstr>🌐 Визия и завършен продукт</vt:lpstr>
      <vt:lpstr>🎉 Благодаря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📚 Проект-Каталог за книги</dc:title>
  <cp:lastModifiedBy>Windows User</cp:lastModifiedBy>
  <cp:revision>8</cp:revision>
  <dcterms:modified xsi:type="dcterms:W3CDTF">2025-05-03T20:11:06Z</dcterms:modified>
</cp:coreProperties>
</file>