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Lobster"/>
      <p:regular r:id="rId27"/>
    </p:embeddedFont>
    <p:embeddedFont>
      <p:font typeface="Amatic SC"/>
      <p:regular r:id="rId28"/>
      <p:bold r:id="rId29"/>
    </p:embeddedFont>
    <p:embeddedFont>
      <p:font typeface="Abril Fatface"/>
      <p:regular r:id="rId30"/>
    </p:embeddedFont>
    <p:embeddedFont>
      <p:font typeface="Bebas Neue"/>
      <p:regular r:id="rId31"/>
    </p:embeddedFont>
    <p:embeddedFont>
      <p:font typeface="Barlow Semi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maticSC-regular.fntdata"/><Relationship Id="rId27" Type="http://schemas.openxmlformats.org/officeDocument/2006/relationships/font" Target="fonts/Lobs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AbrilFatface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5" name="Google Shape;4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0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1" name="Google Shape;4591;gdc0b3961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2" name="Google Shape;4592;gdc0b3961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Google Shape;4604;gdc0b3961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5" name="Google Shape;4605;gdc0b3961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2" name="Shape 4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" name="Google Shape;4613;ga7d29b217d_1_5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4" name="Google Shape;4614;ga7d29b217d_1_5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8" name="Shape 4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9" name="Google Shape;4619;ga7cd316522_0_5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0" name="Google Shape;4620;ga7cd316522_0_5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7" name="Shape 4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8" name="Google Shape;4658;gdc0b39616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9" name="Google Shape;4659;gdc0b39616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4" name="Shape 4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" name="Google Shape;4665;gdc0b39616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6" name="Google Shape;4666;gdc0b39616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3" name="Google Shape;4673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9" name="Shape 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0" name="Google Shape;4680;gdc0b39616c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1" name="Google Shape;4681;gdc0b39616c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5" name="Shape 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6" name="Google Shape;4686;gdc0b39616c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7" name="Google Shape;4687;gdc0b39616c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ga7d29b217d_1_6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3" name="Google Shape;4693;ga7d29b217d_1_6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9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a7d29b217d_1_6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a7d29b217d_1_6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6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gdc0b39616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8" name="Google Shape;4698;gdc0b39616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2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a7d29b217d_1_6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a7d29b217d_1_6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7" name="Shape 4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8" name="Google Shape;4708;ga838fe799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9" name="Google Shape;4709;ga838fe799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4" name="Shape 4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gdc0b3961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6" name="Google Shape;4516;gdc0b3961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4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5" name="Google Shape;4535;ga7d29b217d_1_5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6" name="Google Shape;4536;ga7d29b217d_1_5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ga7d29b217d_1_5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1" name="Google Shape;4551;ga7d29b217d_1_5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5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gdf6f171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7" name="Google Shape;4557;gdf6f171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2" name="Google Shape;4562;ga7d29b217d_1_6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3" name="Google Shape;4563;ga7d29b217d_1_6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0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1" name="Google Shape;4571;ga7d29b217d_1_5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2" name="Google Shape;4572;ga7d29b217d_1_5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gdf6f1716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8" name="Google Shape;4578;gdf6f1716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10" name="Google Shape;10;p2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 flipH="1" rot="6937260">
            <a:off x="7718730" y="4135609"/>
            <a:ext cx="2386906" cy="1168032"/>
          </a:xfrm>
          <a:custGeom>
            <a:rect b="b" l="l" r="r" t="t"/>
            <a:pathLst>
              <a:path extrusionOk="0" h="25845" w="52815">
                <a:moveTo>
                  <a:pt x="16375" y="0"/>
                </a:moveTo>
                <a:cubicBezTo>
                  <a:pt x="11695" y="0"/>
                  <a:pt x="7254" y="3229"/>
                  <a:pt x="3763" y="6073"/>
                </a:cubicBezTo>
                <a:cubicBezTo>
                  <a:pt x="0" y="9142"/>
                  <a:pt x="168" y="13798"/>
                  <a:pt x="2552" y="17814"/>
                </a:cubicBezTo>
                <a:cubicBezTo>
                  <a:pt x="3929" y="20141"/>
                  <a:pt x="5671" y="22400"/>
                  <a:pt x="8128" y="23526"/>
                </a:cubicBezTo>
                <a:cubicBezTo>
                  <a:pt x="9637" y="24218"/>
                  <a:pt x="11314" y="24432"/>
                  <a:pt x="12962" y="24628"/>
                </a:cubicBezTo>
                <a:cubicBezTo>
                  <a:pt x="18541" y="25295"/>
                  <a:pt x="24190" y="25844"/>
                  <a:pt x="29805" y="25844"/>
                </a:cubicBezTo>
                <a:cubicBezTo>
                  <a:pt x="34398" y="25844"/>
                  <a:pt x="38968" y="25477"/>
                  <a:pt x="43460" y="24508"/>
                </a:cubicBezTo>
                <a:cubicBezTo>
                  <a:pt x="45588" y="24048"/>
                  <a:pt x="47733" y="23436"/>
                  <a:pt x="49518" y="22189"/>
                </a:cubicBezTo>
                <a:cubicBezTo>
                  <a:pt x="51304" y="20945"/>
                  <a:pt x="52692" y="18963"/>
                  <a:pt x="52739" y="16786"/>
                </a:cubicBezTo>
                <a:cubicBezTo>
                  <a:pt x="52814" y="13258"/>
                  <a:pt x="49505" y="10576"/>
                  <a:pt x="46204" y="9335"/>
                </a:cubicBezTo>
                <a:cubicBezTo>
                  <a:pt x="40195" y="7077"/>
                  <a:pt x="33327" y="7610"/>
                  <a:pt x="27545" y="4818"/>
                </a:cubicBezTo>
                <a:cubicBezTo>
                  <a:pt x="24511" y="3353"/>
                  <a:pt x="21856" y="999"/>
                  <a:pt x="18568" y="247"/>
                </a:cubicBezTo>
                <a:cubicBezTo>
                  <a:pt x="17833" y="78"/>
                  <a:pt x="17101" y="0"/>
                  <a:pt x="163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985265" y="1003879"/>
            <a:ext cx="598221" cy="385265"/>
          </a:xfrm>
          <a:custGeom>
            <a:rect b="b" l="l" r="r" t="t"/>
            <a:pathLst>
              <a:path extrusionOk="0" h="6028" w="9360">
                <a:moveTo>
                  <a:pt x="3928" y="0"/>
                </a:moveTo>
                <a:cubicBezTo>
                  <a:pt x="2889" y="0"/>
                  <a:pt x="1876" y="522"/>
                  <a:pt x="1241" y="1859"/>
                </a:cubicBezTo>
                <a:cubicBezTo>
                  <a:pt x="1" y="4475"/>
                  <a:pt x="1885" y="6028"/>
                  <a:pt x="4041" y="6028"/>
                </a:cubicBezTo>
                <a:cubicBezTo>
                  <a:pt x="4897" y="6028"/>
                  <a:pt x="5796" y="5783"/>
                  <a:pt x="6559" y="5263"/>
                </a:cubicBezTo>
                <a:cubicBezTo>
                  <a:pt x="9360" y="3352"/>
                  <a:pt x="6562" y="0"/>
                  <a:pt x="39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3" name="Google Shape;3003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3004" name="Google Shape;3004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>
              <a:off x="-1031825" y="3319885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1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1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1" name="Google Shape;3011;p11"/>
          <p:cNvSpPr txBox="1"/>
          <p:nvPr>
            <p:ph hasCustomPrompt="1" type="title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2" name="Google Shape;3012;p11"/>
          <p:cNvSpPr txBox="1"/>
          <p:nvPr>
            <p:ph idx="1" type="subTitle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13"/>
          <p:cNvGrpSpPr/>
          <p:nvPr/>
        </p:nvGrpSpPr>
        <p:grpSpPr>
          <a:xfrm>
            <a:off x="-839422" y="-561370"/>
            <a:ext cx="10088220" cy="6803882"/>
            <a:chOff x="-839422" y="-561370"/>
            <a:chExt cx="10088220" cy="6803882"/>
          </a:xfrm>
        </p:grpSpPr>
        <p:sp>
          <p:nvSpPr>
            <p:cNvPr id="3016" name="Google Shape;3016;p13"/>
            <p:cNvSpPr/>
            <p:nvPr/>
          </p:nvSpPr>
          <p:spPr>
            <a:xfrm>
              <a:off x="6691973" y="-80655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0" name="Google Shape;3020;p13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3021" name="Google Shape;3021;p13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22" name="Google Shape;3022;p13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3023" name="Google Shape;3023;p13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13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13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13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13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28" name="Google Shape;3028;p13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13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13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1" name="Google Shape;3031;p13"/>
            <p:cNvSpPr/>
            <p:nvPr/>
          </p:nvSpPr>
          <p:spPr>
            <a:xfrm>
              <a:off x="1648182" y="-5613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032" name="Google Shape;3032;p1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3" name="Google Shape;3033;p13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035;p14"/>
          <p:cNvGrpSpPr/>
          <p:nvPr/>
        </p:nvGrpSpPr>
        <p:grpSpPr>
          <a:xfrm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36" name="Google Shape;3036;p14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5" name="Google Shape;3045;p14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6" name="Google Shape;3046;p14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8" name="Google Shape;3048;p15"/>
          <p:cNvGrpSpPr/>
          <p:nvPr/>
        </p:nvGrpSpPr>
        <p:grpSpPr>
          <a:xfrm>
            <a:off x="-1031825" y="-527296"/>
            <a:ext cx="10212135" cy="5741353"/>
            <a:chOff x="-1031825" y="-527296"/>
            <a:chExt cx="10212135" cy="5741353"/>
          </a:xfrm>
        </p:grpSpPr>
        <p:sp>
          <p:nvSpPr>
            <p:cNvPr id="3049" name="Google Shape;3049;p15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-1031825" y="3340830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 flipH="1">
              <a:off x="8208900" y="3540850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6" name="Google Shape;3056;p15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57" name="Google Shape;3057;p15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16"/>
          <p:cNvGrpSpPr/>
          <p:nvPr/>
        </p:nvGrpSpPr>
        <p:grpSpPr>
          <a:xfrm>
            <a:off x="-1014250" y="-924075"/>
            <a:ext cx="10856857" cy="6458501"/>
            <a:chOff x="-1014250" y="-924075"/>
            <a:chExt cx="10856857" cy="6458501"/>
          </a:xfrm>
        </p:grpSpPr>
        <p:sp>
          <p:nvSpPr>
            <p:cNvPr id="3060" name="Google Shape;3060;p16"/>
            <p:cNvSpPr/>
            <p:nvPr/>
          </p:nvSpPr>
          <p:spPr>
            <a:xfrm>
              <a:off x="5271325" y="-371200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6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6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6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6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6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6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6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6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9" name="Google Shape;3069;p16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0" name="Google Shape;3070;p16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" name="Google Shape;3072;p17"/>
          <p:cNvGrpSpPr/>
          <p:nvPr/>
        </p:nvGrpSpPr>
        <p:grpSpPr>
          <a:xfrm>
            <a:off x="-591264" y="-708544"/>
            <a:ext cx="9770788" cy="6375829"/>
            <a:chOff x="-591264" y="-708544"/>
            <a:chExt cx="9770788" cy="6375829"/>
          </a:xfrm>
        </p:grpSpPr>
        <p:sp>
          <p:nvSpPr>
            <p:cNvPr id="3073" name="Google Shape;3073;p17"/>
            <p:cNvSpPr/>
            <p:nvPr/>
          </p:nvSpPr>
          <p:spPr>
            <a:xfrm>
              <a:off x="6622698" y="-70880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4" name="Google Shape;3074;p17"/>
            <p:cNvGrpSpPr/>
            <p:nvPr/>
          </p:nvGrpSpPr>
          <p:grpSpPr>
            <a:xfrm flipH="1" rot="-5400000">
              <a:off x="8278955" y="4257254"/>
              <a:ext cx="971343" cy="829790"/>
              <a:chOff x="4137500" y="3664900"/>
              <a:chExt cx="1361950" cy="1163475"/>
            </a:xfrm>
          </p:grpSpPr>
          <p:sp>
            <p:nvSpPr>
              <p:cNvPr id="3075" name="Google Shape;3075;p1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9" name="Google Shape;3079;p17"/>
            <p:cNvSpPr/>
            <p:nvPr/>
          </p:nvSpPr>
          <p:spPr>
            <a:xfrm>
              <a:off x="417429" y="-708544"/>
              <a:ext cx="2423101" cy="942684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0" name="Google Shape;3080;p17"/>
            <p:cNvSpPr/>
            <p:nvPr/>
          </p:nvSpPr>
          <p:spPr>
            <a:xfrm>
              <a:off x="-236700" y="3471193"/>
              <a:ext cx="1686707" cy="1426578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 rot="4234437">
              <a:off x="-1048388" y="3386351"/>
              <a:ext cx="3103544" cy="122693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31478" y="3872323"/>
              <a:ext cx="639139" cy="731179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3" name="Google Shape;3083;p17"/>
          <p:cNvSpPr txBox="1"/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4" name="Google Shape;3084;p17"/>
          <p:cNvSpPr txBox="1"/>
          <p:nvPr>
            <p:ph idx="1" type="subTitle"/>
          </p:nvPr>
        </p:nvSpPr>
        <p:spPr>
          <a:xfrm>
            <a:off x="7200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5" name="Google Shape;3085;p17"/>
          <p:cNvSpPr txBox="1"/>
          <p:nvPr>
            <p:ph idx="2" type="title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6" name="Google Shape;3086;p17"/>
          <p:cNvSpPr txBox="1"/>
          <p:nvPr>
            <p:ph idx="3" type="subTitle"/>
          </p:nvPr>
        </p:nvSpPr>
        <p:spPr>
          <a:xfrm>
            <a:off x="33267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7" name="Google Shape;3087;p17"/>
          <p:cNvSpPr txBox="1"/>
          <p:nvPr>
            <p:ph idx="4" type="title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8" name="Google Shape;3088;p17"/>
          <p:cNvSpPr txBox="1"/>
          <p:nvPr>
            <p:ph idx="5" type="subTitle"/>
          </p:nvPr>
        </p:nvSpPr>
        <p:spPr>
          <a:xfrm>
            <a:off x="5933400" y="1758125"/>
            <a:ext cx="24906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9" name="Google Shape;3089;p17"/>
          <p:cNvSpPr txBox="1"/>
          <p:nvPr>
            <p:ph idx="6" type="title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0" name="Google Shape;3090;p17"/>
          <p:cNvSpPr txBox="1"/>
          <p:nvPr>
            <p:ph idx="7" type="subTitle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1" name="Google Shape;3091;p17"/>
          <p:cNvSpPr txBox="1"/>
          <p:nvPr>
            <p:ph idx="8" type="title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2" name="Google Shape;3092;p17"/>
          <p:cNvSpPr txBox="1"/>
          <p:nvPr>
            <p:ph idx="9" type="subTitle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3" name="Google Shape;3093;p17"/>
          <p:cNvSpPr txBox="1"/>
          <p:nvPr>
            <p:ph idx="1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oogle Shape;3095;p18"/>
          <p:cNvGrpSpPr/>
          <p:nvPr/>
        </p:nvGrpSpPr>
        <p:grpSpPr>
          <a:xfrm flipH="1" rot="10800000"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96" name="Google Shape;3096;p18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8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8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8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8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8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8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8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8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5" name="Google Shape;3105;p18"/>
          <p:cNvSpPr txBox="1"/>
          <p:nvPr>
            <p:ph type="title"/>
          </p:nvPr>
        </p:nvSpPr>
        <p:spPr>
          <a:xfrm>
            <a:off x="1949550" y="3378188"/>
            <a:ext cx="5244900" cy="531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6" name="Google Shape;3106;p18"/>
          <p:cNvSpPr txBox="1"/>
          <p:nvPr>
            <p:ph idx="1" type="subTitle"/>
          </p:nvPr>
        </p:nvSpPr>
        <p:spPr>
          <a:xfrm>
            <a:off x="1949550" y="1929113"/>
            <a:ext cx="5244900" cy="13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BLANK_1_1_1_2_1"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19"/>
          <p:cNvGrpSpPr/>
          <p:nvPr/>
        </p:nvGrpSpPr>
        <p:grpSpPr>
          <a:xfrm>
            <a:off x="721259" y="1237050"/>
            <a:ext cx="3423900" cy="3366600"/>
            <a:chOff x="721259" y="1237050"/>
            <a:chExt cx="3423900" cy="3366600"/>
          </a:xfrm>
        </p:grpSpPr>
        <p:sp>
          <p:nvSpPr>
            <p:cNvPr id="3109" name="Google Shape;3109;p19"/>
            <p:cNvSpPr/>
            <p:nvPr/>
          </p:nvSpPr>
          <p:spPr>
            <a:xfrm>
              <a:off x="721259" y="1237050"/>
              <a:ext cx="3423900" cy="3366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0" name="Google Shape;3110;p19"/>
            <p:cNvGrpSpPr/>
            <p:nvPr/>
          </p:nvGrpSpPr>
          <p:grpSpPr>
            <a:xfrm>
              <a:off x="778065" y="1336985"/>
              <a:ext cx="3310253" cy="3166732"/>
              <a:chOff x="784740" y="1336985"/>
              <a:chExt cx="3310253" cy="3166732"/>
            </a:xfrm>
          </p:grpSpPr>
          <p:sp>
            <p:nvSpPr>
              <p:cNvPr id="3111" name="Google Shape;3111;p19"/>
              <p:cNvSpPr/>
              <p:nvPr/>
            </p:nvSpPr>
            <p:spPr>
              <a:xfrm>
                <a:off x="4068893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19"/>
              <p:cNvSpPr/>
              <p:nvPr/>
            </p:nvSpPr>
            <p:spPr>
              <a:xfrm>
                <a:off x="4068893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19"/>
              <p:cNvSpPr/>
              <p:nvPr/>
            </p:nvSpPr>
            <p:spPr>
              <a:xfrm>
                <a:off x="4068893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9"/>
              <p:cNvSpPr/>
              <p:nvPr/>
            </p:nvSpPr>
            <p:spPr>
              <a:xfrm>
                <a:off x="4068893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19"/>
              <p:cNvSpPr/>
              <p:nvPr/>
            </p:nvSpPr>
            <p:spPr>
              <a:xfrm>
                <a:off x="4068893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19"/>
              <p:cNvSpPr/>
              <p:nvPr/>
            </p:nvSpPr>
            <p:spPr>
              <a:xfrm>
                <a:off x="4068893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19"/>
              <p:cNvSpPr/>
              <p:nvPr/>
            </p:nvSpPr>
            <p:spPr>
              <a:xfrm>
                <a:off x="4068893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19"/>
              <p:cNvSpPr/>
              <p:nvPr/>
            </p:nvSpPr>
            <p:spPr>
              <a:xfrm>
                <a:off x="4068893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19"/>
              <p:cNvSpPr/>
              <p:nvPr/>
            </p:nvSpPr>
            <p:spPr>
              <a:xfrm>
                <a:off x="4068893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19"/>
              <p:cNvSpPr/>
              <p:nvPr/>
            </p:nvSpPr>
            <p:spPr>
              <a:xfrm>
                <a:off x="4068893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19"/>
              <p:cNvSpPr/>
              <p:nvPr/>
            </p:nvSpPr>
            <p:spPr>
              <a:xfrm>
                <a:off x="4068893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19"/>
              <p:cNvSpPr/>
              <p:nvPr/>
            </p:nvSpPr>
            <p:spPr>
              <a:xfrm>
                <a:off x="4068893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19"/>
              <p:cNvSpPr/>
              <p:nvPr/>
            </p:nvSpPr>
            <p:spPr>
              <a:xfrm>
                <a:off x="4068893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19"/>
              <p:cNvSpPr/>
              <p:nvPr/>
            </p:nvSpPr>
            <p:spPr>
              <a:xfrm>
                <a:off x="4068893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19"/>
              <p:cNvSpPr/>
              <p:nvPr/>
            </p:nvSpPr>
            <p:spPr>
              <a:xfrm>
                <a:off x="4068893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19"/>
              <p:cNvSpPr/>
              <p:nvPr/>
            </p:nvSpPr>
            <p:spPr>
              <a:xfrm>
                <a:off x="3980104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19"/>
              <p:cNvSpPr/>
              <p:nvPr/>
            </p:nvSpPr>
            <p:spPr>
              <a:xfrm>
                <a:off x="3980104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19"/>
              <p:cNvSpPr/>
              <p:nvPr/>
            </p:nvSpPr>
            <p:spPr>
              <a:xfrm>
                <a:off x="3980104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19"/>
              <p:cNvSpPr/>
              <p:nvPr/>
            </p:nvSpPr>
            <p:spPr>
              <a:xfrm>
                <a:off x="3980104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19"/>
              <p:cNvSpPr/>
              <p:nvPr/>
            </p:nvSpPr>
            <p:spPr>
              <a:xfrm>
                <a:off x="3980104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19"/>
              <p:cNvSpPr/>
              <p:nvPr/>
            </p:nvSpPr>
            <p:spPr>
              <a:xfrm>
                <a:off x="3980104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19"/>
              <p:cNvSpPr/>
              <p:nvPr/>
            </p:nvSpPr>
            <p:spPr>
              <a:xfrm>
                <a:off x="3980104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19"/>
              <p:cNvSpPr/>
              <p:nvPr/>
            </p:nvSpPr>
            <p:spPr>
              <a:xfrm>
                <a:off x="3980104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19"/>
              <p:cNvSpPr/>
              <p:nvPr/>
            </p:nvSpPr>
            <p:spPr>
              <a:xfrm>
                <a:off x="3980104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19"/>
              <p:cNvSpPr/>
              <p:nvPr/>
            </p:nvSpPr>
            <p:spPr>
              <a:xfrm>
                <a:off x="3980104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9"/>
              <p:cNvSpPr/>
              <p:nvPr/>
            </p:nvSpPr>
            <p:spPr>
              <a:xfrm>
                <a:off x="3980104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9"/>
              <p:cNvSpPr/>
              <p:nvPr/>
            </p:nvSpPr>
            <p:spPr>
              <a:xfrm>
                <a:off x="3980104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9"/>
              <p:cNvSpPr/>
              <p:nvPr/>
            </p:nvSpPr>
            <p:spPr>
              <a:xfrm>
                <a:off x="3980104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19"/>
              <p:cNvSpPr/>
              <p:nvPr/>
            </p:nvSpPr>
            <p:spPr>
              <a:xfrm>
                <a:off x="3980104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19"/>
              <p:cNvSpPr/>
              <p:nvPr/>
            </p:nvSpPr>
            <p:spPr>
              <a:xfrm>
                <a:off x="3980104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19"/>
              <p:cNvSpPr/>
              <p:nvPr/>
            </p:nvSpPr>
            <p:spPr>
              <a:xfrm>
                <a:off x="4068893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19"/>
              <p:cNvSpPr/>
              <p:nvPr/>
            </p:nvSpPr>
            <p:spPr>
              <a:xfrm>
                <a:off x="4068893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9"/>
              <p:cNvSpPr/>
              <p:nvPr/>
            </p:nvSpPr>
            <p:spPr>
              <a:xfrm>
                <a:off x="4068893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19"/>
              <p:cNvSpPr/>
              <p:nvPr/>
            </p:nvSpPr>
            <p:spPr>
              <a:xfrm>
                <a:off x="4068893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19"/>
              <p:cNvSpPr/>
              <p:nvPr/>
            </p:nvSpPr>
            <p:spPr>
              <a:xfrm>
                <a:off x="4068893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19"/>
              <p:cNvSpPr/>
              <p:nvPr/>
            </p:nvSpPr>
            <p:spPr>
              <a:xfrm>
                <a:off x="4068893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19"/>
              <p:cNvSpPr/>
              <p:nvPr/>
            </p:nvSpPr>
            <p:spPr>
              <a:xfrm>
                <a:off x="4068893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9"/>
              <p:cNvSpPr/>
              <p:nvPr/>
            </p:nvSpPr>
            <p:spPr>
              <a:xfrm>
                <a:off x="4068893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9"/>
              <p:cNvSpPr/>
              <p:nvPr/>
            </p:nvSpPr>
            <p:spPr>
              <a:xfrm>
                <a:off x="4068893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9"/>
              <p:cNvSpPr/>
              <p:nvPr/>
            </p:nvSpPr>
            <p:spPr>
              <a:xfrm>
                <a:off x="4068893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9"/>
              <p:cNvSpPr/>
              <p:nvPr/>
            </p:nvSpPr>
            <p:spPr>
              <a:xfrm>
                <a:off x="4068893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9"/>
              <p:cNvSpPr/>
              <p:nvPr/>
            </p:nvSpPr>
            <p:spPr>
              <a:xfrm>
                <a:off x="4068893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9"/>
              <p:cNvSpPr/>
              <p:nvPr/>
            </p:nvSpPr>
            <p:spPr>
              <a:xfrm>
                <a:off x="4068893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9"/>
              <p:cNvSpPr/>
              <p:nvPr/>
            </p:nvSpPr>
            <p:spPr>
              <a:xfrm>
                <a:off x="4068893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9"/>
              <p:cNvSpPr/>
              <p:nvPr/>
            </p:nvSpPr>
            <p:spPr>
              <a:xfrm>
                <a:off x="4068893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9"/>
              <p:cNvSpPr/>
              <p:nvPr/>
            </p:nvSpPr>
            <p:spPr>
              <a:xfrm>
                <a:off x="3980104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9"/>
              <p:cNvSpPr/>
              <p:nvPr/>
            </p:nvSpPr>
            <p:spPr>
              <a:xfrm>
                <a:off x="3980104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9"/>
              <p:cNvSpPr/>
              <p:nvPr/>
            </p:nvSpPr>
            <p:spPr>
              <a:xfrm>
                <a:off x="3980104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9"/>
              <p:cNvSpPr/>
              <p:nvPr/>
            </p:nvSpPr>
            <p:spPr>
              <a:xfrm>
                <a:off x="3980104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9"/>
              <p:cNvSpPr/>
              <p:nvPr/>
            </p:nvSpPr>
            <p:spPr>
              <a:xfrm>
                <a:off x="3980104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9"/>
              <p:cNvSpPr/>
              <p:nvPr/>
            </p:nvSpPr>
            <p:spPr>
              <a:xfrm>
                <a:off x="3980104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9"/>
              <p:cNvSpPr/>
              <p:nvPr/>
            </p:nvSpPr>
            <p:spPr>
              <a:xfrm>
                <a:off x="3980104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9"/>
              <p:cNvSpPr/>
              <p:nvPr/>
            </p:nvSpPr>
            <p:spPr>
              <a:xfrm>
                <a:off x="3980104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9"/>
              <p:cNvSpPr/>
              <p:nvPr/>
            </p:nvSpPr>
            <p:spPr>
              <a:xfrm>
                <a:off x="3980104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9"/>
              <p:cNvSpPr/>
              <p:nvPr/>
            </p:nvSpPr>
            <p:spPr>
              <a:xfrm>
                <a:off x="3980104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9"/>
              <p:cNvSpPr/>
              <p:nvPr/>
            </p:nvSpPr>
            <p:spPr>
              <a:xfrm>
                <a:off x="3980104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9"/>
              <p:cNvSpPr/>
              <p:nvPr/>
            </p:nvSpPr>
            <p:spPr>
              <a:xfrm>
                <a:off x="3980104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9"/>
              <p:cNvSpPr/>
              <p:nvPr/>
            </p:nvSpPr>
            <p:spPr>
              <a:xfrm>
                <a:off x="3980104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19"/>
              <p:cNvSpPr/>
              <p:nvPr/>
            </p:nvSpPr>
            <p:spPr>
              <a:xfrm>
                <a:off x="3980104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19"/>
              <p:cNvSpPr/>
              <p:nvPr/>
            </p:nvSpPr>
            <p:spPr>
              <a:xfrm>
                <a:off x="3980104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19"/>
              <p:cNvSpPr/>
              <p:nvPr/>
            </p:nvSpPr>
            <p:spPr>
              <a:xfrm>
                <a:off x="202775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9"/>
              <p:cNvSpPr/>
              <p:nvPr/>
            </p:nvSpPr>
            <p:spPr>
              <a:xfrm>
                <a:off x="21165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9"/>
              <p:cNvSpPr/>
              <p:nvPr/>
            </p:nvSpPr>
            <p:spPr>
              <a:xfrm>
                <a:off x="220532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9"/>
              <p:cNvSpPr/>
              <p:nvPr/>
            </p:nvSpPr>
            <p:spPr>
              <a:xfrm>
                <a:off x="229411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9"/>
              <p:cNvSpPr/>
              <p:nvPr/>
            </p:nvSpPr>
            <p:spPr>
              <a:xfrm>
                <a:off x="238290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9"/>
              <p:cNvSpPr/>
              <p:nvPr/>
            </p:nvSpPr>
            <p:spPr>
              <a:xfrm>
                <a:off x="24716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9"/>
              <p:cNvSpPr/>
              <p:nvPr/>
            </p:nvSpPr>
            <p:spPr>
              <a:xfrm>
                <a:off x="202775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9"/>
              <p:cNvSpPr/>
              <p:nvPr/>
            </p:nvSpPr>
            <p:spPr>
              <a:xfrm>
                <a:off x="21165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9"/>
              <p:cNvSpPr/>
              <p:nvPr/>
            </p:nvSpPr>
            <p:spPr>
              <a:xfrm>
                <a:off x="220532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9"/>
              <p:cNvSpPr/>
              <p:nvPr/>
            </p:nvSpPr>
            <p:spPr>
              <a:xfrm>
                <a:off x="229411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9"/>
              <p:cNvSpPr/>
              <p:nvPr/>
            </p:nvSpPr>
            <p:spPr>
              <a:xfrm>
                <a:off x="238290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9"/>
              <p:cNvSpPr/>
              <p:nvPr/>
            </p:nvSpPr>
            <p:spPr>
              <a:xfrm>
                <a:off x="24716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9"/>
              <p:cNvSpPr/>
              <p:nvPr/>
            </p:nvSpPr>
            <p:spPr>
              <a:xfrm>
                <a:off x="202775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9"/>
              <p:cNvSpPr/>
              <p:nvPr/>
            </p:nvSpPr>
            <p:spPr>
              <a:xfrm>
                <a:off x="21165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9"/>
              <p:cNvSpPr/>
              <p:nvPr/>
            </p:nvSpPr>
            <p:spPr>
              <a:xfrm>
                <a:off x="220532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9"/>
              <p:cNvSpPr/>
              <p:nvPr/>
            </p:nvSpPr>
            <p:spPr>
              <a:xfrm>
                <a:off x="229411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9"/>
              <p:cNvSpPr/>
              <p:nvPr/>
            </p:nvSpPr>
            <p:spPr>
              <a:xfrm>
                <a:off x="238290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9"/>
              <p:cNvSpPr/>
              <p:nvPr/>
            </p:nvSpPr>
            <p:spPr>
              <a:xfrm>
                <a:off x="24716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9"/>
              <p:cNvSpPr/>
              <p:nvPr/>
            </p:nvSpPr>
            <p:spPr>
              <a:xfrm>
                <a:off x="202775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19"/>
              <p:cNvSpPr/>
              <p:nvPr/>
            </p:nvSpPr>
            <p:spPr>
              <a:xfrm>
                <a:off x="21165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19"/>
              <p:cNvSpPr/>
              <p:nvPr/>
            </p:nvSpPr>
            <p:spPr>
              <a:xfrm>
                <a:off x="220532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9"/>
              <p:cNvSpPr/>
              <p:nvPr/>
            </p:nvSpPr>
            <p:spPr>
              <a:xfrm>
                <a:off x="229411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19"/>
              <p:cNvSpPr/>
              <p:nvPr/>
            </p:nvSpPr>
            <p:spPr>
              <a:xfrm>
                <a:off x="238290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19"/>
              <p:cNvSpPr/>
              <p:nvPr/>
            </p:nvSpPr>
            <p:spPr>
              <a:xfrm>
                <a:off x="24716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19"/>
              <p:cNvSpPr/>
              <p:nvPr/>
            </p:nvSpPr>
            <p:spPr>
              <a:xfrm>
                <a:off x="202775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19"/>
              <p:cNvSpPr/>
              <p:nvPr/>
            </p:nvSpPr>
            <p:spPr>
              <a:xfrm>
                <a:off x="21165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19"/>
              <p:cNvSpPr/>
              <p:nvPr/>
            </p:nvSpPr>
            <p:spPr>
              <a:xfrm>
                <a:off x="220532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19"/>
              <p:cNvSpPr/>
              <p:nvPr/>
            </p:nvSpPr>
            <p:spPr>
              <a:xfrm>
                <a:off x="229411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19"/>
              <p:cNvSpPr/>
              <p:nvPr/>
            </p:nvSpPr>
            <p:spPr>
              <a:xfrm>
                <a:off x="238290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19"/>
              <p:cNvSpPr/>
              <p:nvPr/>
            </p:nvSpPr>
            <p:spPr>
              <a:xfrm>
                <a:off x="24716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19"/>
              <p:cNvSpPr/>
              <p:nvPr/>
            </p:nvSpPr>
            <p:spPr>
              <a:xfrm>
                <a:off x="202775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19"/>
              <p:cNvSpPr/>
              <p:nvPr/>
            </p:nvSpPr>
            <p:spPr>
              <a:xfrm>
                <a:off x="21165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19"/>
              <p:cNvSpPr/>
              <p:nvPr/>
            </p:nvSpPr>
            <p:spPr>
              <a:xfrm>
                <a:off x="220532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19"/>
              <p:cNvSpPr/>
              <p:nvPr/>
            </p:nvSpPr>
            <p:spPr>
              <a:xfrm>
                <a:off x="229411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19"/>
              <p:cNvSpPr/>
              <p:nvPr/>
            </p:nvSpPr>
            <p:spPr>
              <a:xfrm>
                <a:off x="238290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19"/>
              <p:cNvSpPr/>
              <p:nvPr/>
            </p:nvSpPr>
            <p:spPr>
              <a:xfrm>
                <a:off x="24716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202775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21165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220532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229411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238290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24716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202775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21165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220532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9"/>
              <p:cNvSpPr/>
              <p:nvPr/>
            </p:nvSpPr>
            <p:spPr>
              <a:xfrm>
                <a:off x="229411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19"/>
              <p:cNvSpPr/>
              <p:nvPr/>
            </p:nvSpPr>
            <p:spPr>
              <a:xfrm>
                <a:off x="238290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19"/>
              <p:cNvSpPr/>
              <p:nvPr/>
            </p:nvSpPr>
            <p:spPr>
              <a:xfrm>
                <a:off x="24716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19"/>
              <p:cNvSpPr/>
              <p:nvPr/>
            </p:nvSpPr>
            <p:spPr>
              <a:xfrm>
                <a:off x="202775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19"/>
              <p:cNvSpPr/>
              <p:nvPr/>
            </p:nvSpPr>
            <p:spPr>
              <a:xfrm>
                <a:off x="21165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19"/>
              <p:cNvSpPr/>
              <p:nvPr/>
            </p:nvSpPr>
            <p:spPr>
              <a:xfrm>
                <a:off x="220532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19"/>
              <p:cNvSpPr/>
              <p:nvPr/>
            </p:nvSpPr>
            <p:spPr>
              <a:xfrm>
                <a:off x="229411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19"/>
              <p:cNvSpPr/>
              <p:nvPr/>
            </p:nvSpPr>
            <p:spPr>
              <a:xfrm>
                <a:off x="238290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19"/>
              <p:cNvSpPr/>
              <p:nvPr/>
            </p:nvSpPr>
            <p:spPr>
              <a:xfrm>
                <a:off x="24716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19"/>
              <p:cNvSpPr/>
              <p:nvPr/>
            </p:nvSpPr>
            <p:spPr>
              <a:xfrm>
                <a:off x="202775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19"/>
              <p:cNvSpPr/>
              <p:nvPr/>
            </p:nvSpPr>
            <p:spPr>
              <a:xfrm>
                <a:off x="21165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19"/>
              <p:cNvSpPr/>
              <p:nvPr/>
            </p:nvSpPr>
            <p:spPr>
              <a:xfrm>
                <a:off x="220532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19"/>
              <p:cNvSpPr/>
              <p:nvPr/>
            </p:nvSpPr>
            <p:spPr>
              <a:xfrm>
                <a:off x="229411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19"/>
              <p:cNvSpPr/>
              <p:nvPr/>
            </p:nvSpPr>
            <p:spPr>
              <a:xfrm>
                <a:off x="238290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19"/>
              <p:cNvSpPr/>
              <p:nvPr/>
            </p:nvSpPr>
            <p:spPr>
              <a:xfrm>
                <a:off x="24716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19"/>
              <p:cNvSpPr/>
              <p:nvPr/>
            </p:nvSpPr>
            <p:spPr>
              <a:xfrm>
                <a:off x="202775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19"/>
              <p:cNvSpPr/>
              <p:nvPr/>
            </p:nvSpPr>
            <p:spPr>
              <a:xfrm>
                <a:off x="21165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9"/>
              <p:cNvSpPr/>
              <p:nvPr/>
            </p:nvSpPr>
            <p:spPr>
              <a:xfrm>
                <a:off x="220532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19"/>
              <p:cNvSpPr/>
              <p:nvPr/>
            </p:nvSpPr>
            <p:spPr>
              <a:xfrm>
                <a:off x="229411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19"/>
              <p:cNvSpPr/>
              <p:nvPr/>
            </p:nvSpPr>
            <p:spPr>
              <a:xfrm>
                <a:off x="238290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19"/>
              <p:cNvSpPr/>
              <p:nvPr/>
            </p:nvSpPr>
            <p:spPr>
              <a:xfrm>
                <a:off x="24716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19"/>
              <p:cNvSpPr/>
              <p:nvPr/>
            </p:nvSpPr>
            <p:spPr>
              <a:xfrm>
                <a:off x="202775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19"/>
              <p:cNvSpPr/>
              <p:nvPr/>
            </p:nvSpPr>
            <p:spPr>
              <a:xfrm>
                <a:off x="21165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19"/>
              <p:cNvSpPr/>
              <p:nvPr/>
            </p:nvSpPr>
            <p:spPr>
              <a:xfrm>
                <a:off x="220532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19"/>
              <p:cNvSpPr/>
              <p:nvPr/>
            </p:nvSpPr>
            <p:spPr>
              <a:xfrm>
                <a:off x="229411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19"/>
              <p:cNvSpPr/>
              <p:nvPr/>
            </p:nvSpPr>
            <p:spPr>
              <a:xfrm>
                <a:off x="238290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19"/>
              <p:cNvSpPr/>
              <p:nvPr/>
            </p:nvSpPr>
            <p:spPr>
              <a:xfrm>
                <a:off x="24716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19"/>
              <p:cNvSpPr/>
              <p:nvPr/>
            </p:nvSpPr>
            <p:spPr>
              <a:xfrm>
                <a:off x="202775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19"/>
              <p:cNvSpPr/>
              <p:nvPr/>
            </p:nvSpPr>
            <p:spPr>
              <a:xfrm>
                <a:off x="21165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9"/>
              <p:cNvSpPr/>
              <p:nvPr/>
            </p:nvSpPr>
            <p:spPr>
              <a:xfrm>
                <a:off x="220532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19"/>
              <p:cNvSpPr/>
              <p:nvPr/>
            </p:nvSpPr>
            <p:spPr>
              <a:xfrm>
                <a:off x="229411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19"/>
              <p:cNvSpPr/>
              <p:nvPr/>
            </p:nvSpPr>
            <p:spPr>
              <a:xfrm>
                <a:off x="238290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19"/>
              <p:cNvSpPr/>
              <p:nvPr/>
            </p:nvSpPr>
            <p:spPr>
              <a:xfrm>
                <a:off x="24716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19"/>
              <p:cNvSpPr/>
              <p:nvPr/>
            </p:nvSpPr>
            <p:spPr>
              <a:xfrm>
                <a:off x="25604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19"/>
              <p:cNvSpPr/>
              <p:nvPr/>
            </p:nvSpPr>
            <p:spPr>
              <a:xfrm>
                <a:off x="25604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19"/>
              <p:cNvSpPr/>
              <p:nvPr/>
            </p:nvSpPr>
            <p:spPr>
              <a:xfrm>
                <a:off x="25604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19"/>
              <p:cNvSpPr/>
              <p:nvPr/>
            </p:nvSpPr>
            <p:spPr>
              <a:xfrm>
                <a:off x="25604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19"/>
              <p:cNvSpPr/>
              <p:nvPr/>
            </p:nvSpPr>
            <p:spPr>
              <a:xfrm>
                <a:off x="25604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19"/>
              <p:cNvSpPr/>
              <p:nvPr/>
            </p:nvSpPr>
            <p:spPr>
              <a:xfrm>
                <a:off x="25604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19"/>
              <p:cNvSpPr/>
              <p:nvPr/>
            </p:nvSpPr>
            <p:spPr>
              <a:xfrm>
                <a:off x="25604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19"/>
              <p:cNvSpPr/>
              <p:nvPr/>
            </p:nvSpPr>
            <p:spPr>
              <a:xfrm>
                <a:off x="25604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19"/>
              <p:cNvSpPr/>
              <p:nvPr/>
            </p:nvSpPr>
            <p:spPr>
              <a:xfrm>
                <a:off x="25604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19"/>
              <p:cNvSpPr/>
              <p:nvPr/>
            </p:nvSpPr>
            <p:spPr>
              <a:xfrm>
                <a:off x="25604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19"/>
              <p:cNvSpPr/>
              <p:nvPr/>
            </p:nvSpPr>
            <p:spPr>
              <a:xfrm>
                <a:off x="25604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19"/>
              <p:cNvSpPr/>
              <p:nvPr/>
            </p:nvSpPr>
            <p:spPr>
              <a:xfrm>
                <a:off x="25604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19"/>
              <p:cNvSpPr/>
              <p:nvPr/>
            </p:nvSpPr>
            <p:spPr>
              <a:xfrm>
                <a:off x="25604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19"/>
              <p:cNvSpPr/>
              <p:nvPr/>
            </p:nvSpPr>
            <p:spPr>
              <a:xfrm>
                <a:off x="264926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19"/>
              <p:cNvSpPr/>
              <p:nvPr/>
            </p:nvSpPr>
            <p:spPr>
              <a:xfrm>
                <a:off x="264926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19"/>
              <p:cNvSpPr/>
              <p:nvPr/>
            </p:nvSpPr>
            <p:spPr>
              <a:xfrm>
                <a:off x="264926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19"/>
              <p:cNvSpPr/>
              <p:nvPr/>
            </p:nvSpPr>
            <p:spPr>
              <a:xfrm>
                <a:off x="264926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19"/>
              <p:cNvSpPr/>
              <p:nvPr/>
            </p:nvSpPr>
            <p:spPr>
              <a:xfrm>
                <a:off x="264926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19"/>
              <p:cNvSpPr/>
              <p:nvPr/>
            </p:nvSpPr>
            <p:spPr>
              <a:xfrm>
                <a:off x="264926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19"/>
              <p:cNvSpPr/>
              <p:nvPr/>
            </p:nvSpPr>
            <p:spPr>
              <a:xfrm>
                <a:off x="264926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19"/>
              <p:cNvSpPr/>
              <p:nvPr/>
            </p:nvSpPr>
            <p:spPr>
              <a:xfrm>
                <a:off x="264926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19"/>
              <p:cNvSpPr/>
              <p:nvPr/>
            </p:nvSpPr>
            <p:spPr>
              <a:xfrm>
                <a:off x="264926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19"/>
              <p:cNvSpPr/>
              <p:nvPr/>
            </p:nvSpPr>
            <p:spPr>
              <a:xfrm>
                <a:off x="264926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19"/>
              <p:cNvSpPr/>
              <p:nvPr/>
            </p:nvSpPr>
            <p:spPr>
              <a:xfrm>
                <a:off x="264926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19"/>
              <p:cNvSpPr/>
              <p:nvPr/>
            </p:nvSpPr>
            <p:spPr>
              <a:xfrm>
                <a:off x="264926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19"/>
              <p:cNvSpPr/>
              <p:nvPr/>
            </p:nvSpPr>
            <p:spPr>
              <a:xfrm>
                <a:off x="264926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19"/>
              <p:cNvSpPr/>
              <p:nvPr/>
            </p:nvSpPr>
            <p:spPr>
              <a:xfrm>
                <a:off x="273805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19"/>
              <p:cNvSpPr/>
              <p:nvPr/>
            </p:nvSpPr>
            <p:spPr>
              <a:xfrm>
                <a:off x="273805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19"/>
              <p:cNvSpPr/>
              <p:nvPr/>
            </p:nvSpPr>
            <p:spPr>
              <a:xfrm>
                <a:off x="273805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19"/>
              <p:cNvSpPr/>
              <p:nvPr/>
            </p:nvSpPr>
            <p:spPr>
              <a:xfrm>
                <a:off x="273805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19"/>
              <p:cNvSpPr/>
              <p:nvPr/>
            </p:nvSpPr>
            <p:spPr>
              <a:xfrm>
                <a:off x="273805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19"/>
              <p:cNvSpPr/>
              <p:nvPr/>
            </p:nvSpPr>
            <p:spPr>
              <a:xfrm>
                <a:off x="273805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19"/>
              <p:cNvSpPr/>
              <p:nvPr/>
            </p:nvSpPr>
            <p:spPr>
              <a:xfrm>
                <a:off x="273805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19"/>
              <p:cNvSpPr/>
              <p:nvPr/>
            </p:nvSpPr>
            <p:spPr>
              <a:xfrm>
                <a:off x="273805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19"/>
              <p:cNvSpPr/>
              <p:nvPr/>
            </p:nvSpPr>
            <p:spPr>
              <a:xfrm>
                <a:off x="273805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19"/>
              <p:cNvSpPr/>
              <p:nvPr/>
            </p:nvSpPr>
            <p:spPr>
              <a:xfrm>
                <a:off x="273805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19"/>
              <p:cNvSpPr/>
              <p:nvPr/>
            </p:nvSpPr>
            <p:spPr>
              <a:xfrm>
                <a:off x="273805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19"/>
              <p:cNvSpPr/>
              <p:nvPr/>
            </p:nvSpPr>
            <p:spPr>
              <a:xfrm>
                <a:off x="273805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19"/>
              <p:cNvSpPr/>
              <p:nvPr/>
            </p:nvSpPr>
            <p:spPr>
              <a:xfrm>
                <a:off x="273805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19"/>
              <p:cNvSpPr/>
              <p:nvPr/>
            </p:nvSpPr>
            <p:spPr>
              <a:xfrm>
                <a:off x="28268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19"/>
              <p:cNvSpPr/>
              <p:nvPr/>
            </p:nvSpPr>
            <p:spPr>
              <a:xfrm>
                <a:off x="28268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19"/>
              <p:cNvSpPr/>
              <p:nvPr/>
            </p:nvSpPr>
            <p:spPr>
              <a:xfrm>
                <a:off x="28268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19"/>
              <p:cNvSpPr/>
              <p:nvPr/>
            </p:nvSpPr>
            <p:spPr>
              <a:xfrm>
                <a:off x="28268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19"/>
              <p:cNvSpPr/>
              <p:nvPr/>
            </p:nvSpPr>
            <p:spPr>
              <a:xfrm>
                <a:off x="28268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19"/>
              <p:cNvSpPr/>
              <p:nvPr/>
            </p:nvSpPr>
            <p:spPr>
              <a:xfrm>
                <a:off x="28268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19"/>
              <p:cNvSpPr/>
              <p:nvPr/>
            </p:nvSpPr>
            <p:spPr>
              <a:xfrm>
                <a:off x="28268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19"/>
              <p:cNvSpPr/>
              <p:nvPr/>
            </p:nvSpPr>
            <p:spPr>
              <a:xfrm>
                <a:off x="28268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19"/>
              <p:cNvSpPr/>
              <p:nvPr/>
            </p:nvSpPr>
            <p:spPr>
              <a:xfrm>
                <a:off x="28268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19"/>
              <p:cNvSpPr/>
              <p:nvPr/>
            </p:nvSpPr>
            <p:spPr>
              <a:xfrm>
                <a:off x="28268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19"/>
              <p:cNvSpPr/>
              <p:nvPr/>
            </p:nvSpPr>
            <p:spPr>
              <a:xfrm>
                <a:off x="28268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19"/>
              <p:cNvSpPr/>
              <p:nvPr/>
            </p:nvSpPr>
            <p:spPr>
              <a:xfrm>
                <a:off x="28268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19"/>
              <p:cNvSpPr/>
              <p:nvPr/>
            </p:nvSpPr>
            <p:spPr>
              <a:xfrm>
                <a:off x="28268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19"/>
              <p:cNvSpPr/>
              <p:nvPr/>
            </p:nvSpPr>
            <p:spPr>
              <a:xfrm>
                <a:off x="29156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19"/>
              <p:cNvSpPr/>
              <p:nvPr/>
            </p:nvSpPr>
            <p:spPr>
              <a:xfrm>
                <a:off x="29156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19"/>
              <p:cNvSpPr/>
              <p:nvPr/>
            </p:nvSpPr>
            <p:spPr>
              <a:xfrm>
                <a:off x="29156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19"/>
              <p:cNvSpPr/>
              <p:nvPr/>
            </p:nvSpPr>
            <p:spPr>
              <a:xfrm>
                <a:off x="29156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19"/>
              <p:cNvSpPr/>
              <p:nvPr/>
            </p:nvSpPr>
            <p:spPr>
              <a:xfrm>
                <a:off x="29156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19"/>
              <p:cNvSpPr/>
              <p:nvPr/>
            </p:nvSpPr>
            <p:spPr>
              <a:xfrm>
                <a:off x="29156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19"/>
              <p:cNvSpPr/>
              <p:nvPr/>
            </p:nvSpPr>
            <p:spPr>
              <a:xfrm>
                <a:off x="29156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19"/>
              <p:cNvSpPr/>
              <p:nvPr/>
            </p:nvSpPr>
            <p:spPr>
              <a:xfrm>
                <a:off x="29156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19"/>
              <p:cNvSpPr/>
              <p:nvPr/>
            </p:nvSpPr>
            <p:spPr>
              <a:xfrm>
                <a:off x="29156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19"/>
              <p:cNvSpPr/>
              <p:nvPr/>
            </p:nvSpPr>
            <p:spPr>
              <a:xfrm>
                <a:off x="29156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19"/>
              <p:cNvSpPr/>
              <p:nvPr/>
            </p:nvSpPr>
            <p:spPr>
              <a:xfrm>
                <a:off x="29156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19"/>
              <p:cNvSpPr/>
              <p:nvPr/>
            </p:nvSpPr>
            <p:spPr>
              <a:xfrm>
                <a:off x="29156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19"/>
              <p:cNvSpPr/>
              <p:nvPr/>
            </p:nvSpPr>
            <p:spPr>
              <a:xfrm>
                <a:off x="29156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19"/>
              <p:cNvSpPr/>
              <p:nvPr/>
            </p:nvSpPr>
            <p:spPr>
              <a:xfrm>
                <a:off x="300441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19"/>
              <p:cNvSpPr/>
              <p:nvPr/>
            </p:nvSpPr>
            <p:spPr>
              <a:xfrm>
                <a:off x="300441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19"/>
              <p:cNvSpPr/>
              <p:nvPr/>
            </p:nvSpPr>
            <p:spPr>
              <a:xfrm>
                <a:off x="300441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19"/>
              <p:cNvSpPr/>
              <p:nvPr/>
            </p:nvSpPr>
            <p:spPr>
              <a:xfrm>
                <a:off x="300441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19"/>
              <p:cNvSpPr/>
              <p:nvPr/>
            </p:nvSpPr>
            <p:spPr>
              <a:xfrm>
                <a:off x="300441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19"/>
              <p:cNvSpPr/>
              <p:nvPr/>
            </p:nvSpPr>
            <p:spPr>
              <a:xfrm>
                <a:off x="300441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19"/>
              <p:cNvSpPr/>
              <p:nvPr/>
            </p:nvSpPr>
            <p:spPr>
              <a:xfrm>
                <a:off x="300441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19"/>
              <p:cNvSpPr/>
              <p:nvPr/>
            </p:nvSpPr>
            <p:spPr>
              <a:xfrm>
                <a:off x="300441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19"/>
              <p:cNvSpPr/>
              <p:nvPr/>
            </p:nvSpPr>
            <p:spPr>
              <a:xfrm>
                <a:off x="300441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19"/>
              <p:cNvSpPr/>
              <p:nvPr/>
            </p:nvSpPr>
            <p:spPr>
              <a:xfrm>
                <a:off x="300441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19"/>
              <p:cNvSpPr/>
              <p:nvPr/>
            </p:nvSpPr>
            <p:spPr>
              <a:xfrm>
                <a:off x="300441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19"/>
              <p:cNvSpPr/>
              <p:nvPr/>
            </p:nvSpPr>
            <p:spPr>
              <a:xfrm>
                <a:off x="300441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19"/>
              <p:cNvSpPr/>
              <p:nvPr/>
            </p:nvSpPr>
            <p:spPr>
              <a:xfrm>
                <a:off x="300441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19"/>
              <p:cNvSpPr/>
              <p:nvPr/>
            </p:nvSpPr>
            <p:spPr>
              <a:xfrm>
                <a:off x="309320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19"/>
              <p:cNvSpPr/>
              <p:nvPr/>
            </p:nvSpPr>
            <p:spPr>
              <a:xfrm>
                <a:off x="309320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19"/>
              <p:cNvSpPr/>
              <p:nvPr/>
            </p:nvSpPr>
            <p:spPr>
              <a:xfrm>
                <a:off x="309320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19"/>
              <p:cNvSpPr/>
              <p:nvPr/>
            </p:nvSpPr>
            <p:spPr>
              <a:xfrm>
                <a:off x="309320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19"/>
              <p:cNvSpPr/>
              <p:nvPr/>
            </p:nvSpPr>
            <p:spPr>
              <a:xfrm>
                <a:off x="309320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19"/>
              <p:cNvSpPr/>
              <p:nvPr/>
            </p:nvSpPr>
            <p:spPr>
              <a:xfrm>
                <a:off x="309320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19"/>
              <p:cNvSpPr/>
              <p:nvPr/>
            </p:nvSpPr>
            <p:spPr>
              <a:xfrm>
                <a:off x="309320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19"/>
              <p:cNvSpPr/>
              <p:nvPr/>
            </p:nvSpPr>
            <p:spPr>
              <a:xfrm>
                <a:off x="309320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19"/>
              <p:cNvSpPr/>
              <p:nvPr/>
            </p:nvSpPr>
            <p:spPr>
              <a:xfrm>
                <a:off x="309320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19"/>
              <p:cNvSpPr/>
              <p:nvPr/>
            </p:nvSpPr>
            <p:spPr>
              <a:xfrm>
                <a:off x="309320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19"/>
              <p:cNvSpPr/>
              <p:nvPr/>
            </p:nvSpPr>
            <p:spPr>
              <a:xfrm>
                <a:off x="309320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19"/>
              <p:cNvSpPr/>
              <p:nvPr/>
            </p:nvSpPr>
            <p:spPr>
              <a:xfrm>
                <a:off x="309320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19"/>
              <p:cNvSpPr/>
              <p:nvPr/>
            </p:nvSpPr>
            <p:spPr>
              <a:xfrm>
                <a:off x="309320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19"/>
              <p:cNvSpPr/>
              <p:nvPr/>
            </p:nvSpPr>
            <p:spPr>
              <a:xfrm>
                <a:off x="318199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19"/>
              <p:cNvSpPr/>
              <p:nvPr/>
            </p:nvSpPr>
            <p:spPr>
              <a:xfrm>
                <a:off x="318199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19"/>
              <p:cNvSpPr/>
              <p:nvPr/>
            </p:nvSpPr>
            <p:spPr>
              <a:xfrm>
                <a:off x="318199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19"/>
              <p:cNvSpPr/>
              <p:nvPr/>
            </p:nvSpPr>
            <p:spPr>
              <a:xfrm>
                <a:off x="318199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19"/>
              <p:cNvSpPr/>
              <p:nvPr/>
            </p:nvSpPr>
            <p:spPr>
              <a:xfrm>
                <a:off x="318199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19"/>
              <p:cNvSpPr/>
              <p:nvPr/>
            </p:nvSpPr>
            <p:spPr>
              <a:xfrm>
                <a:off x="318199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19"/>
              <p:cNvSpPr/>
              <p:nvPr/>
            </p:nvSpPr>
            <p:spPr>
              <a:xfrm>
                <a:off x="318199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9"/>
              <p:cNvSpPr/>
              <p:nvPr/>
            </p:nvSpPr>
            <p:spPr>
              <a:xfrm>
                <a:off x="318199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19"/>
              <p:cNvSpPr/>
              <p:nvPr/>
            </p:nvSpPr>
            <p:spPr>
              <a:xfrm>
                <a:off x="318199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19"/>
              <p:cNvSpPr/>
              <p:nvPr/>
            </p:nvSpPr>
            <p:spPr>
              <a:xfrm>
                <a:off x="318199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19"/>
              <p:cNvSpPr/>
              <p:nvPr/>
            </p:nvSpPr>
            <p:spPr>
              <a:xfrm>
                <a:off x="318199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19"/>
              <p:cNvSpPr/>
              <p:nvPr/>
            </p:nvSpPr>
            <p:spPr>
              <a:xfrm>
                <a:off x="318199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19"/>
              <p:cNvSpPr/>
              <p:nvPr/>
            </p:nvSpPr>
            <p:spPr>
              <a:xfrm>
                <a:off x="318199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19"/>
              <p:cNvSpPr/>
              <p:nvPr/>
            </p:nvSpPr>
            <p:spPr>
              <a:xfrm>
                <a:off x="327078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19"/>
              <p:cNvSpPr/>
              <p:nvPr/>
            </p:nvSpPr>
            <p:spPr>
              <a:xfrm>
                <a:off x="327078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19"/>
              <p:cNvSpPr/>
              <p:nvPr/>
            </p:nvSpPr>
            <p:spPr>
              <a:xfrm>
                <a:off x="327078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19"/>
              <p:cNvSpPr/>
              <p:nvPr/>
            </p:nvSpPr>
            <p:spPr>
              <a:xfrm>
                <a:off x="327078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19"/>
              <p:cNvSpPr/>
              <p:nvPr/>
            </p:nvSpPr>
            <p:spPr>
              <a:xfrm>
                <a:off x="327078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19"/>
              <p:cNvSpPr/>
              <p:nvPr/>
            </p:nvSpPr>
            <p:spPr>
              <a:xfrm>
                <a:off x="327078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19"/>
              <p:cNvSpPr/>
              <p:nvPr/>
            </p:nvSpPr>
            <p:spPr>
              <a:xfrm>
                <a:off x="327078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19"/>
              <p:cNvSpPr/>
              <p:nvPr/>
            </p:nvSpPr>
            <p:spPr>
              <a:xfrm>
                <a:off x="327078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19"/>
              <p:cNvSpPr/>
              <p:nvPr/>
            </p:nvSpPr>
            <p:spPr>
              <a:xfrm>
                <a:off x="327078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19"/>
              <p:cNvSpPr/>
              <p:nvPr/>
            </p:nvSpPr>
            <p:spPr>
              <a:xfrm>
                <a:off x="327078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19"/>
              <p:cNvSpPr/>
              <p:nvPr/>
            </p:nvSpPr>
            <p:spPr>
              <a:xfrm>
                <a:off x="327078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19"/>
              <p:cNvSpPr/>
              <p:nvPr/>
            </p:nvSpPr>
            <p:spPr>
              <a:xfrm>
                <a:off x="327078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19"/>
              <p:cNvSpPr/>
              <p:nvPr/>
            </p:nvSpPr>
            <p:spPr>
              <a:xfrm>
                <a:off x="327078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19"/>
              <p:cNvSpPr/>
              <p:nvPr/>
            </p:nvSpPr>
            <p:spPr>
              <a:xfrm>
                <a:off x="335956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19"/>
              <p:cNvSpPr/>
              <p:nvPr/>
            </p:nvSpPr>
            <p:spPr>
              <a:xfrm>
                <a:off x="335956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19"/>
              <p:cNvSpPr/>
              <p:nvPr/>
            </p:nvSpPr>
            <p:spPr>
              <a:xfrm>
                <a:off x="335956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19"/>
              <p:cNvSpPr/>
              <p:nvPr/>
            </p:nvSpPr>
            <p:spPr>
              <a:xfrm>
                <a:off x="335956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19"/>
              <p:cNvSpPr/>
              <p:nvPr/>
            </p:nvSpPr>
            <p:spPr>
              <a:xfrm>
                <a:off x="335956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19"/>
              <p:cNvSpPr/>
              <p:nvPr/>
            </p:nvSpPr>
            <p:spPr>
              <a:xfrm>
                <a:off x="335956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9"/>
              <p:cNvSpPr/>
              <p:nvPr/>
            </p:nvSpPr>
            <p:spPr>
              <a:xfrm>
                <a:off x="335956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19"/>
              <p:cNvSpPr/>
              <p:nvPr/>
            </p:nvSpPr>
            <p:spPr>
              <a:xfrm>
                <a:off x="335956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19"/>
              <p:cNvSpPr/>
              <p:nvPr/>
            </p:nvSpPr>
            <p:spPr>
              <a:xfrm>
                <a:off x="335956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19"/>
              <p:cNvSpPr/>
              <p:nvPr/>
            </p:nvSpPr>
            <p:spPr>
              <a:xfrm>
                <a:off x="335956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19"/>
              <p:cNvSpPr/>
              <p:nvPr/>
            </p:nvSpPr>
            <p:spPr>
              <a:xfrm>
                <a:off x="335956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9"/>
              <p:cNvSpPr/>
              <p:nvPr/>
            </p:nvSpPr>
            <p:spPr>
              <a:xfrm>
                <a:off x="335956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9"/>
              <p:cNvSpPr/>
              <p:nvPr/>
            </p:nvSpPr>
            <p:spPr>
              <a:xfrm>
                <a:off x="335956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19"/>
              <p:cNvSpPr/>
              <p:nvPr/>
            </p:nvSpPr>
            <p:spPr>
              <a:xfrm>
                <a:off x="344835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19"/>
              <p:cNvSpPr/>
              <p:nvPr/>
            </p:nvSpPr>
            <p:spPr>
              <a:xfrm>
                <a:off x="344835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19"/>
              <p:cNvSpPr/>
              <p:nvPr/>
            </p:nvSpPr>
            <p:spPr>
              <a:xfrm>
                <a:off x="344835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9"/>
              <p:cNvSpPr/>
              <p:nvPr/>
            </p:nvSpPr>
            <p:spPr>
              <a:xfrm>
                <a:off x="344835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9"/>
              <p:cNvSpPr/>
              <p:nvPr/>
            </p:nvSpPr>
            <p:spPr>
              <a:xfrm>
                <a:off x="344835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19"/>
              <p:cNvSpPr/>
              <p:nvPr/>
            </p:nvSpPr>
            <p:spPr>
              <a:xfrm>
                <a:off x="344835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19"/>
              <p:cNvSpPr/>
              <p:nvPr/>
            </p:nvSpPr>
            <p:spPr>
              <a:xfrm>
                <a:off x="344835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9"/>
              <p:cNvSpPr/>
              <p:nvPr/>
            </p:nvSpPr>
            <p:spPr>
              <a:xfrm>
                <a:off x="344835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19"/>
              <p:cNvSpPr/>
              <p:nvPr/>
            </p:nvSpPr>
            <p:spPr>
              <a:xfrm>
                <a:off x="344835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19"/>
              <p:cNvSpPr/>
              <p:nvPr/>
            </p:nvSpPr>
            <p:spPr>
              <a:xfrm>
                <a:off x="344835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19"/>
              <p:cNvSpPr/>
              <p:nvPr/>
            </p:nvSpPr>
            <p:spPr>
              <a:xfrm>
                <a:off x="344835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19"/>
              <p:cNvSpPr/>
              <p:nvPr/>
            </p:nvSpPr>
            <p:spPr>
              <a:xfrm>
                <a:off x="344835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19"/>
              <p:cNvSpPr/>
              <p:nvPr/>
            </p:nvSpPr>
            <p:spPr>
              <a:xfrm>
                <a:off x="344835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19"/>
              <p:cNvSpPr/>
              <p:nvPr/>
            </p:nvSpPr>
            <p:spPr>
              <a:xfrm>
                <a:off x="353714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19"/>
              <p:cNvSpPr/>
              <p:nvPr/>
            </p:nvSpPr>
            <p:spPr>
              <a:xfrm>
                <a:off x="353714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9"/>
              <p:cNvSpPr/>
              <p:nvPr/>
            </p:nvSpPr>
            <p:spPr>
              <a:xfrm>
                <a:off x="353714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9"/>
              <p:cNvSpPr/>
              <p:nvPr/>
            </p:nvSpPr>
            <p:spPr>
              <a:xfrm>
                <a:off x="353714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19"/>
              <p:cNvSpPr/>
              <p:nvPr/>
            </p:nvSpPr>
            <p:spPr>
              <a:xfrm>
                <a:off x="353714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9"/>
              <p:cNvSpPr/>
              <p:nvPr/>
            </p:nvSpPr>
            <p:spPr>
              <a:xfrm>
                <a:off x="353714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9"/>
              <p:cNvSpPr/>
              <p:nvPr/>
            </p:nvSpPr>
            <p:spPr>
              <a:xfrm>
                <a:off x="353714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19"/>
              <p:cNvSpPr/>
              <p:nvPr/>
            </p:nvSpPr>
            <p:spPr>
              <a:xfrm>
                <a:off x="353714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9"/>
              <p:cNvSpPr/>
              <p:nvPr/>
            </p:nvSpPr>
            <p:spPr>
              <a:xfrm>
                <a:off x="353714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9"/>
              <p:cNvSpPr/>
              <p:nvPr/>
            </p:nvSpPr>
            <p:spPr>
              <a:xfrm>
                <a:off x="353714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9"/>
              <p:cNvSpPr/>
              <p:nvPr/>
            </p:nvSpPr>
            <p:spPr>
              <a:xfrm>
                <a:off x="353714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19"/>
              <p:cNvSpPr/>
              <p:nvPr/>
            </p:nvSpPr>
            <p:spPr>
              <a:xfrm>
                <a:off x="353714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19"/>
              <p:cNvSpPr/>
              <p:nvPr/>
            </p:nvSpPr>
            <p:spPr>
              <a:xfrm>
                <a:off x="353714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19"/>
              <p:cNvSpPr/>
              <p:nvPr/>
            </p:nvSpPr>
            <p:spPr>
              <a:xfrm>
                <a:off x="362593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9"/>
              <p:cNvSpPr/>
              <p:nvPr/>
            </p:nvSpPr>
            <p:spPr>
              <a:xfrm>
                <a:off x="362593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19"/>
              <p:cNvSpPr/>
              <p:nvPr/>
            </p:nvSpPr>
            <p:spPr>
              <a:xfrm>
                <a:off x="362593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9"/>
              <p:cNvSpPr/>
              <p:nvPr/>
            </p:nvSpPr>
            <p:spPr>
              <a:xfrm>
                <a:off x="362593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9"/>
              <p:cNvSpPr/>
              <p:nvPr/>
            </p:nvSpPr>
            <p:spPr>
              <a:xfrm>
                <a:off x="362593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9"/>
              <p:cNvSpPr/>
              <p:nvPr/>
            </p:nvSpPr>
            <p:spPr>
              <a:xfrm>
                <a:off x="362593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9"/>
              <p:cNvSpPr/>
              <p:nvPr/>
            </p:nvSpPr>
            <p:spPr>
              <a:xfrm>
                <a:off x="362593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19"/>
              <p:cNvSpPr/>
              <p:nvPr/>
            </p:nvSpPr>
            <p:spPr>
              <a:xfrm>
                <a:off x="362593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19"/>
              <p:cNvSpPr/>
              <p:nvPr/>
            </p:nvSpPr>
            <p:spPr>
              <a:xfrm>
                <a:off x="362593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19"/>
              <p:cNvSpPr/>
              <p:nvPr/>
            </p:nvSpPr>
            <p:spPr>
              <a:xfrm>
                <a:off x="362593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19"/>
              <p:cNvSpPr/>
              <p:nvPr/>
            </p:nvSpPr>
            <p:spPr>
              <a:xfrm>
                <a:off x="362593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19"/>
              <p:cNvSpPr/>
              <p:nvPr/>
            </p:nvSpPr>
            <p:spPr>
              <a:xfrm>
                <a:off x="362593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19"/>
              <p:cNvSpPr/>
              <p:nvPr/>
            </p:nvSpPr>
            <p:spPr>
              <a:xfrm>
                <a:off x="362593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9"/>
              <p:cNvSpPr/>
              <p:nvPr/>
            </p:nvSpPr>
            <p:spPr>
              <a:xfrm>
                <a:off x="371472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19"/>
              <p:cNvSpPr/>
              <p:nvPr/>
            </p:nvSpPr>
            <p:spPr>
              <a:xfrm>
                <a:off x="371472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19"/>
              <p:cNvSpPr/>
              <p:nvPr/>
            </p:nvSpPr>
            <p:spPr>
              <a:xfrm>
                <a:off x="371472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19"/>
              <p:cNvSpPr/>
              <p:nvPr/>
            </p:nvSpPr>
            <p:spPr>
              <a:xfrm>
                <a:off x="371472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19"/>
              <p:cNvSpPr/>
              <p:nvPr/>
            </p:nvSpPr>
            <p:spPr>
              <a:xfrm>
                <a:off x="371472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19"/>
              <p:cNvSpPr/>
              <p:nvPr/>
            </p:nvSpPr>
            <p:spPr>
              <a:xfrm>
                <a:off x="371472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19"/>
              <p:cNvSpPr/>
              <p:nvPr/>
            </p:nvSpPr>
            <p:spPr>
              <a:xfrm>
                <a:off x="371472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19"/>
              <p:cNvSpPr/>
              <p:nvPr/>
            </p:nvSpPr>
            <p:spPr>
              <a:xfrm>
                <a:off x="371472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19"/>
              <p:cNvSpPr/>
              <p:nvPr/>
            </p:nvSpPr>
            <p:spPr>
              <a:xfrm>
                <a:off x="371472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19"/>
              <p:cNvSpPr/>
              <p:nvPr/>
            </p:nvSpPr>
            <p:spPr>
              <a:xfrm>
                <a:off x="371472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19"/>
              <p:cNvSpPr/>
              <p:nvPr/>
            </p:nvSpPr>
            <p:spPr>
              <a:xfrm>
                <a:off x="371472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19"/>
              <p:cNvSpPr/>
              <p:nvPr/>
            </p:nvSpPr>
            <p:spPr>
              <a:xfrm>
                <a:off x="371472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19"/>
              <p:cNvSpPr/>
              <p:nvPr/>
            </p:nvSpPr>
            <p:spPr>
              <a:xfrm>
                <a:off x="371472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19"/>
              <p:cNvSpPr/>
              <p:nvPr/>
            </p:nvSpPr>
            <p:spPr>
              <a:xfrm>
                <a:off x="380350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19"/>
              <p:cNvSpPr/>
              <p:nvPr/>
            </p:nvSpPr>
            <p:spPr>
              <a:xfrm>
                <a:off x="380350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19"/>
              <p:cNvSpPr/>
              <p:nvPr/>
            </p:nvSpPr>
            <p:spPr>
              <a:xfrm>
                <a:off x="380350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19"/>
              <p:cNvSpPr/>
              <p:nvPr/>
            </p:nvSpPr>
            <p:spPr>
              <a:xfrm>
                <a:off x="380350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19"/>
              <p:cNvSpPr/>
              <p:nvPr/>
            </p:nvSpPr>
            <p:spPr>
              <a:xfrm>
                <a:off x="380350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19"/>
              <p:cNvSpPr/>
              <p:nvPr/>
            </p:nvSpPr>
            <p:spPr>
              <a:xfrm>
                <a:off x="380350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19"/>
              <p:cNvSpPr/>
              <p:nvPr/>
            </p:nvSpPr>
            <p:spPr>
              <a:xfrm>
                <a:off x="380350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19"/>
              <p:cNvSpPr/>
              <p:nvPr/>
            </p:nvSpPr>
            <p:spPr>
              <a:xfrm>
                <a:off x="380350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19"/>
              <p:cNvSpPr/>
              <p:nvPr/>
            </p:nvSpPr>
            <p:spPr>
              <a:xfrm>
                <a:off x="380350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19"/>
              <p:cNvSpPr/>
              <p:nvPr/>
            </p:nvSpPr>
            <p:spPr>
              <a:xfrm>
                <a:off x="380350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19"/>
              <p:cNvSpPr/>
              <p:nvPr/>
            </p:nvSpPr>
            <p:spPr>
              <a:xfrm>
                <a:off x="380350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19"/>
              <p:cNvSpPr/>
              <p:nvPr/>
            </p:nvSpPr>
            <p:spPr>
              <a:xfrm>
                <a:off x="380350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19"/>
              <p:cNvSpPr/>
              <p:nvPr/>
            </p:nvSpPr>
            <p:spPr>
              <a:xfrm>
                <a:off x="380350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19"/>
              <p:cNvSpPr/>
              <p:nvPr/>
            </p:nvSpPr>
            <p:spPr>
              <a:xfrm>
                <a:off x="202775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19"/>
              <p:cNvSpPr/>
              <p:nvPr/>
            </p:nvSpPr>
            <p:spPr>
              <a:xfrm>
                <a:off x="21165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19"/>
              <p:cNvSpPr/>
              <p:nvPr/>
            </p:nvSpPr>
            <p:spPr>
              <a:xfrm>
                <a:off x="220532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19"/>
              <p:cNvSpPr/>
              <p:nvPr/>
            </p:nvSpPr>
            <p:spPr>
              <a:xfrm>
                <a:off x="229411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19"/>
              <p:cNvSpPr/>
              <p:nvPr/>
            </p:nvSpPr>
            <p:spPr>
              <a:xfrm>
                <a:off x="238290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19"/>
              <p:cNvSpPr/>
              <p:nvPr/>
            </p:nvSpPr>
            <p:spPr>
              <a:xfrm>
                <a:off x="24716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19"/>
              <p:cNvSpPr/>
              <p:nvPr/>
            </p:nvSpPr>
            <p:spPr>
              <a:xfrm>
                <a:off x="25604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19"/>
              <p:cNvSpPr/>
              <p:nvPr/>
            </p:nvSpPr>
            <p:spPr>
              <a:xfrm>
                <a:off x="264926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19"/>
              <p:cNvSpPr/>
              <p:nvPr/>
            </p:nvSpPr>
            <p:spPr>
              <a:xfrm>
                <a:off x="273805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19"/>
              <p:cNvSpPr/>
              <p:nvPr/>
            </p:nvSpPr>
            <p:spPr>
              <a:xfrm>
                <a:off x="28268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19"/>
              <p:cNvSpPr/>
              <p:nvPr/>
            </p:nvSpPr>
            <p:spPr>
              <a:xfrm>
                <a:off x="29156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19"/>
              <p:cNvSpPr/>
              <p:nvPr/>
            </p:nvSpPr>
            <p:spPr>
              <a:xfrm>
                <a:off x="300441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19"/>
              <p:cNvSpPr/>
              <p:nvPr/>
            </p:nvSpPr>
            <p:spPr>
              <a:xfrm>
                <a:off x="309320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19"/>
              <p:cNvSpPr/>
              <p:nvPr/>
            </p:nvSpPr>
            <p:spPr>
              <a:xfrm>
                <a:off x="318199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19"/>
              <p:cNvSpPr/>
              <p:nvPr/>
            </p:nvSpPr>
            <p:spPr>
              <a:xfrm>
                <a:off x="327078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19"/>
              <p:cNvSpPr/>
              <p:nvPr/>
            </p:nvSpPr>
            <p:spPr>
              <a:xfrm>
                <a:off x="335956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19"/>
              <p:cNvSpPr/>
              <p:nvPr/>
            </p:nvSpPr>
            <p:spPr>
              <a:xfrm>
                <a:off x="344835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19"/>
              <p:cNvSpPr/>
              <p:nvPr/>
            </p:nvSpPr>
            <p:spPr>
              <a:xfrm>
                <a:off x="353714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19"/>
              <p:cNvSpPr/>
              <p:nvPr/>
            </p:nvSpPr>
            <p:spPr>
              <a:xfrm>
                <a:off x="362593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9"/>
              <p:cNvSpPr/>
              <p:nvPr/>
            </p:nvSpPr>
            <p:spPr>
              <a:xfrm>
                <a:off x="371472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19"/>
              <p:cNvSpPr/>
              <p:nvPr/>
            </p:nvSpPr>
            <p:spPr>
              <a:xfrm>
                <a:off x="380350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19"/>
              <p:cNvSpPr/>
              <p:nvPr/>
            </p:nvSpPr>
            <p:spPr>
              <a:xfrm>
                <a:off x="202775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19"/>
              <p:cNvSpPr/>
              <p:nvPr/>
            </p:nvSpPr>
            <p:spPr>
              <a:xfrm>
                <a:off x="21165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19"/>
              <p:cNvSpPr/>
              <p:nvPr/>
            </p:nvSpPr>
            <p:spPr>
              <a:xfrm>
                <a:off x="220532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19"/>
              <p:cNvSpPr/>
              <p:nvPr/>
            </p:nvSpPr>
            <p:spPr>
              <a:xfrm>
                <a:off x="229411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19"/>
              <p:cNvSpPr/>
              <p:nvPr/>
            </p:nvSpPr>
            <p:spPr>
              <a:xfrm>
                <a:off x="238290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19"/>
              <p:cNvSpPr/>
              <p:nvPr/>
            </p:nvSpPr>
            <p:spPr>
              <a:xfrm>
                <a:off x="24716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19"/>
              <p:cNvSpPr/>
              <p:nvPr/>
            </p:nvSpPr>
            <p:spPr>
              <a:xfrm>
                <a:off x="25604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19"/>
              <p:cNvSpPr/>
              <p:nvPr/>
            </p:nvSpPr>
            <p:spPr>
              <a:xfrm>
                <a:off x="264926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19"/>
              <p:cNvSpPr/>
              <p:nvPr/>
            </p:nvSpPr>
            <p:spPr>
              <a:xfrm>
                <a:off x="273805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19"/>
              <p:cNvSpPr/>
              <p:nvPr/>
            </p:nvSpPr>
            <p:spPr>
              <a:xfrm>
                <a:off x="28268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19"/>
              <p:cNvSpPr/>
              <p:nvPr/>
            </p:nvSpPr>
            <p:spPr>
              <a:xfrm>
                <a:off x="29156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19"/>
              <p:cNvSpPr/>
              <p:nvPr/>
            </p:nvSpPr>
            <p:spPr>
              <a:xfrm>
                <a:off x="300441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19"/>
              <p:cNvSpPr/>
              <p:nvPr/>
            </p:nvSpPr>
            <p:spPr>
              <a:xfrm>
                <a:off x="309320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19"/>
              <p:cNvSpPr/>
              <p:nvPr/>
            </p:nvSpPr>
            <p:spPr>
              <a:xfrm>
                <a:off x="318199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19"/>
              <p:cNvSpPr/>
              <p:nvPr/>
            </p:nvSpPr>
            <p:spPr>
              <a:xfrm>
                <a:off x="327078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19"/>
              <p:cNvSpPr/>
              <p:nvPr/>
            </p:nvSpPr>
            <p:spPr>
              <a:xfrm>
                <a:off x="335956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19"/>
              <p:cNvSpPr/>
              <p:nvPr/>
            </p:nvSpPr>
            <p:spPr>
              <a:xfrm>
                <a:off x="344835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19"/>
              <p:cNvSpPr/>
              <p:nvPr/>
            </p:nvSpPr>
            <p:spPr>
              <a:xfrm>
                <a:off x="353714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19"/>
              <p:cNvSpPr/>
              <p:nvPr/>
            </p:nvSpPr>
            <p:spPr>
              <a:xfrm>
                <a:off x="362593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19"/>
              <p:cNvSpPr/>
              <p:nvPr/>
            </p:nvSpPr>
            <p:spPr>
              <a:xfrm>
                <a:off x="371472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19"/>
              <p:cNvSpPr/>
              <p:nvPr/>
            </p:nvSpPr>
            <p:spPr>
              <a:xfrm>
                <a:off x="380350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19"/>
              <p:cNvSpPr/>
              <p:nvPr/>
            </p:nvSpPr>
            <p:spPr>
              <a:xfrm>
                <a:off x="389579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19"/>
              <p:cNvSpPr/>
              <p:nvPr/>
            </p:nvSpPr>
            <p:spPr>
              <a:xfrm>
                <a:off x="389579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19"/>
              <p:cNvSpPr/>
              <p:nvPr/>
            </p:nvSpPr>
            <p:spPr>
              <a:xfrm>
                <a:off x="389579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19"/>
              <p:cNvSpPr/>
              <p:nvPr/>
            </p:nvSpPr>
            <p:spPr>
              <a:xfrm>
                <a:off x="389579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19"/>
              <p:cNvSpPr/>
              <p:nvPr/>
            </p:nvSpPr>
            <p:spPr>
              <a:xfrm>
                <a:off x="389579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19"/>
              <p:cNvSpPr/>
              <p:nvPr/>
            </p:nvSpPr>
            <p:spPr>
              <a:xfrm>
                <a:off x="389579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19"/>
              <p:cNvSpPr/>
              <p:nvPr/>
            </p:nvSpPr>
            <p:spPr>
              <a:xfrm>
                <a:off x="389579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19"/>
              <p:cNvSpPr/>
              <p:nvPr/>
            </p:nvSpPr>
            <p:spPr>
              <a:xfrm>
                <a:off x="389579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19"/>
              <p:cNvSpPr/>
              <p:nvPr/>
            </p:nvSpPr>
            <p:spPr>
              <a:xfrm>
                <a:off x="389579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19"/>
              <p:cNvSpPr/>
              <p:nvPr/>
            </p:nvSpPr>
            <p:spPr>
              <a:xfrm>
                <a:off x="389579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19"/>
              <p:cNvSpPr/>
              <p:nvPr/>
            </p:nvSpPr>
            <p:spPr>
              <a:xfrm>
                <a:off x="389579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19"/>
              <p:cNvSpPr/>
              <p:nvPr/>
            </p:nvSpPr>
            <p:spPr>
              <a:xfrm>
                <a:off x="389579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19"/>
              <p:cNvSpPr/>
              <p:nvPr/>
            </p:nvSpPr>
            <p:spPr>
              <a:xfrm>
                <a:off x="389579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19"/>
              <p:cNvSpPr/>
              <p:nvPr/>
            </p:nvSpPr>
            <p:spPr>
              <a:xfrm>
                <a:off x="389579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9"/>
              <p:cNvSpPr/>
              <p:nvPr/>
            </p:nvSpPr>
            <p:spPr>
              <a:xfrm>
                <a:off x="389579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9"/>
              <p:cNvSpPr/>
              <p:nvPr/>
            </p:nvSpPr>
            <p:spPr>
              <a:xfrm>
                <a:off x="193896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19"/>
              <p:cNvSpPr/>
              <p:nvPr/>
            </p:nvSpPr>
            <p:spPr>
              <a:xfrm>
                <a:off x="193896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19"/>
              <p:cNvSpPr/>
              <p:nvPr/>
            </p:nvSpPr>
            <p:spPr>
              <a:xfrm>
                <a:off x="193896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19"/>
              <p:cNvSpPr/>
              <p:nvPr/>
            </p:nvSpPr>
            <p:spPr>
              <a:xfrm>
                <a:off x="193896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19"/>
              <p:cNvSpPr/>
              <p:nvPr/>
            </p:nvSpPr>
            <p:spPr>
              <a:xfrm>
                <a:off x="193896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19"/>
              <p:cNvSpPr/>
              <p:nvPr/>
            </p:nvSpPr>
            <p:spPr>
              <a:xfrm>
                <a:off x="193896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19"/>
              <p:cNvSpPr/>
              <p:nvPr/>
            </p:nvSpPr>
            <p:spPr>
              <a:xfrm>
                <a:off x="193896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19"/>
              <p:cNvSpPr/>
              <p:nvPr/>
            </p:nvSpPr>
            <p:spPr>
              <a:xfrm>
                <a:off x="193896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19"/>
              <p:cNvSpPr/>
              <p:nvPr/>
            </p:nvSpPr>
            <p:spPr>
              <a:xfrm>
                <a:off x="193896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19"/>
              <p:cNvSpPr/>
              <p:nvPr/>
            </p:nvSpPr>
            <p:spPr>
              <a:xfrm>
                <a:off x="193896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19"/>
              <p:cNvSpPr/>
              <p:nvPr/>
            </p:nvSpPr>
            <p:spPr>
              <a:xfrm>
                <a:off x="193896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19"/>
              <p:cNvSpPr/>
              <p:nvPr/>
            </p:nvSpPr>
            <p:spPr>
              <a:xfrm>
                <a:off x="193896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19"/>
              <p:cNvSpPr/>
              <p:nvPr/>
            </p:nvSpPr>
            <p:spPr>
              <a:xfrm>
                <a:off x="193896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19"/>
              <p:cNvSpPr/>
              <p:nvPr/>
            </p:nvSpPr>
            <p:spPr>
              <a:xfrm>
                <a:off x="193896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19"/>
              <p:cNvSpPr/>
              <p:nvPr/>
            </p:nvSpPr>
            <p:spPr>
              <a:xfrm>
                <a:off x="193896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19"/>
              <p:cNvSpPr/>
              <p:nvPr/>
            </p:nvSpPr>
            <p:spPr>
              <a:xfrm>
                <a:off x="185017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19"/>
              <p:cNvSpPr/>
              <p:nvPr/>
            </p:nvSpPr>
            <p:spPr>
              <a:xfrm>
                <a:off x="185017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19"/>
              <p:cNvSpPr/>
              <p:nvPr/>
            </p:nvSpPr>
            <p:spPr>
              <a:xfrm>
                <a:off x="185017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19"/>
              <p:cNvSpPr/>
              <p:nvPr/>
            </p:nvSpPr>
            <p:spPr>
              <a:xfrm>
                <a:off x="185017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19"/>
              <p:cNvSpPr/>
              <p:nvPr/>
            </p:nvSpPr>
            <p:spPr>
              <a:xfrm>
                <a:off x="185017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19"/>
              <p:cNvSpPr/>
              <p:nvPr/>
            </p:nvSpPr>
            <p:spPr>
              <a:xfrm>
                <a:off x="185017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19"/>
              <p:cNvSpPr/>
              <p:nvPr/>
            </p:nvSpPr>
            <p:spPr>
              <a:xfrm>
                <a:off x="185017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19"/>
              <p:cNvSpPr/>
              <p:nvPr/>
            </p:nvSpPr>
            <p:spPr>
              <a:xfrm>
                <a:off x="185017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19"/>
              <p:cNvSpPr/>
              <p:nvPr/>
            </p:nvSpPr>
            <p:spPr>
              <a:xfrm>
                <a:off x="185017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19"/>
              <p:cNvSpPr/>
              <p:nvPr/>
            </p:nvSpPr>
            <p:spPr>
              <a:xfrm>
                <a:off x="185017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19"/>
              <p:cNvSpPr/>
              <p:nvPr/>
            </p:nvSpPr>
            <p:spPr>
              <a:xfrm>
                <a:off x="185017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19"/>
              <p:cNvSpPr/>
              <p:nvPr/>
            </p:nvSpPr>
            <p:spPr>
              <a:xfrm>
                <a:off x="185017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19"/>
              <p:cNvSpPr/>
              <p:nvPr/>
            </p:nvSpPr>
            <p:spPr>
              <a:xfrm>
                <a:off x="185017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19"/>
              <p:cNvSpPr/>
              <p:nvPr/>
            </p:nvSpPr>
            <p:spPr>
              <a:xfrm>
                <a:off x="185017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19"/>
              <p:cNvSpPr/>
              <p:nvPr/>
            </p:nvSpPr>
            <p:spPr>
              <a:xfrm>
                <a:off x="185017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19"/>
              <p:cNvSpPr/>
              <p:nvPr/>
            </p:nvSpPr>
            <p:spPr>
              <a:xfrm>
                <a:off x="176138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19"/>
              <p:cNvSpPr/>
              <p:nvPr/>
            </p:nvSpPr>
            <p:spPr>
              <a:xfrm>
                <a:off x="176138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19"/>
              <p:cNvSpPr/>
              <p:nvPr/>
            </p:nvSpPr>
            <p:spPr>
              <a:xfrm>
                <a:off x="176138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19"/>
              <p:cNvSpPr/>
              <p:nvPr/>
            </p:nvSpPr>
            <p:spPr>
              <a:xfrm>
                <a:off x="176138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19"/>
              <p:cNvSpPr/>
              <p:nvPr/>
            </p:nvSpPr>
            <p:spPr>
              <a:xfrm>
                <a:off x="176138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19"/>
              <p:cNvSpPr/>
              <p:nvPr/>
            </p:nvSpPr>
            <p:spPr>
              <a:xfrm>
                <a:off x="176138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19"/>
              <p:cNvSpPr/>
              <p:nvPr/>
            </p:nvSpPr>
            <p:spPr>
              <a:xfrm>
                <a:off x="176138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19"/>
              <p:cNvSpPr/>
              <p:nvPr/>
            </p:nvSpPr>
            <p:spPr>
              <a:xfrm>
                <a:off x="176138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19"/>
              <p:cNvSpPr/>
              <p:nvPr/>
            </p:nvSpPr>
            <p:spPr>
              <a:xfrm>
                <a:off x="176138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19"/>
              <p:cNvSpPr/>
              <p:nvPr/>
            </p:nvSpPr>
            <p:spPr>
              <a:xfrm>
                <a:off x="176138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19"/>
              <p:cNvSpPr/>
              <p:nvPr/>
            </p:nvSpPr>
            <p:spPr>
              <a:xfrm>
                <a:off x="176138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19"/>
              <p:cNvSpPr/>
              <p:nvPr/>
            </p:nvSpPr>
            <p:spPr>
              <a:xfrm>
                <a:off x="176138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19"/>
              <p:cNvSpPr/>
              <p:nvPr/>
            </p:nvSpPr>
            <p:spPr>
              <a:xfrm>
                <a:off x="176138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19"/>
              <p:cNvSpPr/>
              <p:nvPr/>
            </p:nvSpPr>
            <p:spPr>
              <a:xfrm>
                <a:off x="176138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19"/>
              <p:cNvSpPr/>
              <p:nvPr/>
            </p:nvSpPr>
            <p:spPr>
              <a:xfrm>
                <a:off x="176138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19"/>
              <p:cNvSpPr/>
              <p:nvPr/>
            </p:nvSpPr>
            <p:spPr>
              <a:xfrm>
                <a:off x="202775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19"/>
              <p:cNvSpPr/>
              <p:nvPr/>
            </p:nvSpPr>
            <p:spPr>
              <a:xfrm>
                <a:off x="21165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19"/>
              <p:cNvSpPr/>
              <p:nvPr/>
            </p:nvSpPr>
            <p:spPr>
              <a:xfrm>
                <a:off x="220532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19"/>
              <p:cNvSpPr/>
              <p:nvPr/>
            </p:nvSpPr>
            <p:spPr>
              <a:xfrm>
                <a:off x="229411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19"/>
              <p:cNvSpPr/>
              <p:nvPr/>
            </p:nvSpPr>
            <p:spPr>
              <a:xfrm>
                <a:off x="238290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19"/>
              <p:cNvSpPr/>
              <p:nvPr/>
            </p:nvSpPr>
            <p:spPr>
              <a:xfrm>
                <a:off x="24716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19"/>
              <p:cNvSpPr/>
              <p:nvPr/>
            </p:nvSpPr>
            <p:spPr>
              <a:xfrm>
                <a:off x="202775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19"/>
              <p:cNvSpPr/>
              <p:nvPr/>
            </p:nvSpPr>
            <p:spPr>
              <a:xfrm>
                <a:off x="21165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19"/>
              <p:cNvSpPr/>
              <p:nvPr/>
            </p:nvSpPr>
            <p:spPr>
              <a:xfrm>
                <a:off x="220532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19"/>
              <p:cNvSpPr/>
              <p:nvPr/>
            </p:nvSpPr>
            <p:spPr>
              <a:xfrm>
                <a:off x="229411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19"/>
              <p:cNvSpPr/>
              <p:nvPr/>
            </p:nvSpPr>
            <p:spPr>
              <a:xfrm>
                <a:off x="238290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19"/>
              <p:cNvSpPr/>
              <p:nvPr/>
            </p:nvSpPr>
            <p:spPr>
              <a:xfrm>
                <a:off x="24716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19"/>
              <p:cNvSpPr/>
              <p:nvPr/>
            </p:nvSpPr>
            <p:spPr>
              <a:xfrm>
                <a:off x="202775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19"/>
              <p:cNvSpPr/>
              <p:nvPr/>
            </p:nvSpPr>
            <p:spPr>
              <a:xfrm>
                <a:off x="21165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19"/>
              <p:cNvSpPr/>
              <p:nvPr/>
            </p:nvSpPr>
            <p:spPr>
              <a:xfrm>
                <a:off x="220532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19"/>
              <p:cNvSpPr/>
              <p:nvPr/>
            </p:nvSpPr>
            <p:spPr>
              <a:xfrm>
                <a:off x="229411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19"/>
              <p:cNvSpPr/>
              <p:nvPr/>
            </p:nvSpPr>
            <p:spPr>
              <a:xfrm>
                <a:off x="238290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19"/>
              <p:cNvSpPr/>
              <p:nvPr/>
            </p:nvSpPr>
            <p:spPr>
              <a:xfrm>
                <a:off x="24716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19"/>
              <p:cNvSpPr/>
              <p:nvPr/>
            </p:nvSpPr>
            <p:spPr>
              <a:xfrm>
                <a:off x="202775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19"/>
              <p:cNvSpPr/>
              <p:nvPr/>
            </p:nvSpPr>
            <p:spPr>
              <a:xfrm>
                <a:off x="21165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19"/>
              <p:cNvSpPr/>
              <p:nvPr/>
            </p:nvSpPr>
            <p:spPr>
              <a:xfrm>
                <a:off x="220532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19"/>
              <p:cNvSpPr/>
              <p:nvPr/>
            </p:nvSpPr>
            <p:spPr>
              <a:xfrm>
                <a:off x="229411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19"/>
              <p:cNvSpPr/>
              <p:nvPr/>
            </p:nvSpPr>
            <p:spPr>
              <a:xfrm>
                <a:off x="238290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9"/>
              <p:cNvSpPr/>
              <p:nvPr/>
            </p:nvSpPr>
            <p:spPr>
              <a:xfrm>
                <a:off x="24716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9"/>
              <p:cNvSpPr/>
              <p:nvPr/>
            </p:nvSpPr>
            <p:spPr>
              <a:xfrm>
                <a:off x="202775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9"/>
              <p:cNvSpPr/>
              <p:nvPr/>
            </p:nvSpPr>
            <p:spPr>
              <a:xfrm>
                <a:off x="21165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9"/>
              <p:cNvSpPr/>
              <p:nvPr/>
            </p:nvSpPr>
            <p:spPr>
              <a:xfrm>
                <a:off x="220532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9"/>
              <p:cNvSpPr/>
              <p:nvPr/>
            </p:nvSpPr>
            <p:spPr>
              <a:xfrm>
                <a:off x="229411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9"/>
              <p:cNvSpPr/>
              <p:nvPr/>
            </p:nvSpPr>
            <p:spPr>
              <a:xfrm>
                <a:off x="238290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9"/>
              <p:cNvSpPr/>
              <p:nvPr/>
            </p:nvSpPr>
            <p:spPr>
              <a:xfrm>
                <a:off x="24716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19"/>
              <p:cNvSpPr/>
              <p:nvPr/>
            </p:nvSpPr>
            <p:spPr>
              <a:xfrm>
                <a:off x="202775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19"/>
              <p:cNvSpPr/>
              <p:nvPr/>
            </p:nvSpPr>
            <p:spPr>
              <a:xfrm>
                <a:off x="21165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19"/>
              <p:cNvSpPr/>
              <p:nvPr/>
            </p:nvSpPr>
            <p:spPr>
              <a:xfrm>
                <a:off x="220532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19"/>
              <p:cNvSpPr/>
              <p:nvPr/>
            </p:nvSpPr>
            <p:spPr>
              <a:xfrm>
                <a:off x="229411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19"/>
              <p:cNvSpPr/>
              <p:nvPr/>
            </p:nvSpPr>
            <p:spPr>
              <a:xfrm>
                <a:off x="238290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19"/>
              <p:cNvSpPr/>
              <p:nvPr/>
            </p:nvSpPr>
            <p:spPr>
              <a:xfrm>
                <a:off x="24716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19"/>
              <p:cNvSpPr/>
              <p:nvPr/>
            </p:nvSpPr>
            <p:spPr>
              <a:xfrm>
                <a:off x="202775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19"/>
              <p:cNvSpPr/>
              <p:nvPr/>
            </p:nvSpPr>
            <p:spPr>
              <a:xfrm>
                <a:off x="21165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19"/>
              <p:cNvSpPr/>
              <p:nvPr/>
            </p:nvSpPr>
            <p:spPr>
              <a:xfrm>
                <a:off x="220532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19"/>
              <p:cNvSpPr/>
              <p:nvPr/>
            </p:nvSpPr>
            <p:spPr>
              <a:xfrm>
                <a:off x="229411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19"/>
              <p:cNvSpPr/>
              <p:nvPr/>
            </p:nvSpPr>
            <p:spPr>
              <a:xfrm>
                <a:off x="238290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19"/>
              <p:cNvSpPr/>
              <p:nvPr/>
            </p:nvSpPr>
            <p:spPr>
              <a:xfrm>
                <a:off x="24716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19"/>
              <p:cNvSpPr/>
              <p:nvPr/>
            </p:nvSpPr>
            <p:spPr>
              <a:xfrm>
                <a:off x="202775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19"/>
              <p:cNvSpPr/>
              <p:nvPr/>
            </p:nvSpPr>
            <p:spPr>
              <a:xfrm>
                <a:off x="21165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9"/>
              <p:cNvSpPr/>
              <p:nvPr/>
            </p:nvSpPr>
            <p:spPr>
              <a:xfrm>
                <a:off x="220532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19"/>
              <p:cNvSpPr/>
              <p:nvPr/>
            </p:nvSpPr>
            <p:spPr>
              <a:xfrm>
                <a:off x="229411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19"/>
              <p:cNvSpPr/>
              <p:nvPr/>
            </p:nvSpPr>
            <p:spPr>
              <a:xfrm>
                <a:off x="238290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19"/>
              <p:cNvSpPr/>
              <p:nvPr/>
            </p:nvSpPr>
            <p:spPr>
              <a:xfrm>
                <a:off x="24716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19"/>
              <p:cNvSpPr/>
              <p:nvPr/>
            </p:nvSpPr>
            <p:spPr>
              <a:xfrm>
                <a:off x="202775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19"/>
              <p:cNvSpPr/>
              <p:nvPr/>
            </p:nvSpPr>
            <p:spPr>
              <a:xfrm>
                <a:off x="21165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19"/>
              <p:cNvSpPr/>
              <p:nvPr/>
            </p:nvSpPr>
            <p:spPr>
              <a:xfrm>
                <a:off x="220532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19"/>
              <p:cNvSpPr/>
              <p:nvPr/>
            </p:nvSpPr>
            <p:spPr>
              <a:xfrm>
                <a:off x="229411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19"/>
              <p:cNvSpPr/>
              <p:nvPr/>
            </p:nvSpPr>
            <p:spPr>
              <a:xfrm>
                <a:off x="238290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19"/>
              <p:cNvSpPr/>
              <p:nvPr/>
            </p:nvSpPr>
            <p:spPr>
              <a:xfrm>
                <a:off x="24716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19"/>
              <p:cNvSpPr/>
              <p:nvPr/>
            </p:nvSpPr>
            <p:spPr>
              <a:xfrm>
                <a:off x="202775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19"/>
              <p:cNvSpPr/>
              <p:nvPr/>
            </p:nvSpPr>
            <p:spPr>
              <a:xfrm>
                <a:off x="21165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19"/>
              <p:cNvSpPr/>
              <p:nvPr/>
            </p:nvSpPr>
            <p:spPr>
              <a:xfrm>
                <a:off x="220532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19"/>
              <p:cNvSpPr/>
              <p:nvPr/>
            </p:nvSpPr>
            <p:spPr>
              <a:xfrm>
                <a:off x="229411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19"/>
              <p:cNvSpPr/>
              <p:nvPr/>
            </p:nvSpPr>
            <p:spPr>
              <a:xfrm>
                <a:off x="238290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19"/>
              <p:cNvSpPr/>
              <p:nvPr/>
            </p:nvSpPr>
            <p:spPr>
              <a:xfrm>
                <a:off x="24716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19"/>
              <p:cNvSpPr/>
              <p:nvPr/>
            </p:nvSpPr>
            <p:spPr>
              <a:xfrm>
                <a:off x="202775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19"/>
              <p:cNvSpPr/>
              <p:nvPr/>
            </p:nvSpPr>
            <p:spPr>
              <a:xfrm>
                <a:off x="21165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19"/>
              <p:cNvSpPr/>
              <p:nvPr/>
            </p:nvSpPr>
            <p:spPr>
              <a:xfrm>
                <a:off x="220532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19"/>
              <p:cNvSpPr/>
              <p:nvPr/>
            </p:nvSpPr>
            <p:spPr>
              <a:xfrm>
                <a:off x="229411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19"/>
              <p:cNvSpPr/>
              <p:nvPr/>
            </p:nvSpPr>
            <p:spPr>
              <a:xfrm>
                <a:off x="238290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19"/>
              <p:cNvSpPr/>
              <p:nvPr/>
            </p:nvSpPr>
            <p:spPr>
              <a:xfrm>
                <a:off x="24716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19"/>
              <p:cNvSpPr/>
              <p:nvPr/>
            </p:nvSpPr>
            <p:spPr>
              <a:xfrm>
                <a:off x="202775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19"/>
              <p:cNvSpPr/>
              <p:nvPr/>
            </p:nvSpPr>
            <p:spPr>
              <a:xfrm>
                <a:off x="21165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9"/>
              <p:cNvSpPr/>
              <p:nvPr/>
            </p:nvSpPr>
            <p:spPr>
              <a:xfrm>
                <a:off x="220532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19"/>
              <p:cNvSpPr/>
              <p:nvPr/>
            </p:nvSpPr>
            <p:spPr>
              <a:xfrm>
                <a:off x="229411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19"/>
              <p:cNvSpPr/>
              <p:nvPr/>
            </p:nvSpPr>
            <p:spPr>
              <a:xfrm>
                <a:off x="238290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19"/>
              <p:cNvSpPr/>
              <p:nvPr/>
            </p:nvSpPr>
            <p:spPr>
              <a:xfrm>
                <a:off x="24716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19"/>
              <p:cNvSpPr/>
              <p:nvPr/>
            </p:nvSpPr>
            <p:spPr>
              <a:xfrm>
                <a:off x="202775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19"/>
              <p:cNvSpPr/>
              <p:nvPr/>
            </p:nvSpPr>
            <p:spPr>
              <a:xfrm>
                <a:off x="21165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19"/>
              <p:cNvSpPr/>
              <p:nvPr/>
            </p:nvSpPr>
            <p:spPr>
              <a:xfrm>
                <a:off x="220532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19"/>
              <p:cNvSpPr/>
              <p:nvPr/>
            </p:nvSpPr>
            <p:spPr>
              <a:xfrm>
                <a:off x="229411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19"/>
              <p:cNvSpPr/>
              <p:nvPr/>
            </p:nvSpPr>
            <p:spPr>
              <a:xfrm>
                <a:off x="238290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19"/>
              <p:cNvSpPr/>
              <p:nvPr/>
            </p:nvSpPr>
            <p:spPr>
              <a:xfrm>
                <a:off x="24716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19"/>
              <p:cNvSpPr/>
              <p:nvPr/>
            </p:nvSpPr>
            <p:spPr>
              <a:xfrm>
                <a:off x="25604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19"/>
              <p:cNvSpPr/>
              <p:nvPr/>
            </p:nvSpPr>
            <p:spPr>
              <a:xfrm>
                <a:off x="25604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19"/>
              <p:cNvSpPr/>
              <p:nvPr/>
            </p:nvSpPr>
            <p:spPr>
              <a:xfrm>
                <a:off x="25604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25604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25604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25604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25604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25604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25604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25604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25604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25604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25604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264926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264926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264926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264926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264926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264926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264926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264926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264926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264926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264926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264926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264926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19"/>
              <p:cNvSpPr/>
              <p:nvPr/>
            </p:nvSpPr>
            <p:spPr>
              <a:xfrm>
                <a:off x="273805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19"/>
              <p:cNvSpPr/>
              <p:nvPr/>
            </p:nvSpPr>
            <p:spPr>
              <a:xfrm>
                <a:off x="273805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273805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273805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273805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273805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273805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273805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273805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273805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273805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273805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273805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28268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28268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28268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19"/>
              <p:cNvSpPr/>
              <p:nvPr/>
            </p:nvSpPr>
            <p:spPr>
              <a:xfrm>
                <a:off x="28268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19"/>
              <p:cNvSpPr/>
              <p:nvPr/>
            </p:nvSpPr>
            <p:spPr>
              <a:xfrm>
                <a:off x="28268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19"/>
              <p:cNvSpPr/>
              <p:nvPr/>
            </p:nvSpPr>
            <p:spPr>
              <a:xfrm>
                <a:off x="28268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19"/>
              <p:cNvSpPr/>
              <p:nvPr/>
            </p:nvSpPr>
            <p:spPr>
              <a:xfrm>
                <a:off x="28268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28268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28268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28268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28268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28268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19"/>
              <p:cNvSpPr/>
              <p:nvPr/>
            </p:nvSpPr>
            <p:spPr>
              <a:xfrm>
                <a:off x="28268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19"/>
              <p:cNvSpPr/>
              <p:nvPr/>
            </p:nvSpPr>
            <p:spPr>
              <a:xfrm>
                <a:off x="29156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19"/>
              <p:cNvSpPr/>
              <p:nvPr/>
            </p:nvSpPr>
            <p:spPr>
              <a:xfrm>
                <a:off x="29156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19"/>
              <p:cNvSpPr/>
              <p:nvPr/>
            </p:nvSpPr>
            <p:spPr>
              <a:xfrm>
                <a:off x="29156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19"/>
              <p:cNvSpPr/>
              <p:nvPr/>
            </p:nvSpPr>
            <p:spPr>
              <a:xfrm>
                <a:off x="29156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19"/>
              <p:cNvSpPr/>
              <p:nvPr/>
            </p:nvSpPr>
            <p:spPr>
              <a:xfrm>
                <a:off x="29156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19"/>
              <p:cNvSpPr/>
              <p:nvPr/>
            </p:nvSpPr>
            <p:spPr>
              <a:xfrm>
                <a:off x="29156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19"/>
              <p:cNvSpPr/>
              <p:nvPr/>
            </p:nvSpPr>
            <p:spPr>
              <a:xfrm>
                <a:off x="29156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19"/>
              <p:cNvSpPr/>
              <p:nvPr/>
            </p:nvSpPr>
            <p:spPr>
              <a:xfrm>
                <a:off x="29156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19"/>
              <p:cNvSpPr/>
              <p:nvPr/>
            </p:nvSpPr>
            <p:spPr>
              <a:xfrm>
                <a:off x="29156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19"/>
              <p:cNvSpPr/>
              <p:nvPr/>
            </p:nvSpPr>
            <p:spPr>
              <a:xfrm>
                <a:off x="29156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19"/>
              <p:cNvSpPr/>
              <p:nvPr/>
            </p:nvSpPr>
            <p:spPr>
              <a:xfrm>
                <a:off x="29156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19"/>
              <p:cNvSpPr/>
              <p:nvPr/>
            </p:nvSpPr>
            <p:spPr>
              <a:xfrm>
                <a:off x="29156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19"/>
              <p:cNvSpPr/>
              <p:nvPr/>
            </p:nvSpPr>
            <p:spPr>
              <a:xfrm>
                <a:off x="29156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19"/>
              <p:cNvSpPr/>
              <p:nvPr/>
            </p:nvSpPr>
            <p:spPr>
              <a:xfrm>
                <a:off x="300441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19"/>
              <p:cNvSpPr/>
              <p:nvPr/>
            </p:nvSpPr>
            <p:spPr>
              <a:xfrm>
                <a:off x="300441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19"/>
              <p:cNvSpPr/>
              <p:nvPr/>
            </p:nvSpPr>
            <p:spPr>
              <a:xfrm>
                <a:off x="300441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19"/>
              <p:cNvSpPr/>
              <p:nvPr/>
            </p:nvSpPr>
            <p:spPr>
              <a:xfrm>
                <a:off x="300441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19"/>
              <p:cNvSpPr/>
              <p:nvPr/>
            </p:nvSpPr>
            <p:spPr>
              <a:xfrm>
                <a:off x="300441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9"/>
              <p:cNvSpPr/>
              <p:nvPr/>
            </p:nvSpPr>
            <p:spPr>
              <a:xfrm>
                <a:off x="300441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19"/>
              <p:cNvSpPr/>
              <p:nvPr/>
            </p:nvSpPr>
            <p:spPr>
              <a:xfrm>
                <a:off x="300441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19"/>
              <p:cNvSpPr/>
              <p:nvPr/>
            </p:nvSpPr>
            <p:spPr>
              <a:xfrm>
                <a:off x="300441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19"/>
              <p:cNvSpPr/>
              <p:nvPr/>
            </p:nvSpPr>
            <p:spPr>
              <a:xfrm>
                <a:off x="300441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19"/>
              <p:cNvSpPr/>
              <p:nvPr/>
            </p:nvSpPr>
            <p:spPr>
              <a:xfrm>
                <a:off x="300441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19"/>
              <p:cNvSpPr/>
              <p:nvPr/>
            </p:nvSpPr>
            <p:spPr>
              <a:xfrm>
                <a:off x="300441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19"/>
              <p:cNvSpPr/>
              <p:nvPr/>
            </p:nvSpPr>
            <p:spPr>
              <a:xfrm>
                <a:off x="300441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9"/>
              <p:cNvSpPr/>
              <p:nvPr/>
            </p:nvSpPr>
            <p:spPr>
              <a:xfrm>
                <a:off x="300441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9"/>
              <p:cNvSpPr/>
              <p:nvPr/>
            </p:nvSpPr>
            <p:spPr>
              <a:xfrm>
                <a:off x="309320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9"/>
              <p:cNvSpPr/>
              <p:nvPr/>
            </p:nvSpPr>
            <p:spPr>
              <a:xfrm>
                <a:off x="309320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19"/>
              <p:cNvSpPr/>
              <p:nvPr/>
            </p:nvSpPr>
            <p:spPr>
              <a:xfrm>
                <a:off x="309320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19"/>
              <p:cNvSpPr/>
              <p:nvPr/>
            </p:nvSpPr>
            <p:spPr>
              <a:xfrm>
                <a:off x="309320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19"/>
              <p:cNvSpPr/>
              <p:nvPr/>
            </p:nvSpPr>
            <p:spPr>
              <a:xfrm>
                <a:off x="309320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19"/>
              <p:cNvSpPr/>
              <p:nvPr/>
            </p:nvSpPr>
            <p:spPr>
              <a:xfrm>
                <a:off x="309320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9"/>
              <p:cNvSpPr/>
              <p:nvPr/>
            </p:nvSpPr>
            <p:spPr>
              <a:xfrm>
                <a:off x="309320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9"/>
              <p:cNvSpPr/>
              <p:nvPr/>
            </p:nvSpPr>
            <p:spPr>
              <a:xfrm>
                <a:off x="309320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9"/>
              <p:cNvSpPr/>
              <p:nvPr/>
            </p:nvSpPr>
            <p:spPr>
              <a:xfrm>
                <a:off x="309320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9"/>
              <p:cNvSpPr/>
              <p:nvPr/>
            </p:nvSpPr>
            <p:spPr>
              <a:xfrm>
                <a:off x="309320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9"/>
              <p:cNvSpPr/>
              <p:nvPr/>
            </p:nvSpPr>
            <p:spPr>
              <a:xfrm>
                <a:off x="309320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9"/>
              <p:cNvSpPr/>
              <p:nvPr/>
            </p:nvSpPr>
            <p:spPr>
              <a:xfrm>
                <a:off x="309320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9"/>
              <p:cNvSpPr/>
              <p:nvPr/>
            </p:nvSpPr>
            <p:spPr>
              <a:xfrm>
                <a:off x="309320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9"/>
              <p:cNvSpPr/>
              <p:nvPr/>
            </p:nvSpPr>
            <p:spPr>
              <a:xfrm>
                <a:off x="318199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19"/>
              <p:cNvSpPr/>
              <p:nvPr/>
            </p:nvSpPr>
            <p:spPr>
              <a:xfrm>
                <a:off x="318199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9"/>
              <p:cNvSpPr/>
              <p:nvPr/>
            </p:nvSpPr>
            <p:spPr>
              <a:xfrm>
                <a:off x="318199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9"/>
              <p:cNvSpPr/>
              <p:nvPr/>
            </p:nvSpPr>
            <p:spPr>
              <a:xfrm>
                <a:off x="318199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9"/>
              <p:cNvSpPr/>
              <p:nvPr/>
            </p:nvSpPr>
            <p:spPr>
              <a:xfrm>
                <a:off x="318199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9"/>
              <p:cNvSpPr/>
              <p:nvPr/>
            </p:nvSpPr>
            <p:spPr>
              <a:xfrm>
                <a:off x="318199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9"/>
              <p:cNvSpPr/>
              <p:nvPr/>
            </p:nvSpPr>
            <p:spPr>
              <a:xfrm>
                <a:off x="318199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9"/>
              <p:cNvSpPr/>
              <p:nvPr/>
            </p:nvSpPr>
            <p:spPr>
              <a:xfrm>
                <a:off x="318199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9"/>
              <p:cNvSpPr/>
              <p:nvPr/>
            </p:nvSpPr>
            <p:spPr>
              <a:xfrm>
                <a:off x="318199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19"/>
              <p:cNvSpPr/>
              <p:nvPr/>
            </p:nvSpPr>
            <p:spPr>
              <a:xfrm>
                <a:off x="318199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19"/>
              <p:cNvSpPr/>
              <p:nvPr/>
            </p:nvSpPr>
            <p:spPr>
              <a:xfrm>
                <a:off x="318199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19"/>
              <p:cNvSpPr/>
              <p:nvPr/>
            </p:nvSpPr>
            <p:spPr>
              <a:xfrm>
                <a:off x="318199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19"/>
              <p:cNvSpPr/>
              <p:nvPr/>
            </p:nvSpPr>
            <p:spPr>
              <a:xfrm>
                <a:off x="318199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19"/>
              <p:cNvSpPr/>
              <p:nvPr/>
            </p:nvSpPr>
            <p:spPr>
              <a:xfrm>
                <a:off x="327078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19"/>
              <p:cNvSpPr/>
              <p:nvPr/>
            </p:nvSpPr>
            <p:spPr>
              <a:xfrm>
                <a:off x="327078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19"/>
              <p:cNvSpPr/>
              <p:nvPr/>
            </p:nvSpPr>
            <p:spPr>
              <a:xfrm>
                <a:off x="327078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19"/>
              <p:cNvSpPr/>
              <p:nvPr/>
            </p:nvSpPr>
            <p:spPr>
              <a:xfrm>
                <a:off x="327078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19"/>
              <p:cNvSpPr/>
              <p:nvPr/>
            </p:nvSpPr>
            <p:spPr>
              <a:xfrm>
                <a:off x="327078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19"/>
              <p:cNvSpPr/>
              <p:nvPr/>
            </p:nvSpPr>
            <p:spPr>
              <a:xfrm>
                <a:off x="327078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19"/>
              <p:cNvSpPr/>
              <p:nvPr/>
            </p:nvSpPr>
            <p:spPr>
              <a:xfrm>
                <a:off x="327078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19"/>
              <p:cNvSpPr/>
              <p:nvPr/>
            </p:nvSpPr>
            <p:spPr>
              <a:xfrm>
                <a:off x="327078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19"/>
              <p:cNvSpPr/>
              <p:nvPr/>
            </p:nvSpPr>
            <p:spPr>
              <a:xfrm>
                <a:off x="327078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19"/>
              <p:cNvSpPr/>
              <p:nvPr/>
            </p:nvSpPr>
            <p:spPr>
              <a:xfrm>
                <a:off x="327078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19"/>
              <p:cNvSpPr/>
              <p:nvPr/>
            </p:nvSpPr>
            <p:spPr>
              <a:xfrm>
                <a:off x="327078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19"/>
              <p:cNvSpPr/>
              <p:nvPr/>
            </p:nvSpPr>
            <p:spPr>
              <a:xfrm>
                <a:off x="327078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19"/>
              <p:cNvSpPr/>
              <p:nvPr/>
            </p:nvSpPr>
            <p:spPr>
              <a:xfrm>
                <a:off x="327078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19"/>
              <p:cNvSpPr/>
              <p:nvPr/>
            </p:nvSpPr>
            <p:spPr>
              <a:xfrm>
                <a:off x="335956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19"/>
              <p:cNvSpPr/>
              <p:nvPr/>
            </p:nvSpPr>
            <p:spPr>
              <a:xfrm>
                <a:off x="335956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19"/>
              <p:cNvSpPr/>
              <p:nvPr/>
            </p:nvSpPr>
            <p:spPr>
              <a:xfrm>
                <a:off x="335956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19"/>
              <p:cNvSpPr/>
              <p:nvPr/>
            </p:nvSpPr>
            <p:spPr>
              <a:xfrm>
                <a:off x="335956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19"/>
              <p:cNvSpPr/>
              <p:nvPr/>
            </p:nvSpPr>
            <p:spPr>
              <a:xfrm>
                <a:off x="335956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19"/>
              <p:cNvSpPr/>
              <p:nvPr/>
            </p:nvSpPr>
            <p:spPr>
              <a:xfrm>
                <a:off x="335956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19"/>
              <p:cNvSpPr/>
              <p:nvPr/>
            </p:nvSpPr>
            <p:spPr>
              <a:xfrm>
                <a:off x="335956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19"/>
              <p:cNvSpPr/>
              <p:nvPr/>
            </p:nvSpPr>
            <p:spPr>
              <a:xfrm>
                <a:off x="335956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19"/>
              <p:cNvSpPr/>
              <p:nvPr/>
            </p:nvSpPr>
            <p:spPr>
              <a:xfrm>
                <a:off x="335956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19"/>
              <p:cNvSpPr/>
              <p:nvPr/>
            </p:nvSpPr>
            <p:spPr>
              <a:xfrm>
                <a:off x="335956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19"/>
              <p:cNvSpPr/>
              <p:nvPr/>
            </p:nvSpPr>
            <p:spPr>
              <a:xfrm>
                <a:off x="335956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19"/>
              <p:cNvSpPr/>
              <p:nvPr/>
            </p:nvSpPr>
            <p:spPr>
              <a:xfrm>
                <a:off x="335956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19"/>
              <p:cNvSpPr/>
              <p:nvPr/>
            </p:nvSpPr>
            <p:spPr>
              <a:xfrm>
                <a:off x="335956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19"/>
              <p:cNvSpPr/>
              <p:nvPr/>
            </p:nvSpPr>
            <p:spPr>
              <a:xfrm>
                <a:off x="344835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19"/>
              <p:cNvSpPr/>
              <p:nvPr/>
            </p:nvSpPr>
            <p:spPr>
              <a:xfrm>
                <a:off x="344835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9"/>
              <p:cNvSpPr/>
              <p:nvPr/>
            </p:nvSpPr>
            <p:spPr>
              <a:xfrm>
                <a:off x="344835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19"/>
              <p:cNvSpPr/>
              <p:nvPr/>
            </p:nvSpPr>
            <p:spPr>
              <a:xfrm>
                <a:off x="344835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>
                <a:off x="344835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19"/>
              <p:cNvSpPr/>
              <p:nvPr/>
            </p:nvSpPr>
            <p:spPr>
              <a:xfrm>
                <a:off x="344835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19"/>
              <p:cNvSpPr/>
              <p:nvPr/>
            </p:nvSpPr>
            <p:spPr>
              <a:xfrm>
                <a:off x="344835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19"/>
              <p:cNvSpPr/>
              <p:nvPr/>
            </p:nvSpPr>
            <p:spPr>
              <a:xfrm>
                <a:off x="344835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19"/>
              <p:cNvSpPr/>
              <p:nvPr/>
            </p:nvSpPr>
            <p:spPr>
              <a:xfrm>
                <a:off x="344835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19"/>
              <p:cNvSpPr/>
              <p:nvPr/>
            </p:nvSpPr>
            <p:spPr>
              <a:xfrm>
                <a:off x="344835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9"/>
              <p:cNvSpPr/>
              <p:nvPr/>
            </p:nvSpPr>
            <p:spPr>
              <a:xfrm>
                <a:off x="344835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19"/>
              <p:cNvSpPr/>
              <p:nvPr/>
            </p:nvSpPr>
            <p:spPr>
              <a:xfrm>
                <a:off x="344835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19"/>
              <p:cNvSpPr/>
              <p:nvPr/>
            </p:nvSpPr>
            <p:spPr>
              <a:xfrm>
                <a:off x="344835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19"/>
              <p:cNvSpPr/>
              <p:nvPr/>
            </p:nvSpPr>
            <p:spPr>
              <a:xfrm>
                <a:off x="353714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19"/>
              <p:cNvSpPr/>
              <p:nvPr/>
            </p:nvSpPr>
            <p:spPr>
              <a:xfrm>
                <a:off x="353714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19"/>
              <p:cNvSpPr/>
              <p:nvPr/>
            </p:nvSpPr>
            <p:spPr>
              <a:xfrm>
                <a:off x="353714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19"/>
              <p:cNvSpPr/>
              <p:nvPr/>
            </p:nvSpPr>
            <p:spPr>
              <a:xfrm>
                <a:off x="353714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19"/>
              <p:cNvSpPr/>
              <p:nvPr/>
            </p:nvSpPr>
            <p:spPr>
              <a:xfrm>
                <a:off x="353714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19"/>
              <p:cNvSpPr/>
              <p:nvPr/>
            </p:nvSpPr>
            <p:spPr>
              <a:xfrm>
                <a:off x="353714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19"/>
              <p:cNvSpPr/>
              <p:nvPr/>
            </p:nvSpPr>
            <p:spPr>
              <a:xfrm>
                <a:off x="353714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19"/>
              <p:cNvSpPr/>
              <p:nvPr/>
            </p:nvSpPr>
            <p:spPr>
              <a:xfrm>
                <a:off x="353714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19"/>
              <p:cNvSpPr/>
              <p:nvPr/>
            </p:nvSpPr>
            <p:spPr>
              <a:xfrm>
                <a:off x="353714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19"/>
              <p:cNvSpPr/>
              <p:nvPr/>
            </p:nvSpPr>
            <p:spPr>
              <a:xfrm>
                <a:off x="353714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19"/>
              <p:cNvSpPr/>
              <p:nvPr/>
            </p:nvSpPr>
            <p:spPr>
              <a:xfrm>
                <a:off x="353714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9"/>
              <p:cNvSpPr/>
              <p:nvPr/>
            </p:nvSpPr>
            <p:spPr>
              <a:xfrm>
                <a:off x="353714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19"/>
              <p:cNvSpPr/>
              <p:nvPr/>
            </p:nvSpPr>
            <p:spPr>
              <a:xfrm>
                <a:off x="353714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19"/>
              <p:cNvSpPr/>
              <p:nvPr/>
            </p:nvSpPr>
            <p:spPr>
              <a:xfrm>
                <a:off x="362593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19"/>
              <p:cNvSpPr/>
              <p:nvPr/>
            </p:nvSpPr>
            <p:spPr>
              <a:xfrm>
                <a:off x="362593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19"/>
              <p:cNvSpPr/>
              <p:nvPr/>
            </p:nvSpPr>
            <p:spPr>
              <a:xfrm>
                <a:off x="362593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19"/>
              <p:cNvSpPr/>
              <p:nvPr/>
            </p:nvSpPr>
            <p:spPr>
              <a:xfrm>
                <a:off x="362593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19"/>
              <p:cNvSpPr/>
              <p:nvPr/>
            </p:nvSpPr>
            <p:spPr>
              <a:xfrm>
                <a:off x="362593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19"/>
              <p:cNvSpPr/>
              <p:nvPr/>
            </p:nvSpPr>
            <p:spPr>
              <a:xfrm>
                <a:off x="362593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19"/>
              <p:cNvSpPr/>
              <p:nvPr/>
            </p:nvSpPr>
            <p:spPr>
              <a:xfrm>
                <a:off x="362593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19"/>
              <p:cNvSpPr/>
              <p:nvPr/>
            </p:nvSpPr>
            <p:spPr>
              <a:xfrm>
                <a:off x="362593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19"/>
              <p:cNvSpPr/>
              <p:nvPr/>
            </p:nvSpPr>
            <p:spPr>
              <a:xfrm>
                <a:off x="362593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19"/>
              <p:cNvSpPr/>
              <p:nvPr/>
            </p:nvSpPr>
            <p:spPr>
              <a:xfrm>
                <a:off x="362593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19"/>
              <p:cNvSpPr/>
              <p:nvPr/>
            </p:nvSpPr>
            <p:spPr>
              <a:xfrm>
                <a:off x="362593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19"/>
              <p:cNvSpPr/>
              <p:nvPr/>
            </p:nvSpPr>
            <p:spPr>
              <a:xfrm>
                <a:off x="362593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19"/>
              <p:cNvSpPr/>
              <p:nvPr/>
            </p:nvSpPr>
            <p:spPr>
              <a:xfrm>
                <a:off x="362593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19"/>
              <p:cNvSpPr/>
              <p:nvPr/>
            </p:nvSpPr>
            <p:spPr>
              <a:xfrm>
                <a:off x="371472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19"/>
              <p:cNvSpPr/>
              <p:nvPr/>
            </p:nvSpPr>
            <p:spPr>
              <a:xfrm>
                <a:off x="371472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19"/>
              <p:cNvSpPr/>
              <p:nvPr/>
            </p:nvSpPr>
            <p:spPr>
              <a:xfrm>
                <a:off x="371472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19"/>
              <p:cNvSpPr/>
              <p:nvPr/>
            </p:nvSpPr>
            <p:spPr>
              <a:xfrm>
                <a:off x="371472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19"/>
              <p:cNvSpPr/>
              <p:nvPr/>
            </p:nvSpPr>
            <p:spPr>
              <a:xfrm>
                <a:off x="371472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19"/>
              <p:cNvSpPr/>
              <p:nvPr/>
            </p:nvSpPr>
            <p:spPr>
              <a:xfrm>
                <a:off x="371472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19"/>
              <p:cNvSpPr/>
              <p:nvPr/>
            </p:nvSpPr>
            <p:spPr>
              <a:xfrm>
                <a:off x="371472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19"/>
              <p:cNvSpPr/>
              <p:nvPr/>
            </p:nvSpPr>
            <p:spPr>
              <a:xfrm>
                <a:off x="371472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19"/>
              <p:cNvSpPr/>
              <p:nvPr/>
            </p:nvSpPr>
            <p:spPr>
              <a:xfrm>
                <a:off x="371472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19"/>
              <p:cNvSpPr/>
              <p:nvPr/>
            </p:nvSpPr>
            <p:spPr>
              <a:xfrm>
                <a:off x="371472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19"/>
              <p:cNvSpPr/>
              <p:nvPr/>
            </p:nvSpPr>
            <p:spPr>
              <a:xfrm>
                <a:off x="371472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19"/>
              <p:cNvSpPr/>
              <p:nvPr/>
            </p:nvSpPr>
            <p:spPr>
              <a:xfrm>
                <a:off x="371472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19"/>
              <p:cNvSpPr/>
              <p:nvPr/>
            </p:nvSpPr>
            <p:spPr>
              <a:xfrm>
                <a:off x="371472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9"/>
              <p:cNvSpPr/>
              <p:nvPr/>
            </p:nvSpPr>
            <p:spPr>
              <a:xfrm>
                <a:off x="380350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19"/>
              <p:cNvSpPr/>
              <p:nvPr/>
            </p:nvSpPr>
            <p:spPr>
              <a:xfrm>
                <a:off x="380350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19"/>
              <p:cNvSpPr/>
              <p:nvPr/>
            </p:nvSpPr>
            <p:spPr>
              <a:xfrm>
                <a:off x="380350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19"/>
              <p:cNvSpPr/>
              <p:nvPr/>
            </p:nvSpPr>
            <p:spPr>
              <a:xfrm>
                <a:off x="380350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19"/>
              <p:cNvSpPr/>
              <p:nvPr/>
            </p:nvSpPr>
            <p:spPr>
              <a:xfrm>
                <a:off x="380350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19"/>
              <p:cNvSpPr/>
              <p:nvPr/>
            </p:nvSpPr>
            <p:spPr>
              <a:xfrm>
                <a:off x="380350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19"/>
              <p:cNvSpPr/>
              <p:nvPr/>
            </p:nvSpPr>
            <p:spPr>
              <a:xfrm>
                <a:off x="380350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19"/>
              <p:cNvSpPr/>
              <p:nvPr/>
            </p:nvSpPr>
            <p:spPr>
              <a:xfrm>
                <a:off x="380350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19"/>
              <p:cNvSpPr/>
              <p:nvPr/>
            </p:nvSpPr>
            <p:spPr>
              <a:xfrm>
                <a:off x="380350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19"/>
              <p:cNvSpPr/>
              <p:nvPr/>
            </p:nvSpPr>
            <p:spPr>
              <a:xfrm>
                <a:off x="380350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19"/>
              <p:cNvSpPr/>
              <p:nvPr/>
            </p:nvSpPr>
            <p:spPr>
              <a:xfrm>
                <a:off x="380350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19"/>
              <p:cNvSpPr/>
              <p:nvPr/>
            </p:nvSpPr>
            <p:spPr>
              <a:xfrm>
                <a:off x="380350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19"/>
              <p:cNvSpPr/>
              <p:nvPr/>
            </p:nvSpPr>
            <p:spPr>
              <a:xfrm>
                <a:off x="380350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19"/>
              <p:cNvSpPr/>
              <p:nvPr/>
            </p:nvSpPr>
            <p:spPr>
              <a:xfrm>
                <a:off x="202775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19"/>
              <p:cNvSpPr/>
              <p:nvPr/>
            </p:nvSpPr>
            <p:spPr>
              <a:xfrm>
                <a:off x="21165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19"/>
              <p:cNvSpPr/>
              <p:nvPr/>
            </p:nvSpPr>
            <p:spPr>
              <a:xfrm>
                <a:off x="220532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19"/>
              <p:cNvSpPr/>
              <p:nvPr/>
            </p:nvSpPr>
            <p:spPr>
              <a:xfrm>
                <a:off x="229411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19"/>
              <p:cNvSpPr/>
              <p:nvPr/>
            </p:nvSpPr>
            <p:spPr>
              <a:xfrm>
                <a:off x="238290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19"/>
              <p:cNvSpPr/>
              <p:nvPr/>
            </p:nvSpPr>
            <p:spPr>
              <a:xfrm>
                <a:off x="24716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19"/>
              <p:cNvSpPr/>
              <p:nvPr/>
            </p:nvSpPr>
            <p:spPr>
              <a:xfrm>
                <a:off x="25604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19"/>
              <p:cNvSpPr/>
              <p:nvPr/>
            </p:nvSpPr>
            <p:spPr>
              <a:xfrm>
                <a:off x="264926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19"/>
              <p:cNvSpPr/>
              <p:nvPr/>
            </p:nvSpPr>
            <p:spPr>
              <a:xfrm>
                <a:off x="273805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19"/>
              <p:cNvSpPr/>
              <p:nvPr/>
            </p:nvSpPr>
            <p:spPr>
              <a:xfrm>
                <a:off x="28268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19"/>
              <p:cNvSpPr/>
              <p:nvPr/>
            </p:nvSpPr>
            <p:spPr>
              <a:xfrm>
                <a:off x="29156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19"/>
              <p:cNvSpPr/>
              <p:nvPr/>
            </p:nvSpPr>
            <p:spPr>
              <a:xfrm>
                <a:off x="300441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19"/>
              <p:cNvSpPr/>
              <p:nvPr/>
            </p:nvSpPr>
            <p:spPr>
              <a:xfrm>
                <a:off x="309320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19"/>
              <p:cNvSpPr/>
              <p:nvPr/>
            </p:nvSpPr>
            <p:spPr>
              <a:xfrm>
                <a:off x="318199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19"/>
              <p:cNvSpPr/>
              <p:nvPr/>
            </p:nvSpPr>
            <p:spPr>
              <a:xfrm>
                <a:off x="327078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19"/>
              <p:cNvSpPr/>
              <p:nvPr/>
            </p:nvSpPr>
            <p:spPr>
              <a:xfrm>
                <a:off x="335956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19"/>
              <p:cNvSpPr/>
              <p:nvPr/>
            </p:nvSpPr>
            <p:spPr>
              <a:xfrm>
                <a:off x="344835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19"/>
              <p:cNvSpPr/>
              <p:nvPr/>
            </p:nvSpPr>
            <p:spPr>
              <a:xfrm>
                <a:off x="353714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19"/>
              <p:cNvSpPr/>
              <p:nvPr/>
            </p:nvSpPr>
            <p:spPr>
              <a:xfrm>
                <a:off x="362593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19"/>
              <p:cNvSpPr/>
              <p:nvPr/>
            </p:nvSpPr>
            <p:spPr>
              <a:xfrm>
                <a:off x="371472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19"/>
              <p:cNvSpPr/>
              <p:nvPr/>
            </p:nvSpPr>
            <p:spPr>
              <a:xfrm>
                <a:off x="380350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19"/>
              <p:cNvSpPr/>
              <p:nvPr/>
            </p:nvSpPr>
            <p:spPr>
              <a:xfrm>
                <a:off x="202775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19"/>
              <p:cNvSpPr/>
              <p:nvPr/>
            </p:nvSpPr>
            <p:spPr>
              <a:xfrm>
                <a:off x="21165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19"/>
              <p:cNvSpPr/>
              <p:nvPr/>
            </p:nvSpPr>
            <p:spPr>
              <a:xfrm>
                <a:off x="220532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19"/>
              <p:cNvSpPr/>
              <p:nvPr/>
            </p:nvSpPr>
            <p:spPr>
              <a:xfrm>
                <a:off x="229411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19"/>
              <p:cNvSpPr/>
              <p:nvPr/>
            </p:nvSpPr>
            <p:spPr>
              <a:xfrm>
                <a:off x="238290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19"/>
              <p:cNvSpPr/>
              <p:nvPr/>
            </p:nvSpPr>
            <p:spPr>
              <a:xfrm>
                <a:off x="24716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19"/>
              <p:cNvSpPr/>
              <p:nvPr/>
            </p:nvSpPr>
            <p:spPr>
              <a:xfrm>
                <a:off x="25604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19"/>
              <p:cNvSpPr/>
              <p:nvPr/>
            </p:nvSpPr>
            <p:spPr>
              <a:xfrm>
                <a:off x="264926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19"/>
              <p:cNvSpPr/>
              <p:nvPr/>
            </p:nvSpPr>
            <p:spPr>
              <a:xfrm>
                <a:off x="273805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19"/>
              <p:cNvSpPr/>
              <p:nvPr/>
            </p:nvSpPr>
            <p:spPr>
              <a:xfrm>
                <a:off x="28268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19"/>
              <p:cNvSpPr/>
              <p:nvPr/>
            </p:nvSpPr>
            <p:spPr>
              <a:xfrm>
                <a:off x="29156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19"/>
              <p:cNvSpPr/>
              <p:nvPr/>
            </p:nvSpPr>
            <p:spPr>
              <a:xfrm>
                <a:off x="300441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19"/>
              <p:cNvSpPr/>
              <p:nvPr/>
            </p:nvSpPr>
            <p:spPr>
              <a:xfrm>
                <a:off x="309320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19"/>
              <p:cNvSpPr/>
              <p:nvPr/>
            </p:nvSpPr>
            <p:spPr>
              <a:xfrm>
                <a:off x="318199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19"/>
              <p:cNvSpPr/>
              <p:nvPr/>
            </p:nvSpPr>
            <p:spPr>
              <a:xfrm>
                <a:off x="327078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19"/>
              <p:cNvSpPr/>
              <p:nvPr/>
            </p:nvSpPr>
            <p:spPr>
              <a:xfrm>
                <a:off x="335956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19"/>
              <p:cNvSpPr/>
              <p:nvPr/>
            </p:nvSpPr>
            <p:spPr>
              <a:xfrm>
                <a:off x="344835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19"/>
              <p:cNvSpPr/>
              <p:nvPr/>
            </p:nvSpPr>
            <p:spPr>
              <a:xfrm>
                <a:off x="353714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19"/>
              <p:cNvSpPr/>
              <p:nvPr/>
            </p:nvSpPr>
            <p:spPr>
              <a:xfrm>
                <a:off x="362593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19"/>
              <p:cNvSpPr/>
              <p:nvPr/>
            </p:nvSpPr>
            <p:spPr>
              <a:xfrm>
                <a:off x="371472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19"/>
              <p:cNvSpPr/>
              <p:nvPr/>
            </p:nvSpPr>
            <p:spPr>
              <a:xfrm>
                <a:off x="380350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19"/>
              <p:cNvSpPr/>
              <p:nvPr/>
            </p:nvSpPr>
            <p:spPr>
              <a:xfrm>
                <a:off x="389579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19"/>
              <p:cNvSpPr/>
              <p:nvPr/>
            </p:nvSpPr>
            <p:spPr>
              <a:xfrm>
                <a:off x="389579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19"/>
              <p:cNvSpPr/>
              <p:nvPr/>
            </p:nvSpPr>
            <p:spPr>
              <a:xfrm>
                <a:off x="389579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19"/>
              <p:cNvSpPr/>
              <p:nvPr/>
            </p:nvSpPr>
            <p:spPr>
              <a:xfrm>
                <a:off x="389579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19"/>
              <p:cNvSpPr/>
              <p:nvPr/>
            </p:nvSpPr>
            <p:spPr>
              <a:xfrm>
                <a:off x="389579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19"/>
              <p:cNvSpPr/>
              <p:nvPr/>
            </p:nvSpPr>
            <p:spPr>
              <a:xfrm>
                <a:off x="389579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19"/>
              <p:cNvSpPr/>
              <p:nvPr/>
            </p:nvSpPr>
            <p:spPr>
              <a:xfrm>
                <a:off x="389579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19"/>
              <p:cNvSpPr/>
              <p:nvPr/>
            </p:nvSpPr>
            <p:spPr>
              <a:xfrm>
                <a:off x="389579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19"/>
              <p:cNvSpPr/>
              <p:nvPr/>
            </p:nvSpPr>
            <p:spPr>
              <a:xfrm>
                <a:off x="389579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19"/>
              <p:cNvSpPr/>
              <p:nvPr/>
            </p:nvSpPr>
            <p:spPr>
              <a:xfrm>
                <a:off x="389579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19"/>
              <p:cNvSpPr/>
              <p:nvPr/>
            </p:nvSpPr>
            <p:spPr>
              <a:xfrm>
                <a:off x="389579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19"/>
              <p:cNvSpPr/>
              <p:nvPr/>
            </p:nvSpPr>
            <p:spPr>
              <a:xfrm>
                <a:off x="389579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19"/>
              <p:cNvSpPr/>
              <p:nvPr/>
            </p:nvSpPr>
            <p:spPr>
              <a:xfrm>
                <a:off x="389579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19"/>
              <p:cNvSpPr/>
              <p:nvPr/>
            </p:nvSpPr>
            <p:spPr>
              <a:xfrm>
                <a:off x="389579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19"/>
              <p:cNvSpPr/>
              <p:nvPr/>
            </p:nvSpPr>
            <p:spPr>
              <a:xfrm>
                <a:off x="389579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19"/>
              <p:cNvSpPr/>
              <p:nvPr/>
            </p:nvSpPr>
            <p:spPr>
              <a:xfrm>
                <a:off x="193896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19"/>
              <p:cNvSpPr/>
              <p:nvPr/>
            </p:nvSpPr>
            <p:spPr>
              <a:xfrm>
                <a:off x="193896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19"/>
              <p:cNvSpPr/>
              <p:nvPr/>
            </p:nvSpPr>
            <p:spPr>
              <a:xfrm>
                <a:off x="193896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19"/>
              <p:cNvSpPr/>
              <p:nvPr/>
            </p:nvSpPr>
            <p:spPr>
              <a:xfrm>
                <a:off x="193896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19"/>
              <p:cNvSpPr/>
              <p:nvPr/>
            </p:nvSpPr>
            <p:spPr>
              <a:xfrm>
                <a:off x="193896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19"/>
              <p:cNvSpPr/>
              <p:nvPr/>
            </p:nvSpPr>
            <p:spPr>
              <a:xfrm>
                <a:off x="193896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19"/>
              <p:cNvSpPr/>
              <p:nvPr/>
            </p:nvSpPr>
            <p:spPr>
              <a:xfrm>
                <a:off x="193896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19"/>
              <p:cNvSpPr/>
              <p:nvPr/>
            </p:nvSpPr>
            <p:spPr>
              <a:xfrm>
                <a:off x="193896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19"/>
              <p:cNvSpPr/>
              <p:nvPr/>
            </p:nvSpPr>
            <p:spPr>
              <a:xfrm>
                <a:off x="193896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19"/>
              <p:cNvSpPr/>
              <p:nvPr/>
            </p:nvSpPr>
            <p:spPr>
              <a:xfrm>
                <a:off x="193896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19"/>
              <p:cNvSpPr/>
              <p:nvPr/>
            </p:nvSpPr>
            <p:spPr>
              <a:xfrm>
                <a:off x="193896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19"/>
              <p:cNvSpPr/>
              <p:nvPr/>
            </p:nvSpPr>
            <p:spPr>
              <a:xfrm>
                <a:off x="193896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19"/>
              <p:cNvSpPr/>
              <p:nvPr/>
            </p:nvSpPr>
            <p:spPr>
              <a:xfrm>
                <a:off x="193896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19"/>
              <p:cNvSpPr/>
              <p:nvPr/>
            </p:nvSpPr>
            <p:spPr>
              <a:xfrm>
                <a:off x="193896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19"/>
              <p:cNvSpPr/>
              <p:nvPr/>
            </p:nvSpPr>
            <p:spPr>
              <a:xfrm>
                <a:off x="193896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19"/>
              <p:cNvSpPr/>
              <p:nvPr/>
            </p:nvSpPr>
            <p:spPr>
              <a:xfrm>
                <a:off x="185017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19"/>
              <p:cNvSpPr/>
              <p:nvPr/>
            </p:nvSpPr>
            <p:spPr>
              <a:xfrm>
                <a:off x="185017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19"/>
              <p:cNvSpPr/>
              <p:nvPr/>
            </p:nvSpPr>
            <p:spPr>
              <a:xfrm>
                <a:off x="185017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19"/>
              <p:cNvSpPr/>
              <p:nvPr/>
            </p:nvSpPr>
            <p:spPr>
              <a:xfrm>
                <a:off x="185017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19"/>
              <p:cNvSpPr/>
              <p:nvPr/>
            </p:nvSpPr>
            <p:spPr>
              <a:xfrm>
                <a:off x="185017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19"/>
              <p:cNvSpPr/>
              <p:nvPr/>
            </p:nvSpPr>
            <p:spPr>
              <a:xfrm>
                <a:off x="185017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19"/>
              <p:cNvSpPr/>
              <p:nvPr/>
            </p:nvSpPr>
            <p:spPr>
              <a:xfrm>
                <a:off x="185017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19"/>
              <p:cNvSpPr/>
              <p:nvPr/>
            </p:nvSpPr>
            <p:spPr>
              <a:xfrm>
                <a:off x="185017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19"/>
              <p:cNvSpPr/>
              <p:nvPr/>
            </p:nvSpPr>
            <p:spPr>
              <a:xfrm>
                <a:off x="185017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19"/>
              <p:cNvSpPr/>
              <p:nvPr/>
            </p:nvSpPr>
            <p:spPr>
              <a:xfrm>
                <a:off x="185017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19"/>
              <p:cNvSpPr/>
              <p:nvPr/>
            </p:nvSpPr>
            <p:spPr>
              <a:xfrm>
                <a:off x="185017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19"/>
              <p:cNvSpPr/>
              <p:nvPr/>
            </p:nvSpPr>
            <p:spPr>
              <a:xfrm>
                <a:off x="185017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19"/>
              <p:cNvSpPr/>
              <p:nvPr/>
            </p:nvSpPr>
            <p:spPr>
              <a:xfrm>
                <a:off x="185017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19"/>
              <p:cNvSpPr/>
              <p:nvPr/>
            </p:nvSpPr>
            <p:spPr>
              <a:xfrm>
                <a:off x="185017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19"/>
              <p:cNvSpPr/>
              <p:nvPr/>
            </p:nvSpPr>
            <p:spPr>
              <a:xfrm>
                <a:off x="185017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19"/>
              <p:cNvSpPr/>
              <p:nvPr/>
            </p:nvSpPr>
            <p:spPr>
              <a:xfrm>
                <a:off x="176138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19"/>
              <p:cNvSpPr/>
              <p:nvPr/>
            </p:nvSpPr>
            <p:spPr>
              <a:xfrm>
                <a:off x="176138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19"/>
              <p:cNvSpPr/>
              <p:nvPr/>
            </p:nvSpPr>
            <p:spPr>
              <a:xfrm>
                <a:off x="176138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19"/>
              <p:cNvSpPr/>
              <p:nvPr/>
            </p:nvSpPr>
            <p:spPr>
              <a:xfrm>
                <a:off x="176138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19"/>
              <p:cNvSpPr/>
              <p:nvPr/>
            </p:nvSpPr>
            <p:spPr>
              <a:xfrm>
                <a:off x="176138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19"/>
              <p:cNvSpPr/>
              <p:nvPr/>
            </p:nvSpPr>
            <p:spPr>
              <a:xfrm>
                <a:off x="176138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19"/>
              <p:cNvSpPr/>
              <p:nvPr/>
            </p:nvSpPr>
            <p:spPr>
              <a:xfrm>
                <a:off x="176138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19"/>
              <p:cNvSpPr/>
              <p:nvPr/>
            </p:nvSpPr>
            <p:spPr>
              <a:xfrm>
                <a:off x="176138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19"/>
              <p:cNvSpPr/>
              <p:nvPr/>
            </p:nvSpPr>
            <p:spPr>
              <a:xfrm>
                <a:off x="176138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19"/>
              <p:cNvSpPr/>
              <p:nvPr/>
            </p:nvSpPr>
            <p:spPr>
              <a:xfrm>
                <a:off x="176138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19"/>
              <p:cNvSpPr/>
              <p:nvPr/>
            </p:nvSpPr>
            <p:spPr>
              <a:xfrm>
                <a:off x="176138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19"/>
              <p:cNvSpPr/>
              <p:nvPr/>
            </p:nvSpPr>
            <p:spPr>
              <a:xfrm>
                <a:off x="176138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19"/>
              <p:cNvSpPr/>
              <p:nvPr/>
            </p:nvSpPr>
            <p:spPr>
              <a:xfrm>
                <a:off x="176138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19"/>
              <p:cNvSpPr/>
              <p:nvPr/>
            </p:nvSpPr>
            <p:spPr>
              <a:xfrm>
                <a:off x="176138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19"/>
              <p:cNvSpPr/>
              <p:nvPr/>
            </p:nvSpPr>
            <p:spPr>
              <a:xfrm>
                <a:off x="176138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19"/>
              <p:cNvSpPr/>
              <p:nvPr/>
            </p:nvSpPr>
            <p:spPr>
              <a:xfrm>
                <a:off x="87352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19"/>
              <p:cNvSpPr/>
              <p:nvPr/>
            </p:nvSpPr>
            <p:spPr>
              <a:xfrm>
                <a:off x="96231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19"/>
              <p:cNvSpPr/>
              <p:nvPr/>
            </p:nvSpPr>
            <p:spPr>
              <a:xfrm>
                <a:off x="105110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19"/>
              <p:cNvSpPr/>
              <p:nvPr/>
            </p:nvSpPr>
            <p:spPr>
              <a:xfrm>
                <a:off x="11398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19"/>
              <p:cNvSpPr/>
              <p:nvPr/>
            </p:nvSpPr>
            <p:spPr>
              <a:xfrm>
                <a:off x="12286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19"/>
              <p:cNvSpPr/>
              <p:nvPr/>
            </p:nvSpPr>
            <p:spPr>
              <a:xfrm>
                <a:off x="131746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19"/>
              <p:cNvSpPr/>
              <p:nvPr/>
            </p:nvSpPr>
            <p:spPr>
              <a:xfrm>
                <a:off x="87352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19"/>
              <p:cNvSpPr/>
              <p:nvPr/>
            </p:nvSpPr>
            <p:spPr>
              <a:xfrm>
                <a:off x="96231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19"/>
              <p:cNvSpPr/>
              <p:nvPr/>
            </p:nvSpPr>
            <p:spPr>
              <a:xfrm>
                <a:off x="105110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19"/>
              <p:cNvSpPr/>
              <p:nvPr/>
            </p:nvSpPr>
            <p:spPr>
              <a:xfrm>
                <a:off x="11398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19"/>
              <p:cNvSpPr/>
              <p:nvPr/>
            </p:nvSpPr>
            <p:spPr>
              <a:xfrm>
                <a:off x="12286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19"/>
              <p:cNvSpPr/>
              <p:nvPr/>
            </p:nvSpPr>
            <p:spPr>
              <a:xfrm>
                <a:off x="131746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19"/>
              <p:cNvSpPr/>
              <p:nvPr/>
            </p:nvSpPr>
            <p:spPr>
              <a:xfrm>
                <a:off x="87352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19"/>
              <p:cNvSpPr/>
              <p:nvPr/>
            </p:nvSpPr>
            <p:spPr>
              <a:xfrm>
                <a:off x="96231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19"/>
              <p:cNvSpPr/>
              <p:nvPr/>
            </p:nvSpPr>
            <p:spPr>
              <a:xfrm>
                <a:off x="105110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19"/>
              <p:cNvSpPr/>
              <p:nvPr/>
            </p:nvSpPr>
            <p:spPr>
              <a:xfrm>
                <a:off x="11398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19"/>
              <p:cNvSpPr/>
              <p:nvPr/>
            </p:nvSpPr>
            <p:spPr>
              <a:xfrm>
                <a:off x="12286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19"/>
              <p:cNvSpPr/>
              <p:nvPr/>
            </p:nvSpPr>
            <p:spPr>
              <a:xfrm>
                <a:off x="131746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19"/>
              <p:cNvSpPr/>
              <p:nvPr/>
            </p:nvSpPr>
            <p:spPr>
              <a:xfrm>
                <a:off x="87352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19"/>
              <p:cNvSpPr/>
              <p:nvPr/>
            </p:nvSpPr>
            <p:spPr>
              <a:xfrm>
                <a:off x="96231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19"/>
              <p:cNvSpPr/>
              <p:nvPr/>
            </p:nvSpPr>
            <p:spPr>
              <a:xfrm>
                <a:off x="105110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19"/>
              <p:cNvSpPr/>
              <p:nvPr/>
            </p:nvSpPr>
            <p:spPr>
              <a:xfrm>
                <a:off x="11398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19"/>
              <p:cNvSpPr/>
              <p:nvPr/>
            </p:nvSpPr>
            <p:spPr>
              <a:xfrm>
                <a:off x="12286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19"/>
              <p:cNvSpPr/>
              <p:nvPr/>
            </p:nvSpPr>
            <p:spPr>
              <a:xfrm>
                <a:off x="131746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19"/>
              <p:cNvSpPr/>
              <p:nvPr/>
            </p:nvSpPr>
            <p:spPr>
              <a:xfrm>
                <a:off x="87352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19"/>
              <p:cNvSpPr/>
              <p:nvPr/>
            </p:nvSpPr>
            <p:spPr>
              <a:xfrm>
                <a:off x="96231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19"/>
              <p:cNvSpPr/>
              <p:nvPr/>
            </p:nvSpPr>
            <p:spPr>
              <a:xfrm>
                <a:off x="105110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19"/>
              <p:cNvSpPr/>
              <p:nvPr/>
            </p:nvSpPr>
            <p:spPr>
              <a:xfrm>
                <a:off x="11398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19"/>
              <p:cNvSpPr/>
              <p:nvPr/>
            </p:nvSpPr>
            <p:spPr>
              <a:xfrm>
                <a:off x="12286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19"/>
              <p:cNvSpPr/>
              <p:nvPr/>
            </p:nvSpPr>
            <p:spPr>
              <a:xfrm>
                <a:off x="131746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19"/>
              <p:cNvSpPr/>
              <p:nvPr/>
            </p:nvSpPr>
            <p:spPr>
              <a:xfrm>
                <a:off x="87352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19"/>
              <p:cNvSpPr/>
              <p:nvPr/>
            </p:nvSpPr>
            <p:spPr>
              <a:xfrm>
                <a:off x="96231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19"/>
              <p:cNvSpPr/>
              <p:nvPr/>
            </p:nvSpPr>
            <p:spPr>
              <a:xfrm>
                <a:off x="105110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19"/>
              <p:cNvSpPr/>
              <p:nvPr/>
            </p:nvSpPr>
            <p:spPr>
              <a:xfrm>
                <a:off x="11398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19"/>
              <p:cNvSpPr/>
              <p:nvPr/>
            </p:nvSpPr>
            <p:spPr>
              <a:xfrm>
                <a:off x="12286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19"/>
              <p:cNvSpPr/>
              <p:nvPr/>
            </p:nvSpPr>
            <p:spPr>
              <a:xfrm>
                <a:off x="131746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19"/>
              <p:cNvSpPr/>
              <p:nvPr/>
            </p:nvSpPr>
            <p:spPr>
              <a:xfrm>
                <a:off x="87352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19"/>
              <p:cNvSpPr/>
              <p:nvPr/>
            </p:nvSpPr>
            <p:spPr>
              <a:xfrm>
                <a:off x="96231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19"/>
              <p:cNvSpPr/>
              <p:nvPr/>
            </p:nvSpPr>
            <p:spPr>
              <a:xfrm>
                <a:off x="105110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19"/>
              <p:cNvSpPr/>
              <p:nvPr/>
            </p:nvSpPr>
            <p:spPr>
              <a:xfrm>
                <a:off x="11398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19"/>
              <p:cNvSpPr/>
              <p:nvPr/>
            </p:nvSpPr>
            <p:spPr>
              <a:xfrm>
                <a:off x="12286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19"/>
              <p:cNvSpPr/>
              <p:nvPr/>
            </p:nvSpPr>
            <p:spPr>
              <a:xfrm>
                <a:off x="131746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19"/>
              <p:cNvSpPr/>
              <p:nvPr/>
            </p:nvSpPr>
            <p:spPr>
              <a:xfrm>
                <a:off x="87352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19"/>
              <p:cNvSpPr/>
              <p:nvPr/>
            </p:nvSpPr>
            <p:spPr>
              <a:xfrm>
                <a:off x="96231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19"/>
              <p:cNvSpPr/>
              <p:nvPr/>
            </p:nvSpPr>
            <p:spPr>
              <a:xfrm>
                <a:off x="105110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19"/>
              <p:cNvSpPr/>
              <p:nvPr/>
            </p:nvSpPr>
            <p:spPr>
              <a:xfrm>
                <a:off x="11398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19"/>
              <p:cNvSpPr/>
              <p:nvPr/>
            </p:nvSpPr>
            <p:spPr>
              <a:xfrm>
                <a:off x="12286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19"/>
              <p:cNvSpPr/>
              <p:nvPr/>
            </p:nvSpPr>
            <p:spPr>
              <a:xfrm>
                <a:off x="131746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19"/>
              <p:cNvSpPr/>
              <p:nvPr/>
            </p:nvSpPr>
            <p:spPr>
              <a:xfrm>
                <a:off x="87352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19"/>
              <p:cNvSpPr/>
              <p:nvPr/>
            </p:nvSpPr>
            <p:spPr>
              <a:xfrm>
                <a:off x="96231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19"/>
              <p:cNvSpPr/>
              <p:nvPr/>
            </p:nvSpPr>
            <p:spPr>
              <a:xfrm>
                <a:off x="105110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19"/>
              <p:cNvSpPr/>
              <p:nvPr/>
            </p:nvSpPr>
            <p:spPr>
              <a:xfrm>
                <a:off x="11398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19"/>
              <p:cNvSpPr/>
              <p:nvPr/>
            </p:nvSpPr>
            <p:spPr>
              <a:xfrm>
                <a:off x="12286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19"/>
              <p:cNvSpPr/>
              <p:nvPr/>
            </p:nvSpPr>
            <p:spPr>
              <a:xfrm>
                <a:off x="131746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19"/>
              <p:cNvSpPr/>
              <p:nvPr/>
            </p:nvSpPr>
            <p:spPr>
              <a:xfrm>
                <a:off x="87352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19"/>
              <p:cNvSpPr/>
              <p:nvPr/>
            </p:nvSpPr>
            <p:spPr>
              <a:xfrm>
                <a:off x="96231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19"/>
              <p:cNvSpPr/>
              <p:nvPr/>
            </p:nvSpPr>
            <p:spPr>
              <a:xfrm>
                <a:off x="105110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19"/>
              <p:cNvSpPr/>
              <p:nvPr/>
            </p:nvSpPr>
            <p:spPr>
              <a:xfrm>
                <a:off x="11398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19"/>
              <p:cNvSpPr/>
              <p:nvPr/>
            </p:nvSpPr>
            <p:spPr>
              <a:xfrm>
                <a:off x="12286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19"/>
              <p:cNvSpPr/>
              <p:nvPr/>
            </p:nvSpPr>
            <p:spPr>
              <a:xfrm>
                <a:off x="131746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19"/>
              <p:cNvSpPr/>
              <p:nvPr/>
            </p:nvSpPr>
            <p:spPr>
              <a:xfrm>
                <a:off x="87352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19"/>
              <p:cNvSpPr/>
              <p:nvPr/>
            </p:nvSpPr>
            <p:spPr>
              <a:xfrm>
                <a:off x="96231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19"/>
              <p:cNvSpPr/>
              <p:nvPr/>
            </p:nvSpPr>
            <p:spPr>
              <a:xfrm>
                <a:off x="105110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19"/>
              <p:cNvSpPr/>
              <p:nvPr/>
            </p:nvSpPr>
            <p:spPr>
              <a:xfrm>
                <a:off x="11398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19"/>
              <p:cNvSpPr/>
              <p:nvPr/>
            </p:nvSpPr>
            <p:spPr>
              <a:xfrm>
                <a:off x="12286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19"/>
              <p:cNvSpPr/>
              <p:nvPr/>
            </p:nvSpPr>
            <p:spPr>
              <a:xfrm>
                <a:off x="131746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19"/>
              <p:cNvSpPr/>
              <p:nvPr/>
            </p:nvSpPr>
            <p:spPr>
              <a:xfrm>
                <a:off x="87352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19"/>
              <p:cNvSpPr/>
              <p:nvPr/>
            </p:nvSpPr>
            <p:spPr>
              <a:xfrm>
                <a:off x="96231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19"/>
              <p:cNvSpPr/>
              <p:nvPr/>
            </p:nvSpPr>
            <p:spPr>
              <a:xfrm>
                <a:off x="105110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19"/>
              <p:cNvSpPr/>
              <p:nvPr/>
            </p:nvSpPr>
            <p:spPr>
              <a:xfrm>
                <a:off x="11398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19"/>
              <p:cNvSpPr/>
              <p:nvPr/>
            </p:nvSpPr>
            <p:spPr>
              <a:xfrm>
                <a:off x="12286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19"/>
              <p:cNvSpPr/>
              <p:nvPr/>
            </p:nvSpPr>
            <p:spPr>
              <a:xfrm>
                <a:off x="131746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19"/>
              <p:cNvSpPr/>
              <p:nvPr/>
            </p:nvSpPr>
            <p:spPr>
              <a:xfrm>
                <a:off x="87352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19"/>
              <p:cNvSpPr/>
              <p:nvPr/>
            </p:nvSpPr>
            <p:spPr>
              <a:xfrm>
                <a:off x="96231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19"/>
              <p:cNvSpPr/>
              <p:nvPr/>
            </p:nvSpPr>
            <p:spPr>
              <a:xfrm>
                <a:off x="105110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19"/>
              <p:cNvSpPr/>
              <p:nvPr/>
            </p:nvSpPr>
            <p:spPr>
              <a:xfrm>
                <a:off x="11398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19"/>
              <p:cNvSpPr/>
              <p:nvPr/>
            </p:nvSpPr>
            <p:spPr>
              <a:xfrm>
                <a:off x="12286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19"/>
              <p:cNvSpPr/>
              <p:nvPr/>
            </p:nvSpPr>
            <p:spPr>
              <a:xfrm>
                <a:off x="131746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19"/>
              <p:cNvSpPr/>
              <p:nvPr/>
            </p:nvSpPr>
            <p:spPr>
              <a:xfrm>
                <a:off x="140625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19"/>
              <p:cNvSpPr/>
              <p:nvPr/>
            </p:nvSpPr>
            <p:spPr>
              <a:xfrm>
                <a:off x="140625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19"/>
              <p:cNvSpPr/>
              <p:nvPr/>
            </p:nvSpPr>
            <p:spPr>
              <a:xfrm>
                <a:off x="140625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19"/>
              <p:cNvSpPr/>
              <p:nvPr/>
            </p:nvSpPr>
            <p:spPr>
              <a:xfrm>
                <a:off x="140625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19"/>
              <p:cNvSpPr/>
              <p:nvPr/>
            </p:nvSpPr>
            <p:spPr>
              <a:xfrm>
                <a:off x="140625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19"/>
              <p:cNvSpPr/>
              <p:nvPr/>
            </p:nvSpPr>
            <p:spPr>
              <a:xfrm>
                <a:off x="140625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19"/>
              <p:cNvSpPr/>
              <p:nvPr/>
            </p:nvSpPr>
            <p:spPr>
              <a:xfrm>
                <a:off x="140625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19"/>
              <p:cNvSpPr/>
              <p:nvPr/>
            </p:nvSpPr>
            <p:spPr>
              <a:xfrm>
                <a:off x="140625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19"/>
              <p:cNvSpPr/>
              <p:nvPr/>
            </p:nvSpPr>
            <p:spPr>
              <a:xfrm>
                <a:off x="140625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19"/>
              <p:cNvSpPr/>
              <p:nvPr/>
            </p:nvSpPr>
            <p:spPr>
              <a:xfrm>
                <a:off x="140625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19"/>
              <p:cNvSpPr/>
              <p:nvPr/>
            </p:nvSpPr>
            <p:spPr>
              <a:xfrm>
                <a:off x="140625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19"/>
              <p:cNvSpPr/>
              <p:nvPr/>
            </p:nvSpPr>
            <p:spPr>
              <a:xfrm>
                <a:off x="140625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19"/>
              <p:cNvSpPr/>
              <p:nvPr/>
            </p:nvSpPr>
            <p:spPr>
              <a:xfrm>
                <a:off x="140625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19"/>
              <p:cNvSpPr/>
              <p:nvPr/>
            </p:nvSpPr>
            <p:spPr>
              <a:xfrm>
                <a:off x="14950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19"/>
              <p:cNvSpPr/>
              <p:nvPr/>
            </p:nvSpPr>
            <p:spPr>
              <a:xfrm>
                <a:off x="14950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19"/>
              <p:cNvSpPr/>
              <p:nvPr/>
            </p:nvSpPr>
            <p:spPr>
              <a:xfrm>
                <a:off x="14950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19"/>
              <p:cNvSpPr/>
              <p:nvPr/>
            </p:nvSpPr>
            <p:spPr>
              <a:xfrm>
                <a:off x="14950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19"/>
              <p:cNvSpPr/>
              <p:nvPr/>
            </p:nvSpPr>
            <p:spPr>
              <a:xfrm>
                <a:off x="14950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19"/>
              <p:cNvSpPr/>
              <p:nvPr/>
            </p:nvSpPr>
            <p:spPr>
              <a:xfrm>
                <a:off x="14950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19"/>
              <p:cNvSpPr/>
              <p:nvPr/>
            </p:nvSpPr>
            <p:spPr>
              <a:xfrm>
                <a:off x="14950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19"/>
              <p:cNvSpPr/>
              <p:nvPr/>
            </p:nvSpPr>
            <p:spPr>
              <a:xfrm>
                <a:off x="14950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19"/>
              <p:cNvSpPr/>
              <p:nvPr/>
            </p:nvSpPr>
            <p:spPr>
              <a:xfrm>
                <a:off x="14950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19"/>
              <p:cNvSpPr/>
              <p:nvPr/>
            </p:nvSpPr>
            <p:spPr>
              <a:xfrm>
                <a:off x="14950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19"/>
              <p:cNvSpPr/>
              <p:nvPr/>
            </p:nvSpPr>
            <p:spPr>
              <a:xfrm>
                <a:off x="14950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19"/>
              <p:cNvSpPr/>
              <p:nvPr/>
            </p:nvSpPr>
            <p:spPr>
              <a:xfrm>
                <a:off x="14950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19"/>
              <p:cNvSpPr/>
              <p:nvPr/>
            </p:nvSpPr>
            <p:spPr>
              <a:xfrm>
                <a:off x="14950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19"/>
              <p:cNvSpPr/>
              <p:nvPr/>
            </p:nvSpPr>
            <p:spPr>
              <a:xfrm>
                <a:off x="15838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19"/>
              <p:cNvSpPr/>
              <p:nvPr/>
            </p:nvSpPr>
            <p:spPr>
              <a:xfrm>
                <a:off x="15838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19"/>
              <p:cNvSpPr/>
              <p:nvPr/>
            </p:nvSpPr>
            <p:spPr>
              <a:xfrm>
                <a:off x="15838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19"/>
              <p:cNvSpPr/>
              <p:nvPr/>
            </p:nvSpPr>
            <p:spPr>
              <a:xfrm>
                <a:off x="15838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19"/>
              <p:cNvSpPr/>
              <p:nvPr/>
            </p:nvSpPr>
            <p:spPr>
              <a:xfrm>
                <a:off x="15838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19"/>
              <p:cNvSpPr/>
              <p:nvPr/>
            </p:nvSpPr>
            <p:spPr>
              <a:xfrm>
                <a:off x="15838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19"/>
              <p:cNvSpPr/>
              <p:nvPr/>
            </p:nvSpPr>
            <p:spPr>
              <a:xfrm>
                <a:off x="15838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19"/>
              <p:cNvSpPr/>
              <p:nvPr/>
            </p:nvSpPr>
            <p:spPr>
              <a:xfrm>
                <a:off x="15838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19"/>
              <p:cNvSpPr/>
              <p:nvPr/>
            </p:nvSpPr>
            <p:spPr>
              <a:xfrm>
                <a:off x="15838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19"/>
              <p:cNvSpPr/>
              <p:nvPr/>
            </p:nvSpPr>
            <p:spPr>
              <a:xfrm>
                <a:off x="15838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19"/>
              <p:cNvSpPr/>
              <p:nvPr/>
            </p:nvSpPr>
            <p:spPr>
              <a:xfrm>
                <a:off x="15838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19"/>
              <p:cNvSpPr/>
              <p:nvPr/>
            </p:nvSpPr>
            <p:spPr>
              <a:xfrm>
                <a:off x="15838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19"/>
              <p:cNvSpPr/>
              <p:nvPr/>
            </p:nvSpPr>
            <p:spPr>
              <a:xfrm>
                <a:off x="15838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19"/>
              <p:cNvSpPr/>
              <p:nvPr/>
            </p:nvSpPr>
            <p:spPr>
              <a:xfrm>
                <a:off x="167261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19"/>
              <p:cNvSpPr/>
              <p:nvPr/>
            </p:nvSpPr>
            <p:spPr>
              <a:xfrm>
                <a:off x="167261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19"/>
              <p:cNvSpPr/>
              <p:nvPr/>
            </p:nvSpPr>
            <p:spPr>
              <a:xfrm>
                <a:off x="167261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19"/>
              <p:cNvSpPr/>
              <p:nvPr/>
            </p:nvSpPr>
            <p:spPr>
              <a:xfrm>
                <a:off x="167261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19"/>
              <p:cNvSpPr/>
              <p:nvPr/>
            </p:nvSpPr>
            <p:spPr>
              <a:xfrm>
                <a:off x="167261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19"/>
              <p:cNvSpPr/>
              <p:nvPr/>
            </p:nvSpPr>
            <p:spPr>
              <a:xfrm>
                <a:off x="167261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19"/>
              <p:cNvSpPr/>
              <p:nvPr/>
            </p:nvSpPr>
            <p:spPr>
              <a:xfrm>
                <a:off x="167261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19"/>
              <p:cNvSpPr/>
              <p:nvPr/>
            </p:nvSpPr>
            <p:spPr>
              <a:xfrm>
                <a:off x="167261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19"/>
              <p:cNvSpPr/>
              <p:nvPr/>
            </p:nvSpPr>
            <p:spPr>
              <a:xfrm>
                <a:off x="167261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19"/>
              <p:cNvSpPr/>
              <p:nvPr/>
            </p:nvSpPr>
            <p:spPr>
              <a:xfrm>
                <a:off x="167261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19"/>
              <p:cNvSpPr/>
              <p:nvPr/>
            </p:nvSpPr>
            <p:spPr>
              <a:xfrm>
                <a:off x="167261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19"/>
              <p:cNvSpPr/>
              <p:nvPr/>
            </p:nvSpPr>
            <p:spPr>
              <a:xfrm>
                <a:off x="167261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19"/>
              <p:cNvSpPr/>
              <p:nvPr/>
            </p:nvSpPr>
            <p:spPr>
              <a:xfrm>
                <a:off x="167261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19"/>
              <p:cNvSpPr/>
              <p:nvPr/>
            </p:nvSpPr>
            <p:spPr>
              <a:xfrm>
                <a:off x="87352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19"/>
              <p:cNvSpPr/>
              <p:nvPr/>
            </p:nvSpPr>
            <p:spPr>
              <a:xfrm>
                <a:off x="96231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19"/>
              <p:cNvSpPr/>
              <p:nvPr/>
            </p:nvSpPr>
            <p:spPr>
              <a:xfrm>
                <a:off x="105110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19"/>
              <p:cNvSpPr/>
              <p:nvPr/>
            </p:nvSpPr>
            <p:spPr>
              <a:xfrm>
                <a:off x="11398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19"/>
              <p:cNvSpPr/>
              <p:nvPr/>
            </p:nvSpPr>
            <p:spPr>
              <a:xfrm>
                <a:off x="12286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19"/>
              <p:cNvSpPr/>
              <p:nvPr/>
            </p:nvSpPr>
            <p:spPr>
              <a:xfrm>
                <a:off x="131746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19"/>
              <p:cNvSpPr/>
              <p:nvPr/>
            </p:nvSpPr>
            <p:spPr>
              <a:xfrm>
                <a:off x="140625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19"/>
              <p:cNvSpPr/>
              <p:nvPr/>
            </p:nvSpPr>
            <p:spPr>
              <a:xfrm>
                <a:off x="14950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19"/>
              <p:cNvSpPr/>
              <p:nvPr/>
            </p:nvSpPr>
            <p:spPr>
              <a:xfrm>
                <a:off x="15838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19"/>
              <p:cNvSpPr/>
              <p:nvPr/>
            </p:nvSpPr>
            <p:spPr>
              <a:xfrm>
                <a:off x="167261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19"/>
              <p:cNvSpPr/>
              <p:nvPr/>
            </p:nvSpPr>
            <p:spPr>
              <a:xfrm>
                <a:off x="87352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19"/>
              <p:cNvSpPr/>
              <p:nvPr/>
            </p:nvSpPr>
            <p:spPr>
              <a:xfrm>
                <a:off x="96231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19"/>
              <p:cNvSpPr/>
              <p:nvPr/>
            </p:nvSpPr>
            <p:spPr>
              <a:xfrm>
                <a:off x="105110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19"/>
              <p:cNvSpPr/>
              <p:nvPr/>
            </p:nvSpPr>
            <p:spPr>
              <a:xfrm>
                <a:off x="11398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19"/>
              <p:cNvSpPr/>
              <p:nvPr/>
            </p:nvSpPr>
            <p:spPr>
              <a:xfrm>
                <a:off x="12286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19"/>
              <p:cNvSpPr/>
              <p:nvPr/>
            </p:nvSpPr>
            <p:spPr>
              <a:xfrm>
                <a:off x="131746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19"/>
              <p:cNvSpPr/>
              <p:nvPr/>
            </p:nvSpPr>
            <p:spPr>
              <a:xfrm>
                <a:off x="140625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19"/>
              <p:cNvSpPr/>
              <p:nvPr/>
            </p:nvSpPr>
            <p:spPr>
              <a:xfrm>
                <a:off x="14950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19"/>
              <p:cNvSpPr/>
              <p:nvPr/>
            </p:nvSpPr>
            <p:spPr>
              <a:xfrm>
                <a:off x="15838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19"/>
              <p:cNvSpPr/>
              <p:nvPr/>
            </p:nvSpPr>
            <p:spPr>
              <a:xfrm>
                <a:off x="167261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19"/>
              <p:cNvSpPr/>
              <p:nvPr/>
            </p:nvSpPr>
            <p:spPr>
              <a:xfrm>
                <a:off x="7847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19"/>
              <p:cNvSpPr/>
              <p:nvPr/>
            </p:nvSpPr>
            <p:spPr>
              <a:xfrm>
                <a:off x="7847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19"/>
              <p:cNvSpPr/>
              <p:nvPr/>
            </p:nvSpPr>
            <p:spPr>
              <a:xfrm>
                <a:off x="7847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19"/>
              <p:cNvSpPr/>
              <p:nvPr/>
            </p:nvSpPr>
            <p:spPr>
              <a:xfrm>
                <a:off x="7847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19"/>
              <p:cNvSpPr/>
              <p:nvPr/>
            </p:nvSpPr>
            <p:spPr>
              <a:xfrm>
                <a:off x="7847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19"/>
              <p:cNvSpPr/>
              <p:nvPr/>
            </p:nvSpPr>
            <p:spPr>
              <a:xfrm>
                <a:off x="7847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19"/>
              <p:cNvSpPr/>
              <p:nvPr/>
            </p:nvSpPr>
            <p:spPr>
              <a:xfrm>
                <a:off x="7847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19"/>
              <p:cNvSpPr/>
              <p:nvPr/>
            </p:nvSpPr>
            <p:spPr>
              <a:xfrm>
                <a:off x="7847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19"/>
              <p:cNvSpPr/>
              <p:nvPr/>
            </p:nvSpPr>
            <p:spPr>
              <a:xfrm>
                <a:off x="7847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19"/>
              <p:cNvSpPr/>
              <p:nvPr/>
            </p:nvSpPr>
            <p:spPr>
              <a:xfrm>
                <a:off x="7847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19"/>
              <p:cNvSpPr/>
              <p:nvPr/>
            </p:nvSpPr>
            <p:spPr>
              <a:xfrm>
                <a:off x="7847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19"/>
              <p:cNvSpPr/>
              <p:nvPr/>
            </p:nvSpPr>
            <p:spPr>
              <a:xfrm>
                <a:off x="7847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19"/>
              <p:cNvSpPr/>
              <p:nvPr/>
            </p:nvSpPr>
            <p:spPr>
              <a:xfrm>
                <a:off x="7847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19"/>
              <p:cNvSpPr/>
              <p:nvPr/>
            </p:nvSpPr>
            <p:spPr>
              <a:xfrm>
                <a:off x="7847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19"/>
              <p:cNvSpPr/>
              <p:nvPr/>
            </p:nvSpPr>
            <p:spPr>
              <a:xfrm>
                <a:off x="7847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19"/>
              <p:cNvSpPr/>
              <p:nvPr/>
            </p:nvSpPr>
            <p:spPr>
              <a:xfrm>
                <a:off x="87352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19"/>
              <p:cNvSpPr/>
              <p:nvPr/>
            </p:nvSpPr>
            <p:spPr>
              <a:xfrm>
                <a:off x="96231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19"/>
              <p:cNvSpPr/>
              <p:nvPr/>
            </p:nvSpPr>
            <p:spPr>
              <a:xfrm>
                <a:off x="105110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19"/>
              <p:cNvSpPr/>
              <p:nvPr/>
            </p:nvSpPr>
            <p:spPr>
              <a:xfrm>
                <a:off x="11398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19"/>
              <p:cNvSpPr/>
              <p:nvPr/>
            </p:nvSpPr>
            <p:spPr>
              <a:xfrm>
                <a:off x="12286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19"/>
              <p:cNvSpPr/>
              <p:nvPr/>
            </p:nvSpPr>
            <p:spPr>
              <a:xfrm>
                <a:off x="131746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19"/>
              <p:cNvSpPr/>
              <p:nvPr/>
            </p:nvSpPr>
            <p:spPr>
              <a:xfrm>
                <a:off x="87352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19"/>
              <p:cNvSpPr/>
              <p:nvPr/>
            </p:nvSpPr>
            <p:spPr>
              <a:xfrm>
                <a:off x="96231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19"/>
              <p:cNvSpPr/>
              <p:nvPr/>
            </p:nvSpPr>
            <p:spPr>
              <a:xfrm>
                <a:off x="105110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19"/>
              <p:cNvSpPr/>
              <p:nvPr/>
            </p:nvSpPr>
            <p:spPr>
              <a:xfrm>
                <a:off x="11398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19"/>
              <p:cNvSpPr/>
              <p:nvPr/>
            </p:nvSpPr>
            <p:spPr>
              <a:xfrm>
                <a:off x="12286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19"/>
              <p:cNvSpPr/>
              <p:nvPr/>
            </p:nvSpPr>
            <p:spPr>
              <a:xfrm>
                <a:off x="131746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19"/>
              <p:cNvSpPr/>
              <p:nvPr/>
            </p:nvSpPr>
            <p:spPr>
              <a:xfrm>
                <a:off x="87352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19"/>
              <p:cNvSpPr/>
              <p:nvPr/>
            </p:nvSpPr>
            <p:spPr>
              <a:xfrm>
                <a:off x="96231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19"/>
              <p:cNvSpPr/>
              <p:nvPr/>
            </p:nvSpPr>
            <p:spPr>
              <a:xfrm>
                <a:off x="105110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19"/>
              <p:cNvSpPr/>
              <p:nvPr/>
            </p:nvSpPr>
            <p:spPr>
              <a:xfrm>
                <a:off x="11398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19"/>
              <p:cNvSpPr/>
              <p:nvPr/>
            </p:nvSpPr>
            <p:spPr>
              <a:xfrm>
                <a:off x="12286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19"/>
              <p:cNvSpPr/>
              <p:nvPr/>
            </p:nvSpPr>
            <p:spPr>
              <a:xfrm>
                <a:off x="131746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19"/>
              <p:cNvSpPr/>
              <p:nvPr/>
            </p:nvSpPr>
            <p:spPr>
              <a:xfrm>
                <a:off x="87352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19"/>
              <p:cNvSpPr/>
              <p:nvPr/>
            </p:nvSpPr>
            <p:spPr>
              <a:xfrm>
                <a:off x="96231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19"/>
              <p:cNvSpPr/>
              <p:nvPr/>
            </p:nvSpPr>
            <p:spPr>
              <a:xfrm>
                <a:off x="105110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19"/>
              <p:cNvSpPr/>
              <p:nvPr/>
            </p:nvSpPr>
            <p:spPr>
              <a:xfrm>
                <a:off x="11398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19"/>
              <p:cNvSpPr/>
              <p:nvPr/>
            </p:nvSpPr>
            <p:spPr>
              <a:xfrm>
                <a:off x="12286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19"/>
              <p:cNvSpPr/>
              <p:nvPr/>
            </p:nvSpPr>
            <p:spPr>
              <a:xfrm>
                <a:off x="131746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19"/>
              <p:cNvSpPr/>
              <p:nvPr/>
            </p:nvSpPr>
            <p:spPr>
              <a:xfrm>
                <a:off x="87352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19"/>
              <p:cNvSpPr/>
              <p:nvPr/>
            </p:nvSpPr>
            <p:spPr>
              <a:xfrm>
                <a:off x="96231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19"/>
              <p:cNvSpPr/>
              <p:nvPr/>
            </p:nvSpPr>
            <p:spPr>
              <a:xfrm>
                <a:off x="105110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19"/>
              <p:cNvSpPr/>
              <p:nvPr/>
            </p:nvSpPr>
            <p:spPr>
              <a:xfrm>
                <a:off x="11398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19"/>
              <p:cNvSpPr/>
              <p:nvPr/>
            </p:nvSpPr>
            <p:spPr>
              <a:xfrm>
                <a:off x="12286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19"/>
              <p:cNvSpPr/>
              <p:nvPr/>
            </p:nvSpPr>
            <p:spPr>
              <a:xfrm>
                <a:off x="131746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19"/>
              <p:cNvSpPr/>
              <p:nvPr/>
            </p:nvSpPr>
            <p:spPr>
              <a:xfrm>
                <a:off x="87352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19"/>
              <p:cNvSpPr/>
              <p:nvPr/>
            </p:nvSpPr>
            <p:spPr>
              <a:xfrm>
                <a:off x="96231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19"/>
              <p:cNvSpPr/>
              <p:nvPr/>
            </p:nvSpPr>
            <p:spPr>
              <a:xfrm>
                <a:off x="105110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19"/>
              <p:cNvSpPr/>
              <p:nvPr/>
            </p:nvSpPr>
            <p:spPr>
              <a:xfrm>
                <a:off x="11398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19"/>
              <p:cNvSpPr/>
              <p:nvPr/>
            </p:nvSpPr>
            <p:spPr>
              <a:xfrm>
                <a:off x="12286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19"/>
              <p:cNvSpPr/>
              <p:nvPr/>
            </p:nvSpPr>
            <p:spPr>
              <a:xfrm>
                <a:off x="131746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19"/>
              <p:cNvSpPr/>
              <p:nvPr/>
            </p:nvSpPr>
            <p:spPr>
              <a:xfrm>
                <a:off x="87352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19"/>
              <p:cNvSpPr/>
              <p:nvPr/>
            </p:nvSpPr>
            <p:spPr>
              <a:xfrm>
                <a:off x="96231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19"/>
              <p:cNvSpPr/>
              <p:nvPr/>
            </p:nvSpPr>
            <p:spPr>
              <a:xfrm>
                <a:off x="105110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19"/>
              <p:cNvSpPr/>
              <p:nvPr/>
            </p:nvSpPr>
            <p:spPr>
              <a:xfrm>
                <a:off x="11398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19"/>
              <p:cNvSpPr/>
              <p:nvPr/>
            </p:nvSpPr>
            <p:spPr>
              <a:xfrm>
                <a:off x="12286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19"/>
              <p:cNvSpPr/>
              <p:nvPr/>
            </p:nvSpPr>
            <p:spPr>
              <a:xfrm>
                <a:off x="131746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19"/>
              <p:cNvSpPr/>
              <p:nvPr/>
            </p:nvSpPr>
            <p:spPr>
              <a:xfrm>
                <a:off x="87352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19"/>
              <p:cNvSpPr/>
              <p:nvPr/>
            </p:nvSpPr>
            <p:spPr>
              <a:xfrm>
                <a:off x="96231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19"/>
              <p:cNvSpPr/>
              <p:nvPr/>
            </p:nvSpPr>
            <p:spPr>
              <a:xfrm>
                <a:off x="105110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19"/>
              <p:cNvSpPr/>
              <p:nvPr/>
            </p:nvSpPr>
            <p:spPr>
              <a:xfrm>
                <a:off x="11398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19"/>
              <p:cNvSpPr/>
              <p:nvPr/>
            </p:nvSpPr>
            <p:spPr>
              <a:xfrm>
                <a:off x="12286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19"/>
              <p:cNvSpPr/>
              <p:nvPr/>
            </p:nvSpPr>
            <p:spPr>
              <a:xfrm>
                <a:off x="131746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19"/>
              <p:cNvSpPr/>
              <p:nvPr/>
            </p:nvSpPr>
            <p:spPr>
              <a:xfrm>
                <a:off x="87352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19"/>
              <p:cNvSpPr/>
              <p:nvPr/>
            </p:nvSpPr>
            <p:spPr>
              <a:xfrm>
                <a:off x="96231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19"/>
              <p:cNvSpPr/>
              <p:nvPr/>
            </p:nvSpPr>
            <p:spPr>
              <a:xfrm>
                <a:off x="105110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19"/>
              <p:cNvSpPr/>
              <p:nvPr/>
            </p:nvSpPr>
            <p:spPr>
              <a:xfrm>
                <a:off x="11398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19"/>
              <p:cNvSpPr/>
              <p:nvPr/>
            </p:nvSpPr>
            <p:spPr>
              <a:xfrm>
                <a:off x="12286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19"/>
              <p:cNvSpPr/>
              <p:nvPr/>
            </p:nvSpPr>
            <p:spPr>
              <a:xfrm>
                <a:off x="131746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19"/>
              <p:cNvSpPr/>
              <p:nvPr/>
            </p:nvSpPr>
            <p:spPr>
              <a:xfrm>
                <a:off x="87352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19"/>
              <p:cNvSpPr/>
              <p:nvPr/>
            </p:nvSpPr>
            <p:spPr>
              <a:xfrm>
                <a:off x="96231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19"/>
              <p:cNvSpPr/>
              <p:nvPr/>
            </p:nvSpPr>
            <p:spPr>
              <a:xfrm>
                <a:off x="105110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19"/>
              <p:cNvSpPr/>
              <p:nvPr/>
            </p:nvSpPr>
            <p:spPr>
              <a:xfrm>
                <a:off x="11398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19"/>
              <p:cNvSpPr/>
              <p:nvPr/>
            </p:nvSpPr>
            <p:spPr>
              <a:xfrm>
                <a:off x="12286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19"/>
              <p:cNvSpPr/>
              <p:nvPr/>
            </p:nvSpPr>
            <p:spPr>
              <a:xfrm>
                <a:off x="131746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19"/>
              <p:cNvSpPr/>
              <p:nvPr/>
            </p:nvSpPr>
            <p:spPr>
              <a:xfrm>
                <a:off x="87352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19"/>
              <p:cNvSpPr/>
              <p:nvPr/>
            </p:nvSpPr>
            <p:spPr>
              <a:xfrm>
                <a:off x="96231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19"/>
              <p:cNvSpPr/>
              <p:nvPr/>
            </p:nvSpPr>
            <p:spPr>
              <a:xfrm>
                <a:off x="105110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19"/>
              <p:cNvSpPr/>
              <p:nvPr/>
            </p:nvSpPr>
            <p:spPr>
              <a:xfrm>
                <a:off x="11398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19"/>
              <p:cNvSpPr/>
              <p:nvPr/>
            </p:nvSpPr>
            <p:spPr>
              <a:xfrm>
                <a:off x="12286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19"/>
              <p:cNvSpPr/>
              <p:nvPr/>
            </p:nvSpPr>
            <p:spPr>
              <a:xfrm>
                <a:off x="131746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19"/>
              <p:cNvSpPr/>
              <p:nvPr/>
            </p:nvSpPr>
            <p:spPr>
              <a:xfrm>
                <a:off x="87352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19"/>
              <p:cNvSpPr/>
              <p:nvPr/>
            </p:nvSpPr>
            <p:spPr>
              <a:xfrm>
                <a:off x="96231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19"/>
              <p:cNvSpPr/>
              <p:nvPr/>
            </p:nvSpPr>
            <p:spPr>
              <a:xfrm>
                <a:off x="105110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19"/>
              <p:cNvSpPr/>
              <p:nvPr/>
            </p:nvSpPr>
            <p:spPr>
              <a:xfrm>
                <a:off x="11398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19"/>
              <p:cNvSpPr/>
              <p:nvPr/>
            </p:nvSpPr>
            <p:spPr>
              <a:xfrm>
                <a:off x="12286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19"/>
              <p:cNvSpPr/>
              <p:nvPr/>
            </p:nvSpPr>
            <p:spPr>
              <a:xfrm>
                <a:off x="131746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19"/>
              <p:cNvSpPr/>
              <p:nvPr/>
            </p:nvSpPr>
            <p:spPr>
              <a:xfrm>
                <a:off x="87352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19"/>
              <p:cNvSpPr/>
              <p:nvPr/>
            </p:nvSpPr>
            <p:spPr>
              <a:xfrm>
                <a:off x="96231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19"/>
              <p:cNvSpPr/>
              <p:nvPr/>
            </p:nvSpPr>
            <p:spPr>
              <a:xfrm>
                <a:off x="105110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19"/>
              <p:cNvSpPr/>
              <p:nvPr/>
            </p:nvSpPr>
            <p:spPr>
              <a:xfrm>
                <a:off x="11398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19"/>
              <p:cNvSpPr/>
              <p:nvPr/>
            </p:nvSpPr>
            <p:spPr>
              <a:xfrm>
                <a:off x="12286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19"/>
              <p:cNvSpPr/>
              <p:nvPr/>
            </p:nvSpPr>
            <p:spPr>
              <a:xfrm>
                <a:off x="131746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19"/>
              <p:cNvSpPr/>
              <p:nvPr/>
            </p:nvSpPr>
            <p:spPr>
              <a:xfrm>
                <a:off x="140625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19"/>
              <p:cNvSpPr/>
              <p:nvPr/>
            </p:nvSpPr>
            <p:spPr>
              <a:xfrm>
                <a:off x="140625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19"/>
              <p:cNvSpPr/>
              <p:nvPr/>
            </p:nvSpPr>
            <p:spPr>
              <a:xfrm>
                <a:off x="140625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19"/>
              <p:cNvSpPr/>
              <p:nvPr/>
            </p:nvSpPr>
            <p:spPr>
              <a:xfrm>
                <a:off x="140625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19"/>
              <p:cNvSpPr/>
              <p:nvPr/>
            </p:nvSpPr>
            <p:spPr>
              <a:xfrm>
                <a:off x="140625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19"/>
              <p:cNvSpPr/>
              <p:nvPr/>
            </p:nvSpPr>
            <p:spPr>
              <a:xfrm>
                <a:off x="140625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19"/>
              <p:cNvSpPr/>
              <p:nvPr/>
            </p:nvSpPr>
            <p:spPr>
              <a:xfrm>
                <a:off x="140625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19"/>
              <p:cNvSpPr/>
              <p:nvPr/>
            </p:nvSpPr>
            <p:spPr>
              <a:xfrm>
                <a:off x="140625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19"/>
              <p:cNvSpPr/>
              <p:nvPr/>
            </p:nvSpPr>
            <p:spPr>
              <a:xfrm>
                <a:off x="140625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19"/>
              <p:cNvSpPr/>
              <p:nvPr/>
            </p:nvSpPr>
            <p:spPr>
              <a:xfrm>
                <a:off x="140625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19"/>
              <p:cNvSpPr/>
              <p:nvPr/>
            </p:nvSpPr>
            <p:spPr>
              <a:xfrm>
                <a:off x="140625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19"/>
              <p:cNvSpPr/>
              <p:nvPr/>
            </p:nvSpPr>
            <p:spPr>
              <a:xfrm>
                <a:off x="140625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19"/>
              <p:cNvSpPr/>
              <p:nvPr/>
            </p:nvSpPr>
            <p:spPr>
              <a:xfrm>
                <a:off x="140625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19"/>
              <p:cNvSpPr/>
              <p:nvPr/>
            </p:nvSpPr>
            <p:spPr>
              <a:xfrm>
                <a:off x="14950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19"/>
              <p:cNvSpPr/>
              <p:nvPr/>
            </p:nvSpPr>
            <p:spPr>
              <a:xfrm>
                <a:off x="14950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19"/>
              <p:cNvSpPr/>
              <p:nvPr/>
            </p:nvSpPr>
            <p:spPr>
              <a:xfrm>
                <a:off x="14950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19"/>
              <p:cNvSpPr/>
              <p:nvPr/>
            </p:nvSpPr>
            <p:spPr>
              <a:xfrm>
                <a:off x="14950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19"/>
              <p:cNvSpPr/>
              <p:nvPr/>
            </p:nvSpPr>
            <p:spPr>
              <a:xfrm>
                <a:off x="14950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19"/>
              <p:cNvSpPr/>
              <p:nvPr/>
            </p:nvSpPr>
            <p:spPr>
              <a:xfrm>
                <a:off x="14950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19"/>
              <p:cNvSpPr/>
              <p:nvPr/>
            </p:nvSpPr>
            <p:spPr>
              <a:xfrm>
                <a:off x="14950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19"/>
              <p:cNvSpPr/>
              <p:nvPr/>
            </p:nvSpPr>
            <p:spPr>
              <a:xfrm>
                <a:off x="14950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19"/>
              <p:cNvSpPr/>
              <p:nvPr/>
            </p:nvSpPr>
            <p:spPr>
              <a:xfrm>
                <a:off x="14950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19"/>
              <p:cNvSpPr/>
              <p:nvPr/>
            </p:nvSpPr>
            <p:spPr>
              <a:xfrm>
                <a:off x="14950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19"/>
              <p:cNvSpPr/>
              <p:nvPr/>
            </p:nvSpPr>
            <p:spPr>
              <a:xfrm>
                <a:off x="14950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19"/>
              <p:cNvSpPr/>
              <p:nvPr/>
            </p:nvSpPr>
            <p:spPr>
              <a:xfrm>
                <a:off x="14950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19"/>
              <p:cNvSpPr/>
              <p:nvPr/>
            </p:nvSpPr>
            <p:spPr>
              <a:xfrm>
                <a:off x="14950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19"/>
              <p:cNvSpPr/>
              <p:nvPr/>
            </p:nvSpPr>
            <p:spPr>
              <a:xfrm>
                <a:off x="15838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19"/>
              <p:cNvSpPr/>
              <p:nvPr/>
            </p:nvSpPr>
            <p:spPr>
              <a:xfrm>
                <a:off x="15838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19"/>
              <p:cNvSpPr/>
              <p:nvPr/>
            </p:nvSpPr>
            <p:spPr>
              <a:xfrm>
                <a:off x="15838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19"/>
              <p:cNvSpPr/>
              <p:nvPr/>
            </p:nvSpPr>
            <p:spPr>
              <a:xfrm>
                <a:off x="15838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19"/>
              <p:cNvSpPr/>
              <p:nvPr/>
            </p:nvSpPr>
            <p:spPr>
              <a:xfrm>
                <a:off x="15838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19"/>
              <p:cNvSpPr/>
              <p:nvPr/>
            </p:nvSpPr>
            <p:spPr>
              <a:xfrm>
                <a:off x="15838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19"/>
              <p:cNvSpPr/>
              <p:nvPr/>
            </p:nvSpPr>
            <p:spPr>
              <a:xfrm>
                <a:off x="15838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19"/>
              <p:cNvSpPr/>
              <p:nvPr/>
            </p:nvSpPr>
            <p:spPr>
              <a:xfrm>
                <a:off x="15838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19"/>
              <p:cNvSpPr/>
              <p:nvPr/>
            </p:nvSpPr>
            <p:spPr>
              <a:xfrm>
                <a:off x="15838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19"/>
              <p:cNvSpPr/>
              <p:nvPr/>
            </p:nvSpPr>
            <p:spPr>
              <a:xfrm>
                <a:off x="15838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19"/>
              <p:cNvSpPr/>
              <p:nvPr/>
            </p:nvSpPr>
            <p:spPr>
              <a:xfrm>
                <a:off x="15838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19"/>
              <p:cNvSpPr/>
              <p:nvPr/>
            </p:nvSpPr>
            <p:spPr>
              <a:xfrm>
                <a:off x="15838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19"/>
              <p:cNvSpPr/>
              <p:nvPr/>
            </p:nvSpPr>
            <p:spPr>
              <a:xfrm>
                <a:off x="15838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19"/>
              <p:cNvSpPr/>
              <p:nvPr/>
            </p:nvSpPr>
            <p:spPr>
              <a:xfrm>
                <a:off x="167261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19"/>
              <p:cNvSpPr/>
              <p:nvPr/>
            </p:nvSpPr>
            <p:spPr>
              <a:xfrm>
                <a:off x="167261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19"/>
              <p:cNvSpPr/>
              <p:nvPr/>
            </p:nvSpPr>
            <p:spPr>
              <a:xfrm>
                <a:off x="167261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19"/>
              <p:cNvSpPr/>
              <p:nvPr/>
            </p:nvSpPr>
            <p:spPr>
              <a:xfrm>
                <a:off x="167261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19"/>
              <p:cNvSpPr/>
              <p:nvPr/>
            </p:nvSpPr>
            <p:spPr>
              <a:xfrm>
                <a:off x="167261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19"/>
              <p:cNvSpPr/>
              <p:nvPr/>
            </p:nvSpPr>
            <p:spPr>
              <a:xfrm>
                <a:off x="167261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19"/>
              <p:cNvSpPr/>
              <p:nvPr/>
            </p:nvSpPr>
            <p:spPr>
              <a:xfrm>
                <a:off x="167261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19"/>
              <p:cNvSpPr/>
              <p:nvPr/>
            </p:nvSpPr>
            <p:spPr>
              <a:xfrm>
                <a:off x="167261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19"/>
              <p:cNvSpPr/>
              <p:nvPr/>
            </p:nvSpPr>
            <p:spPr>
              <a:xfrm>
                <a:off x="167261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19"/>
              <p:cNvSpPr/>
              <p:nvPr/>
            </p:nvSpPr>
            <p:spPr>
              <a:xfrm>
                <a:off x="167261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19"/>
              <p:cNvSpPr/>
              <p:nvPr/>
            </p:nvSpPr>
            <p:spPr>
              <a:xfrm>
                <a:off x="167261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19"/>
              <p:cNvSpPr/>
              <p:nvPr/>
            </p:nvSpPr>
            <p:spPr>
              <a:xfrm>
                <a:off x="167261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19"/>
              <p:cNvSpPr/>
              <p:nvPr/>
            </p:nvSpPr>
            <p:spPr>
              <a:xfrm>
                <a:off x="167261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19"/>
              <p:cNvSpPr/>
              <p:nvPr/>
            </p:nvSpPr>
            <p:spPr>
              <a:xfrm>
                <a:off x="87352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19"/>
              <p:cNvSpPr/>
              <p:nvPr/>
            </p:nvSpPr>
            <p:spPr>
              <a:xfrm>
                <a:off x="96231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19"/>
              <p:cNvSpPr/>
              <p:nvPr/>
            </p:nvSpPr>
            <p:spPr>
              <a:xfrm>
                <a:off x="105110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19"/>
              <p:cNvSpPr/>
              <p:nvPr/>
            </p:nvSpPr>
            <p:spPr>
              <a:xfrm>
                <a:off x="11398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19"/>
              <p:cNvSpPr/>
              <p:nvPr/>
            </p:nvSpPr>
            <p:spPr>
              <a:xfrm>
                <a:off x="12286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19"/>
              <p:cNvSpPr/>
              <p:nvPr/>
            </p:nvSpPr>
            <p:spPr>
              <a:xfrm>
                <a:off x="131746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19"/>
              <p:cNvSpPr/>
              <p:nvPr/>
            </p:nvSpPr>
            <p:spPr>
              <a:xfrm>
                <a:off x="140625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19"/>
              <p:cNvSpPr/>
              <p:nvPr/>
            </p:nvSpPr>
            <p:spPr>
              <a:xfrm>
                <a:off x="14950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19"/>
              <p:cNvSpPr/>
              <p:nvPr/>
            </p:nvSpPr>
            <p:spPr>
              <a:xfrm>
                <a:off x="15838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19"/>
              <p:cNvSpPr/>
              <p:nvPr/>
            </p:nvSpPr>
            <p:spPr>
              <a:xfrm>
                <a:off x="167261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19"/>
              <p:cNvSpPr/>
              <p:nvPr/>
            </p:nvSpPr>
            <p:spPr>
              <a:xfrm>
                <a:off x="87352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19"/>
              <p:cNvSpPr/>
              <p:nvPr/>
            </p:nvSpPr>
            <p:spPr>
              <a:xfrm>
                <a:off x="96231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19"/>
              <p:cNvSpPr/>
              <p:nvPr/>
            </p:nvSpPr>
            <p:spPr>
              <a:xfrm>
                <a:off x="105110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19"/>
              <p:cNvSpPr/>
              <p:nvPr/>
            </p:nvSpPr>
            <p:spPr>
              <a:xfrm>
                <a:off x="11398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19"/>
              <p:cNvSpPr/>
              <p:nvPr/>
            </p:nvSpPr>
            <p:spPr>
              <a:xfrm>
                <a:off x="12286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19"/>
              <p:cNvSpPr/>
              <p:nvPr/>
            </p:nvSpPr>
            <p:spPr>
              <a:xfrm>
                <a:off x="131746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19"/>
              <p:cNvSpPr/>
              <p:nvPr/>
            </p:nvSpPr>
            <p:spPr>
              <a:xfrm>
                <a:off x="140625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19"/>
              <p:cNvSpPr/>
              <p:nvPr/>
            </p:nvSpPr>
            <p:spPr>
              <a:xfrm>
                <a:off x="14950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19"/>
              <p:cNvSpPr/>
              <p:nvPr/>
            </p:nvSpPr>
            <p:spPr>
              <a:xfrm>
                <a:off x="15838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19"/>
              <p:cNvSpPr/>
              <p:nvPr/>
            </p:nvSpPr>
            <p:spPr>
              <a:xfrm>
                <a:off x="167261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19"/>
              <p:cNvSpPr/>
              <p:nvPr/>
            </p:nvSpPr>
            <p:spPr>
              <a:xfrm>
                <a:off x="7847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19"/>
              <p:cNvSpPr/>
              <p:nvPr/>
            </p:nvSpPr>
            <p:spPr>
              <a:xfrm>
                <a:off x="7847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19"/>
              <p:cNvSpPr/>
              <p:nvPr/>
            </p:nvSpPr>
            <p:spPr>
              <a:xfrm>
                <a:off x="7847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19"/>
              <p:cNvSpPr/>
              <p:nvPr/>
            </p:nvSpPr>
            <p:spPr>
              <a:xfrm>
                <a:off x="7847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19"/>
              <p:cNvSpPr/>
              <p:nvPr/>
            </p:nvSpPr>
            <p:spPr>
              <a:xfrm>
                <a:off x="7847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19"/>
              <p:cNvSpPr/>
              <p:nvPr/>
            </p:nvSpPr>
            <p:spPr>
              <a:xfrm>
                <a:off x="7847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19"/>
              <p:cNvSpPr/>
              <p:nvPr/>
            </p:nvSpPr>
            <p:spPr>
              <a:xfrm>
                <a:off x="7847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19"/>
              <p:cNvSpPr/>
              <p:nvPr/>
            </p:nvSpPr>
            <p:spPr>
              <a:xfrm>
                <a:off x="7847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19"/>
              <p:cNvSpPr/>
              <p:nvPr/>
            </p:nvSpPr>
            <p:spPr>
              <a:xfrm>
                <a:off x="7847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19"/>
              <p:cNvSpPr/>
              <p:nvPr/>
            </p:nvSpPr>
            <p:spPr>
              <a:xfrm>
                <a:off x="7847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19"/>
              <p:cNvSpPr/>
              <p:nvPr/>
            </p:nvSpPr>
            <p:spPr>
              <a:xfrm>
                <a:off x="7847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19"/>
              <p:cNvSpPr/>
              <p:nvPr/>
            </p:nvSpPr>
            <p:spPr>
              <a:xfrm>
                <a:off x="7847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19"/>
              <p:cNvSpPr/>
              <p:nvPr/>
            </p:nvSpPr>
            <p:spPr>
              <a:xfrm>
                <a:off x="7847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19"/>
              <p:cNvSpPr/>
              <p:nvPr/>
            </p:nvSpPr>
            <p:spPr>
              <a:xfrm>
                <a:off x="7847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19"/>
              <p:cNvSpPr/>
              <p:nvPr/>
            </p:nvSpPr>
            <p:spPr>
              <a:xfrm>
                <a:off x="7847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19"/>
              <p:cNvSpPr/>
              <p:nvPr/>
            </p:nvSpPr>
            <p:spPr>
              <a:xfrm>
                <a:off x="4068893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19"/>
              <p:cNvSpPr/>
              <p:nvPr/>
            </p:nvSpPr>
            <p:spPr>
              <a:xfrm>
                <a:off x="4068893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19"/>
              <p:cNvSpPr/>
              <p:nvPr/>
            </p:nvSpPr>
            <p:spPr>
              <a:xfrm>
                <a:off x="4068893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19"/>
              <p:cNvSpPr/>
              <p:nvPr/>
            </p:nvSpPr>
            <p:spPr>
              <a:xfrm>
                <a:off x="3980104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19"/>
              <p:cNvSpPr/>
              <p:nvPr/>
            </p:nvSpPr>
            <p:spPr>
              <a:xfrm>
                <a:off x="3980104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19"/>
              <p:cNvSpPr/>
              <p:nvPr/>
            </p:nvSpPr>
            <p:spPr>
              <a:xfrm>
                <a:off x="3980104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19"/>
              <p:cNvSpPr/>
              <p:nvPr/>
            </p:nvSpPr>
            <p:spPr>
              <a:xfrm>
                <a:off x="202775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19"/>
              <p:cNvSpPr/>
              <p:nvPr/>
            </p:nvSpPr>
            <p:spPr>
              <a:xfrm>
                <a:off x="21165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19"/>
              <p:cNvSpPr/>
              <p:nvPr/>
            </p:nvSpPr>
            <p:spPr>
              <a:xfrm>
                <a:off x="220532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19"/>
              <p:cNvSpPr/>
              <p:nvPr/>
            </p:nvSpPr>
            <p:spPr>
              <a:xfrm>
                <a:off x="229411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19"/>
              <p:cNvSpPr/>
              <p:nvPr/>
            </p:nvSpPr>
            <p:spPr>
              <a:xfrm>
                <a:off x="238290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19"/>
              <p:cNvSpPr/>
              <p:nvPr/>
            </p:nvSpPr>
            <p:spPr>
              <a:xfrm>
                <a:off x="24716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19"/>
              <p:cNvSpPr/>
              <p:nvPr/>
            </p:nvSpPr>
            <p:spPr>
              <a:xfrm>
                <a:off x="202775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19"/>
              <p:cNvSpPr/>
              <p:nvPr/>
            </p:nvSpPr>
            <p:spPr>
              <a:xfrm>
                <a:off x="21165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19"/>
              <p:cNvSpPr/>
              <p:nvPr/>
            </p:nvSpPr>
            <p:spPr>
              <a:xfrm>
                <a:off x="220532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19"/>
              <p:cNvSpPr/>
              <p:nvPr/>
            </p:nvSpPr>
            <p:spPr>
              <a:xfrm>
                <a:off x="229411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19"/>
              <p:cNvSpPr/>
              <p:nvPr/>
            </p:nvSpPr>
            <p:spPr>
              <a:xfrm>
                <a:off x="238290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19"/>
              <p:cNvSpPr/>
              <p:nvPr/>
            </p:nvSpPr>
            <p:spPr>
              <a:xfrm>
                <a:off x="24716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19"/>
              <p:cNvSpPr/>
              <p:nvPr/>
            </p:nvSpPr>
            <p:spPr>
              <a:xfrm>
                <a:off x="202775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19"/>
              <p:cNvSpPr/>
              <p:nvPr/>
            </p:nvSpPr>
            <p:spPr>
              <a:xfrm>
                <a:off x="21165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19"/>
              <p:cNvSpPr/>
              <p:nvPr/>
            </p:nvSpPr>
            <p:spPr>
              <a:xfrm>
                <a:off x="220532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19"/>
              <p:cNvSpPr/>
              <p:nvPr/>
            </p:nvSpPr>
            <p:spPr>
              <a:xfrm>
                <a:off x="229411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19"/>
              <p:cNvSpPr/>
              <p:nvPr/>
            </p:nvSpPr>
            <p:spPr>
              <a:xfrm>
                <a:off x="238290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19"/>
              <p:cNvSpPr/>
              <p:nvPr/>
            </p:nvSpPr>
            <p:spPr>
              <a:xfrm>
                <a:off x="24716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19"/>
              <p:cNvSpPr/>
              <p:nvPr/>
            </p:nvSpPr>
            <p:spPr>
              <a:xfrm>
                <a:off x="25604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19"/>
              <p:cNvSpPr/>
              <p:nvPr/>
            </p:nvSpPr>
            <p:spPr>
              <a:xfrm>
                <a:off x="25604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19"/>
              <p:cNvSpPr/>
              <p:nvPr/>
            </p:nvSpPr>
            <p:spPr>
              <a:xfrm>
                <a:off x="25604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19"/>
              <p:cNvSpPr/>
              <p:nvPr/>
            </p:nvSpPr>
            <p:spPr>
              <a:xfrm>
                <a:off x="264926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19"/>
              <p:cNvSpPr/>
              <p:nvPr/>
            </p:nvSpPr>
            <p:spPr>
              <a:xfrm>
                <a:off x="264926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19"/>
              <p:cNvSpPr/>
              <p:nvPr/>
            </p:nvSpPr>
            <p:spPr>
              <a:xfrm>
                <a:off x="264926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19"/>
              <p:cNvSpPr/>
              <p:nvPr/>
            </p:nvSpPr>
            <p:spPr>
              <a:xfrm>
                <a:off x="273805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19"/>
              <p:cNvSpPr/>
              <p:nvPr/>
            </p:nvSpPr>
            <p:spPr>
              <a:xfrm>
                <a:off x="273805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19"/>
              <p:cNvSpPr/>
              <p:nvPr/>
            </p:nvSpPr>
            <p:spPr>
              <a:xfrm>
                <a:off x="273805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19"/>
              <p:cNvSpPr/>
              <p:nvPr/>
            </p:nvSpPr>
            <p:spPr>
              <a:xfrm>
                <a:off x="28268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19"/>
              <p:cNvSpPr/>
              <p:nvPr/>
            </p:nvSpPr>
            <p:spPr>
              <a:xfrm>
                <a:off x="28268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19"/>
              <p:cNvSpPr/>
              <p:nvPr/>
            </p:nvSpPr>
            <p:spPr>
              <a:xfrm>
                <a:off x="28268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19"/>
              <p:cNvSpPr/>
              <p:nvPr/>
            </p:nvSpPr>
            <p:spPr>
              <a:xfrm>
                <a:off x="29156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19"/>
              <p:cNvSpPr/>
              <p:nvPr/>
            </p:nvSpPr>
            <p:spPr>
              <a:xfrm>
                <a:off x="29156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19"/>
              <p:cNvSpPr/>
              <p:nvPr/>
            </p:nvSpPr>
            <p:spPr>
              <a:xfrm>
                <a:off x="29156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19"/>
              <p:cNvSpPr/>
              <p:nvPr/>
            </p:nvSpPr>
            <p:spPr>
              <a:xfrm>
                <a:off x="300441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19"/>
              <p:cNvSpPr/>
              <p:nvPr/>
            </p:nvSpPr>
            <p:spPr>
              <a:xfrm>
                <a:off x="300441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19"/>
              <p:cNvSpPr/>
              <p:nvPr/>
            </p:nvSpPr>
            <p:spPr>
              <a:xfrm>
                <a:off x="300441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19"/>
              <p:cNvSpPr/>
              <p:nvPr/>
            </p:nvSpPr>
            <p:spPr>
              <a:xfrm>
                <a:off x="309320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19"/>
              <p:cNvSpPr/>
              <p:nvPr/>
            </p:nvSpPr>
            <p:spPr>
              <a:xfrm>
                <a:off x="309320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19"/>
              <p:cNvSpPr/>
              <p:nvPr/>
            </p:nvSpPr>
            <p:spPr>
              <a:xfrm>
                <a:off x="309320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19"/>
              <p:cNvSpPr/>
              <p:nvPr/>
            </p:nvSpPr>
            <p:spPr>
              <a:xfrm>
                <a:off x="318199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19"/>
              <p:cNvSpPr/>
              <p:nvPr/>
            </p:nvSpPr>
            <p:spPr>
              <a:xfrm>
                <a:off x="318199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19"/>
              <p:cNvSpPr/>
              <p:nvPr/>
            </p:nvSpPr>
            <p:spPr>
              <a:xfrm>
                <a:off x="318199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19"/>
              <p:cNvSpPr/>
              <p:nvPr/>
            </p:nvSpPr>
            <p:spPr>
              <a:xfrm>
                <a:off x="327078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19"/>
              <p:cNvSpPr/>
              <p:nvPr/>
            </p:nvSpPr>
            <p:spPr>
              <a:xfrm>
                <a:off x="327078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19"/>
              <p:cNvSpPr/>
              <p:nvPr/>
            </p:nvSpPr>
            <p:spPr>
              <a:xfrm>
                <a:off x="327078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19"/>
              <p:cNvSpPr/>
              <p:nvPr/>
            </p:nvSpPr>
            <p:spPr>
              <a:xfrm>
                <a:off x="335956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19"/>
              <p:cNvSpPr/>
              <p:nvPr/>
            </p:nvSpPr>
            <p:spPr>
              <a:xfrm>
                <a:off x="335956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19"/>
              <p:cNvSpPr/>
              <p:nvPr/>
            </p:nvSpPr>
            <p:spPr>
              <a:xfrm>
                <a:off x="335956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19"/>
              <p:cNvSpPr/>
              <p:nvPr/>
            </p:nvSpPr>
            <p:spPr>
              <a:xfrm>
                <a:off x="344835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19"/>
              <p:cNvSpPr/>
              <p:nvPr/>
            </p:nvSpPr>
            <p:spPr>
              <a:xfrm>
                <a:off x="344835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19"/>
              <p:cNvSpPr/>
              <p:nvPr/>
            </p:nvSpPr>
            <p:spPr>
              <a:xfrm>
                <a:off x="344835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19"/>
              <p:cNvSpPr/>
              <p:nvPr/>
            </p:nvSpPr>
            <p:spPr>
              <a:xfrm>
                <a:off x="353714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19"/>
              <p:cNvSpPr/>
              <p:nvPr/>
            </p:nvSpPr>
            <p:spPr>
              <a:xfrm>
                <a:off x="353714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19"/>
              <p:cNvSpPr/>
              <p:nvPr/>
            </p:nvSpPr>
            <p:spPr>
              <a:xfrm>
                <a:off x="353714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19"/>
              <p:cNvSpPr/>
              <p:nvPr/>
            </p:nvSpPr>
            <p:spPr>
              <a:xfrm>
                <a:off x="362593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19"/>
              <p:cNvSpPr/>
              <p:nvPr/>
            </p:nvSpPr>
            <p:spPr>
              <a:xfrm>
                <a:off x="362593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19"/>
              <p:cNvSpPr/>
              <p:nvPr/>
            </p:nvSpPr>
            <p:spPr>
              <a:xfrm>
                <a:off x="362593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19"/>
              <p:cNvSpPr/>
              <p:nvPr/>
            </p:nvSpPr>
            <p:spPr>
              <a:xfrm>
                <a:off x="371472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19"/>
              <p:cNvSpPr/>
              <p:nvPr/>
            </p:nvSpPr>
            <p:spPr>
              <a:xfrm>
                <a:off x="371472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19"/>
              <p:cNvSpPr/>
              <p:nvPr/>
            </p:nvSpPr>
            <p:spPr>
              <a:xfrm>
                <a:off x="371472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19"/>
              <p:cNvSpPr/>
              <p:nvPr/>
            </p:nvSpPr>
            <p:spPr>
              <a:xfrm>
                <a:off x="380350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19"/>
              <p:cNvSpPr/>
              <p:nvPr/>
            </p:nvSpPr>
            <p:spPr>
              <a:xfrm>
                <a:off x="380350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19"/>
              <p:cNvSpPr/>
              <p:nvPr/>
            </p:nvSpPr>
            <p:spPr>
              <a:xfrm>
                <a:off x="380350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19"/>
              <p:cNvSpPr/>
              <p:nvPr/>
            </p:nvSpPr>
            <p:spPr>
              <a:xfrm>
                <a:off x="389579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19"/>
              <p:cNvSpPr/>
              <p:nvPr/>
            </p:nvSpPr>
            <p:spPr>
              <a:xfrm>
                <a:off x="389579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19"/>
              <p:cNvSpPr/>
              <p:nvPr/>
            </p:nvSpPr>
            <p:spPr>
              <a:xfrm>
                <a:off x="389579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19"/>
              <p:cNvSpPr/>
              <p:nvPr/>
            </p:nvSpPr>
            <p:spPr>
              <a:xfrm>
                <a:off x="193896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19"/>
              <p:cNvSpPr/>
              <p:nvPr/>
            </p:nvSpPr>
            <p:spPr>
              <a:xfrm>
                <a:off x="193896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19"/>
              <p:cNvSpPr/>
              <p:nvPr/>
            </p:nvSpPr>
            <p:spPr>
              <a:xfrm>
                <a:off x="193896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19"/>
              <p:cNvSpPr/>
              <p:nvPr/>
            </p:nvSpPr>
            <p:spPr>
              <a:xfrm>
                <a:off x="185017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19"/>
              <p:cNvSpPr/>
              <p:nvPr/>
            </p:nvSpPr>
            <p:spPr>
              <a:xfrm>
                <a:off x="185017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19"/>
              <p:cNvSpPr/>
              <p:nvPr/>
            </p:nvSpPr>
            <p:spPr>
              <a:xfrm>
                <a:off x="185017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19"/>
              <p:cNvSpPr/>
              <p:nvPr/>
            </p:nvSpPr>
            <p:spPr>
              <a:xfrm>
                <a:off x="176138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19"/>
              <p:cNvSpPr/>
              <p:nvPr/>
            </p:nvSpPr>
            <p:spPr>
              <a:xfrm>
                <a:off x="176138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19"/>
              <p:cNvSpPr/>
              <p:nvPr/>
            </p:nvSpPr>
            <p:spPr>
              <a:xfrm>
                <a:off x="176138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19"/>
              <p:cNvSpPr/>
              <p:nvPr/>
            </p:nvSpPr>
            <p:spPr>
              <a:xfrm>
                <a:off x="87352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19"/>
              <p:cNvSpPr/>
              <p:nvPr/>
            </p:nvSpPr>
            <p:spPr>
              <a:xfrm>
                <a:off x="96231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19"/>
              <p:cNvSpPr/>
              <p:nvPr/>
            </p:nvSpPr>
            <p:spPr>
              <a:xfrm>
                <a:off x="105110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19"/>
              <p:cNvSpPr/>
              <p:nvPr/>
            </p:nvSpPr>
            <p:spPr>
              <a:xfrm>
                <a:off x="11398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19"/>
              <p:cNvSpPr/>
              <p:nvPr/>
            </p:nvSpPr>
            <p:spPr>
              <a:xfrm>
                <a:off x="12286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19"/>
              <p:cNvSpPr/>
              <p:nvPr/>
            </p:nvSpPr>
            <p:spPr>
              <a:xfrm>
                <a:off x="131746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19"/>
              <p:cNvSpPr/>
              <p:nvPr/>
            </p:nvSpPr>
            <p:spPr>
              <a:xfrm>
                <a:off x="87352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19"/>
              <p:cNvSpPr/>
              <p:nvPr/>
            </p:nvSpPr>
            <p:spPr>
              <a:xfrm>
                <a:off x="96231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19"/>
              <p:cNvSpPr/>
              <p:nvPr/>
            </p:nvSpPr>
            <p:spPr>
              <a:xfrm>
                <a:off x="105110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19"/>
              <p:cNvSpPr/>
              <p:nvPr/>
            </p:nvSpPr>
            <p:spPr>
              <a:xfrm>
                <a:off x="11398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19"/>
              <p:cNvSpPr/>
              <p:nvPr/>
            </p:nvSpPr>
            <p:spPr>
              <a:xfrm>
                <a:off x="12286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19"/>
              <p:cNvSpPr/>
              <p:nvPr/>
            </p:nvSpPr>
            <p:spPr>
              <a:xfrm>
                <a:off x="131746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19"/>
              <p:cNvSpPr/>
              <p:nvPr/>
            </p:nvSpPr>
            <p:spPr>
              <a:xfrm>
                <a:off x="87352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19"/>
              <p:cNvSpPr/>
              <p:nvPr/>
            </p:nvSpPr>
            <p:spPr>
              <a:xfrm>
                <a:off x="96231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19"/>
              <p:cNvSpPr/>
              <p:nvPr/>
            </p:nvSpPr>
            <p:spPr>
              <a:xfrm>
                <a:off x="105110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19"/>
              <p:cNvSpPr/>
              <p:nvPr/>
            </p:nvSpPr>
            <p:spPr>
              <a:xfrm>
                <a:off x="11398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19"/>
              <p:cNvSpPr/>
              <p:nvPr/>
            </p:nvSpPr>
            <p:spPr>
              <a:xfrm>
                <a:off x="12286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19"/>
              <p:cNvSpPr/>
              <p:nvPr/>
            </p:nvSpPr>
            <p:spPr>
              <a:xfrm>
                <a:off x="131746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19"/>
              <p:cNvSpPr/>
              <p:nvPr/>
            </p:nvSpPr>
            <p:spPr>
              <a:xfrm>
                <a:off x="140625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19"/>
              <p:cNvSpPr/>
              <p:nvPr/>
            </p:nvSpPr>
            <p:spPr>
              <a:xfrm>
                <a:off x="140625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19"/>
              <p:cNvSpPr/>
              <p:nvPr/>
            </p:nvSpPr>
            <p:spPr>
              <a:xfrm>
                <a:off x="140625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19"/>
              <p:cNvSpPr/>
              <p:nvPr/>
            </p:nvSpPr>
            <p:spPr>
              <a:xfrm>
                <a:off x="14950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19"/>
              <p:cNvSpPr/>
              <p:nvPr/>
            </p:nvSpPr>
            <p:spPr>
              <a:xfrm>
                <a:off x="14950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19"/>
              <p:cNvSpPr/>
              <p:nvPr/>
            </p:nvSpPr>
            <p:spPr>
              <a:xfrm>
                <a:off x="14950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19"/>
              <p:cNvSpPr/>
              <p:nvPr/>
            </p:nvSpPr>
            <p:spPr>
              <a:xfrm>
                <a:off x="15838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19"/>
              <p:cNvSpPr/>
              <p:nvPr/>
            </p:nvSpPr>
            <p:spPr>
              <a:xfrm>
                <a:off x="15838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19"/>
              <p:cNvSpPr/>
              <p:nvPr/>
            </p:nvSpPr>
            <p:spPr>
              <a:xfrm>
                <a:off x="15838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19"/>
              <p:cNvSpPr/>
              <p:nvPr/>
            </p:nvSpPr>
            <p:spPr>
              <a:xfrm>
                <a:off x="167261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19"/>
              <p:cNvSpPr/>
              <p:nvPr/>
            </p:nvSpPr>
            <p:spPr>
              <a:xfrm>
                <a:off x="167261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19"/>
              <p:cNvSpPr/>
              <p:nvPr/>
            </p:nvSpPr>
            <p:spPr>
              <a:xfrm>
                <a:off x="167261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19"/>
              <p:cNvSpPr/>
              <p:nvPr/>
            </p:nvSpPr>
            <p:spPr>
              <a:xfrm>
                <a:off x="7847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19"/>
              <p:cNvSpPr/>
              <p:nvPr/>
            </p:nvSpPr>
            <p:spPr>
              <a:xfrm>
                <a:off x="7847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19"/>
              <p:cNvSpPr/>
              <p:nvPr/>
            </p:nvSpPr>
            <p:spPr>
              <a:xfrm>
                <a:off x="7847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5" name="Google Shape;4365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6" name="Google Shape;4366;p19"/>
          <p:cNvSpPr txBox="1"/>
          <p:nvPr>
            <p:ph idx="2" type="title"/>
          </p:nvPr>
        </p:nvSpPr>
        <p:spPr>
          <a:xfrm>
            <a:off x="892884" y="2221925"/>
            <a:ext cx="301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67" name="Google Shape;4367;p19"/>
          <p:cNvSpPr txBox="1"/>
          <p:nvPr>
            <p:ph idx="1" type="subTitle"/>
          </p:nvPr>
        </p:nvSpPr>
        <p:spPr>
          <a:xfrm>
            <a:off x="1244750" y="2747250"/>
            <a:ext cx="2307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68" name="Google Shape;4368;p19"/>
          <p:cNvGrpSpPr/>
          <p:nvPr/>
        </p:nvGrpSpPr>
        <p:grpSpPr>
          <a:xfrm flipH="1">
            <a:off x="-151486" y="-470299"/>
            <a:ext cx="9978007" cy="6265526"/>
            <a:chOff x="-664950" y="-350812"/>
            <a:chExt cx="9855795" cy="6188785"/>
          </a:xfrm>
        </p:grpSpPr>
        <p:sp>
          <p:nvSpPr>
            <p:cNvPr id="4369" name="Google Shape;4369;p19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19"/>
            <p:cNvSpPr/>
            <p:nvPr/>
          </p:nvSpPr>
          <p:spPr>
            <a:xfrm flipH="1" rot="5400000">
              <a:off x="8292215" y="25755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19"/>
            <p:cNvSpPr/>
            <p:nvPr/>
          </p:nvSpPr>
          <p:spPr>
            <a:xfrm rot="5400000">
              <a:off x="-118820" y="22583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2" name="Google Shape;4372;p19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73" name="Google Shape;4373;p1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74" name="Google Shape;4374;p1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75" name="Google Shape;4375;p1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6" name="Google Shape;4376;p1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7" name="Google Shape;4377;p1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8" name="Google Shape;4378;p1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9" name="Google Shape;4379;p1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80" name="Google Shape;4380;p1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1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1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3" name="Google Shape;4383;p19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384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p20"/>
          <p:cNvSpPr/>
          <p:nvPr/>
        </p:nvSpPr>
        <p:spPr>
          <a:xfrm>
            <a:off x="5000225" y="1237050"/>
            <a:ext cx="3423900" cy="336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6" name="Google Shape;4386;p20"/>
          <p:cNvGrpSpPr/>
          <p:nvPr/>
        </p:nvGrpSpPr>
        <p:grpSpPr>
          <a:xfrm>
            <a:off x="-664950" y="-350812"/>
            <a:ext cx="9855811" cy="6188785"/>
            <a:chOff x="-664950" y="-350812"/>
            <a:chExt cx="9855811" cy="6188785"/>
          </a:xfrm>
        </p:grpSpPr>
        <p:sp>
          <p:nvSpPr>
            <p:cNvPr id="4387" name="Google Shape;4387;p20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0"/>
            <p:cNvSpPr/>
            <p:nvPr/>
          </p:nvSpPr>
          <p:spPr>
            <a:xfrm flipH="1" rot="5400000">
              <a:off x="8344115" y="284181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0"/>
            <p:cNvSpPr/>
            <p:nvPr/>
          </p:nvSpPr>
          <p:spPr>
            <a:xfrm rot="5400000">
              <a:off x="-32194" y="32189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0" name="Google Shape;4390;p20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91" name="Google Shape;4391;p2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92" name="Google Shape;4392;p2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93" name="Google Shape;4393;p2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4" name="Google Shape;4394;p2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5" name="Google Shape;4395;p2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6" name="Google Shape;4396;p2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7" name="Google Shape;4397;p2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8" name="Google Shape;4398;p2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01" name="Google Shape;4401;p20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2" name="Google Shape;440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03" name="Google Shape;4403;p20"/>
          <p:cNvSpPr txBox="1"/>
          <p:nvPr>
            <p:ph idx="2" type="title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4" name="Google Shape;4404;p20"/>
          <p:cNvSpPr txBox="1"/>
          <p:nvPr>
            <p:ph idx="1" type="subTitle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5" name="Google Shape;4405;p20"/>
          <p:cNvSpPr txBox="1"/>
          <p:nvPr>
            <p:ph idx="3" type="title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6" name="Google Shape;4406;p20"/>
          <p:cNvSpPr txBox="1"/>
          <p:nvPr>
            <p:ph idx="4" type="subTitle"/>
          </p:nvPr>
        </p:nvSpPr>
        <p:spPr>
          <a:xfrm>
            <a:off x="720000" y="3508550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7" name="Google Shape;4407;p20"/>
          <p:cNvSpPr txBox="1"/>
          <p:nvPr>
            <p:ph idx="5" type="title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8" name="Google Shape;4408;p20"/>
          <p:cNvSpPr txBox="1"/>
          <p:nvPr>
            <p:ph idx="6" type="subTitle"/>
          </p:nvPr>
        </p:nvSpPr>
        <p:spPr>
          <a:xfrm>
            <a:off x="5525025" y="2496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9" name="Google Shape;4409;p20"/>
          <p:cNvSpPr txBox="1"/>
          <p:nvPr>
            <p:ph idx="7" type="subTitle"/>
          </p:nvPr>
        </p:nvSpPr>
        <p:spPr>
          <a:xfrm>
            <a:off x="5525025" y="2900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0" name="Google Shape;4410;p20"/>
          <p:cNvSpPr txBox="1"/>
          <p:nvPr>
            <p:ph idx="8" type="subTitle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1" name="Google Shape;4411;p20"/>
          <p:cNvSpPr txBox="1"/>
          <p:nvPr>
            <p:ph idx="9" type="subTitle"/>
          </p:nvPr>
        </p:nvSpPr>
        <p:spPr>
          <a:xfrm>
            <a:off x="5525025" y="3303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2" name="Google Shape;4412;p20"/>
          <p:cNvSpPr txBox="1"/>
          <p:nvPr>
            <p:ph idx="13" type="subTitle"/>
          </p:nvPr>
        </p:nvSpPr>
        <p:spPr>
          <a:xfrm>
            <a:off x="5525025" y="3707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3" name="Google Shape;4413;p20"/>
          <p:cNvSpPr txBox="1"/>
          <p:nvPr>
            <p:ph idx="14" type="subTitle"/>
          </p:nvPr>
        </p:nvSpPr>
        <p:spPr>
          <a:xfrm>
            <a:off x="5525025" y="4110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4" name="Google Shape;4414;p20"/>
          <p:cNvSpPr txBox="1"/>
          <p:nvPr>
            <p:ph idx="15" type="subTitle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4" name="Google Shape;24;p3"/>
            <p:cNvSpPr/>
            <p:nvPr/>
          </p:nvSpPr>
          <p:spPr>
            <a:xfrm>
              <a:off x="-6805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615427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1"/>
          <p:cNvGrpSpPr/>
          <p:nvPr/>
        </p:nvGrpSpPr>
        <p:grpSpPr>
          <a:xfrm flipH="1">
            <a:off x="-800012" y="-237025"/>
            <a:ext cx="11927563" cy="6153500"/>
            <a:chOff x="-2036487" y="-237000"/>
            <a:chExt cx="11927563" cy="6153500"/>
          </a:xfrm>
        </p:grpSpPr>
        <p:sp>
          <p:nvSpPr>
            <p:cNvPr id="4417" name="Google Shape;4417;p21"/>
            <p:cNvSpPr/>
            <p:nvPr/>
          </p:nvSpPr>
          <p:spPr>
            <a:xfrm>
              <a:off x="7347858" y="4458831"/>
              <a:ext cx="1791044" cy="713388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1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1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1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4639225" y="4738700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1"/>
            <p:cNvSpPr/>
            <p:nvPr/>
          </p:nvSpPr>
          <p:spPr>
            <a:xfrm rot="-2700000">
              <a:off x="-1438301" y="1562210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1"/>
            <p:cNvSpPr/>
            <p:nvPr/>
          </p:nvSpPr>
          <p:spPr>
            <a:xfrm rot="8225514">
              <a:off x="4129780" y="4829326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1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6" name="Google Shape;4426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7" name="Google Shape;4427;p21"/>
          <p:cNvSpPr txBox="1"/>
          <p:nvPr>
            <p:ph idx="1" type="subTitle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8" name="Google Shape;4428;p21"/>
          <p:cNvSpPr txBox="1"/>
          <p:nvPr>
            <p:ph idx="2" type="subTitle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9" name="Google Shape;4429;p21"/>
          <p:cNvSpPr txBox="1"/>
          <p:nvPr>
            <p:ph idx="3" type="subTitle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0" name="Google Shape;4430;p21"/>
          <p:cNvSpPr txBox="1"/>
          <p:nvPr>
            <p:ph idx="4" type="subTitle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1" name="Google Shape;4431;p21"/>
          <p:cNvSpPr txBox="1"/>
          <p:nvPr>
            <p:ph idx="5" type="subTitle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2" name="Google Shape;4432;p21"/>
          <p:cNvSpPr txBox="1"/>
          <p:nvPr>
            <p:ph idx="6" type="subTitle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3" name="Google Shape;4433;p21"/>
          <p:cNvSpPr txBox="1"/>
          <p:nvPr>
            <p:ph idx="7" type="subTitle"/>
          </p:nvPr>
        </p:nvSpPr>
        <p:spPr>
          <a:xfrm>
            <a:off x="55164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4" name="Google Shape;4434;p21"/>
          <p:cNvSpPr txBox="1"/>
          <p:nvPr>
            <p:ph idx="8" type="subTitle"/>
          </p:nvPr>
        </p:nvSpPr>
        <p:spPr>
          <a:xfrm>
            <a:off x="7200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35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6" name="Google Shape;4436;p22"/>
          <p:cNvGrpSpPr/>
          <p:nvPr/>
        </p:nvGrpSpPr>
        <p:grpSpPr>
          <a:xfrm>
            <a:off x="-1877650" y="-266938"/>
            <a:ext cx="11661314" cy="6201437"/>
            <a:chOff x="-1877650" y="-266938"/>
            <a:chExt cx="11661314" cy="6201437"/>
          </a:xfrm>
        </p:grpSpPr>
        <p:sp>
          <p:nvSpPr>
            <p:cNvPr id="4437" name="Google Shape;4437;p22"/>
            <p:cNvSpPr/>
            <p:nvPr/>
          </p:nvSpPr>
          <p:spPr>
            <a:xfrm>
              <a:off x="-1877650" y="411870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8724350" y="416388"/>
              <a:ext cx="292250" cy="247225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8744100" y="892025"/>
              <a:ext cx="71725" cy="58350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8522600" y="44061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8687900" y="41187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 rot="-1758769">
              <a:off x="6578418" y="4026368"/>
              <a:ext cx="3103593" cy="122695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-220700" y="-266938"/>
              <a:ext cx="620593" cy="146948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4" name="Google Shape;4444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5" name="Google Shape;4445;p22"/>
          <p:cNvSpPr txBox="1"/>
          <p:nvPr>
            <p:ph idx="2" type="title"/>
          </p:nvPr>
        </p:nvSpPr>
        <p:spPr>
          <a:xfrm>
            <a:off x="72000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6" name="Google Shape;4446;p22"/>
          <p:cNvSpPr txBox="1"/>
          <p:nvPr>
            <p:ph idx="1" type="subTitle"/>
          </p:nvPr>
        </p:nvSpPr>
        <p:spPr>
          <a:xfrm>
            <a:off x="720000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7" name="Google Shape;4447;p22"/>
          <p:cNvSpPr txBox="1"/>
          <p:nvPr>
            <p:ph idx="3" type="title"/>
          </p:nvPr>
        </p:nvSpPr>
        <p:spPr>
          <a:xfrm>
            <a:off x="3331825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8" name="Google Shape;4448;p22"/>
          <p:cNvSpPr txBox="1"/>
          <p:nvPr>
            <p:ph idx="4" type="subTitle"/>
          </p:nvPr>
        </p:nvSpPr>
        <p:spPr>
          <a:xfrm>
            <a:off x="3331828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9" name="Google Shape;4449;p22"/>
          <p:cNvSpPr txBox="1"/>
          <p:nvPr>
            <p:ph idx="5" type="title"/>
          </p:nvPr>
        </p:nvSpPr>
        <p:spPr>
          <a:xfrm>
            <a:off x="72000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0" name="Google Shape;4450;p22"/>
          <p:cNvSpPr txBox="1"/>
          <p:nvPr>
            <p:ph idx="6" type="subTitle"/>
          </p:nvPr>
        </p:nvSpPr>
        <p:spPr>
          <a:xfrm>
            <a:off x="720000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1" name="Google Shape;4451;p22"/>
          <p:cNvSpPr txBox="1"/>
          <p:nvPr>
            <p:ph idx="7" type="title"/>
          </p:nvPr>
        </p:nvSpPr>
        <p:spPr>
          <a:xfrm>
            <a:off x="3331825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2" name="Google Shape;4452;p22"/>
          <p:cNvSpPr txBox="1"/>
          <p:nvPr>
            <p:ph idx="8" type="subTitle"/>
          </p:nvPr>
        </p:nvSpPr>
        <p:spPr>
          <a:xfrm>
            <a:off x="3331828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3" name="Google Shape;4453;p22"/>
          <p:cNvSpPr txBox="1"/>
          <p:nvPr>
            <p:ph idx="9" type="title"/>
          </p:nvPr>
        </p:nvSpPr>
        <p:spPr>
          <a:xfrm>
            <a:off x="594365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4" name="Google Shape;4454;p22"/>
          <p:cNvSpPr txBox="1"/>
          <p:nvPr>
            <p:ph idx="13" type="subTitle"/>
          </p:nvPr>
        </p:nvSpPr>
        <p:spPr>
          <a:xfrm>
            <a:off x="5943655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5" name="Google Shape;4455;p22"/>
          <p:cNvSpPr txBox="1"/>
          <p:nvPr>
            <p:ph idx="14" type="title"/>
          </p:nvPr>
        </p:nvSpPr>
        <p:spPr>
          <a:xfrm>
            <a:off x="594365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6" name="Google Shape;4456;p22"/>
          <p:cNvSpPr txBox="1"/>
          <p:nvPr>
            <p:ph idx="15" type="subTitle"/>
          </p:nvPr>
        </p:nvSpPr>
        <p:spPr>
          <a:xfrm>
            <a:off x="5943655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57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8" name="Google Shape;4458;p23"/>
          <p:cNvGrpSpPr/>
          <p:nvPr/>
        </p:nvGrpSpPr>
        <p:grpSpPr>
          <a:xfrm flipH="1" rot="10800000">
            <a:off x="-466375" y="-54084"/>
            <a:ext cx="10076735" cy="6120946"/>
            <a:chOff x="-420050" y="-908375"/>
            <a:chExt cx="10076735" cy="6120946"/>
          </a:xfrm>
        </p:grpSpPr>
        <p:sp>
          <p:nvSpPr>
            <p:cNvPr id="4459" name="Google Shape;4459;p23"/>
            <p:cNvSpPr/>
            <p:nvPr/>
          </p:nvSpPr>
          <p:spPr>
            <a:xfrm>
              <a:off x="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7661752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 flipH="1">
              <a:off x="8307500" y="353937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2" name="Google Shape;4462;p2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4463" name="Google Shape;4463;p2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2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2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2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7" name="Google Shape;4467;p2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9" name="Google Shape;4469;p23"/>
          <p:cNvSpPr txBox="1"/>
          <p:nvPr>
            <p:ph hasCustomPrompt="1" type="title"/>
          </p:nvPr>
        </p:nvSpPr>
        <p:spPr>
          <a:xfrm>
            <a:off x="2026200" y="540000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0" name="Google Shape;4470;p23"/>
          <p:cNvSpPr txBox="1"/>
          <p:nvPr>
            <p:ph idx="1" type="subTitle"/>
          </p:nvPr>
        </p:nvSpPr>
        <p:spPr>
          <a:xfrm>
            <a:off x="2026200" y="13120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1" name="Google Shape;4471;p23"/>
          <p:cNvSpPr txBox="1"/>
          <p:nvPr>
            <p:ph hasCustomPrompt="1" idx="2" type="title"/>
          </p:nvPr>
        </p:nvSpPr>
        <p:spPr>
          <a:xfrm>
            <a:off x="2026200" y="1996138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2" name="Google Shape;4472;p23"/>
          <p:cNvSpPr txBox="1"/>
          <p:nvPr>
            <p:ph idx="3" type="subTitle"/>
          </p:nvPr>
        </p:nvSpPr>
        <p:spPr>
          <a:xfrm>
            <a:off x="2026200" y="2768149"/>
            <a:ext cx="5091600" cy="379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3" name="Google Shape;4473;p23"/>
          <p:cNvSpPr txBox="1"/>
          <p:nvPr>
            <p:ph hasCustomPrompt="1" idx="4" type="title"/>
          </p:nvPr>
        </p:nvSpPr>
        <p:spPr>
          <a:xfrm>
            <a:off x="2026200" y="3452289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4" name="Google Shape;4474;p23"/>
          <p:cNvSpPr txBox="1"/>
          <p:nvPr>
            <p:ph idx="5" type="subTitle"/>
          </p:nvPr>
        </p:nvSpPr>
        <p:spPr>
          <a:xfrm>
            <a:off x="2026200" y="42243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6" name="Google Shape;4476;p24"/>
          <p:cNvGrpSpPr/>
          <p:nvPr/>
        </p:nvGrpSpPr>
        <p:grpSpPr>
          <a:xfrm>
            <a:off x="-2660225" y="-997950"/>
            <a:ext cx="13611147" cy="7240787"/>
            <a:chOff x="-2660225" y="-997950"/>
            <a:chExt cx="13611147" cy="7240787"/>
          </a:xfrm>
        </p:grpSpPr>
        <p:sp>
          <p:nvSpPr>
            <p:cNvPr id="4477" name="Google Shape;4477;p24"/>
            <p:cNvSpPr/>
            <p:nvPr/>
          </p:nvSpPr>
          <p:spPr>
            <a:xfrm flipH="1">
              <a:off x="5121847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4"/>
            <p:cNvSpPr/>
            <p:nvPr/>
          </p:nvSpPr>
          <p:spPr>
            <a:xfrm flipH="1">
              <a:off x="720004" y="732751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4"/>
            <p:cNvSpPr/>
            <p:nvPr/>
          </p:nvSpPr>
          <p:spPr>
            <a:xfrm flipH="1">
              <a:off x="8124899" y="3576367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4"/>
            <p:cNvSpPr/>
            <p:nvPr/>
          </p:nvSpPr>
          <p:spPr>
            <a:xfrm flipH="1">
              <a:off x="1181391" y="84760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4"/>
            <p:cNvSpPr/>
            <p:nvPr/>
          </p:nvSpPr>
          <p:spPr>
            <a:xfrm rot="-6937260">
              <a:off x="8511986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4"/>
            <p:cNvSpPr/>
            <p:nvPr/>
          </p:nvSpPr>
          <p:spPr>
            <a:xfrm flipH="1">
              <a:off x="703345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4"/>
            <p:cNvSpPr/>
            <p:nvPr/>
          </p:nvSpPr>
          <p:spPr>
            <a:xfrm flipH="1">
              <a:off x="6613779" y="4388750"/>
              <a:ext cx="2857070" cy="1415363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4"/>
            <p:cNvSpPr/>
            <p:nvPr/>
          </p:nvSpPr>
          <p:spPr>
            <a:xfrm flipH="1">
              <a:off x="-2660225" y="1295171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5" name="Google Shape;4485;p24"/>
          <p:cNvSpPr txBox="1"/>
          <p:nvPr>
            <p:ph type="ctrTitle"/>
          </p:nvPr>
        </p:nvSpPr>
        <p:spPr>
          <a:xfrm>
            <a:off x="2298450" y="540000"/>
            <a:ext cx="45471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86" name="Google Shape;4486;p24"/>
          <p:cNvSpPr txBox="1"/>
          <p:nvPr>
            <p:ph idx="1" type="subTitle"/>
          </p:nvPr>
        </p:nvSpPr>
        <p:spPr>
          <a:xfrm>
            <a:off x="2485800" y="2361450"/>
            <a:ext cx="41724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87" name="Google Shape;4487;p24"/>
          <p:cNvSpPr txBox="1"/>
          <p:nvPr>
            <p:ph idx="2" type="subTitle"/>
          </p:nvPr>
        </p:nvSpPr>
        <p:spPr>
          <a:xfrm>
            <a:off x="2485802" y="4230175"/>
            <a:ext cx="4172400" cy="373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488" name="Google Shape;4488;p24"/>
          <p:cNvSpPr txBox="1"/>
          <p:nvPr/>
        </p:nvSpPr>
        <p:spPr>
          <a:xfrm>
            <a:off x="2485800" y="3482400"/>
            <a:ext cx="41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including icons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infographics &amp; images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4489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0" name="Google Shape;4490;p25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4491" name="Google Shape;4491;p25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1_1">
    <p:bg>
      <p:bgPr>
        <a:solidFill>
          <a:schemeClr val="accent1"/>
        </a:solidFill>
      </p:bgPr>
    </p:bg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1_1_1">
    <p:bg>
      <p:bgPr>
        <a:solidFill>
          <a:schemeClr val="accent3"/>
        </a:solidFill>
      </p:bgPr>
    </p:bg>
    <p:spTree>
      <p:nvGrpSpPr>
        <p:cNvPr id="450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TITLE_1_1_1_1">
    <p:bg>
      <p:bgPr>
        <a:solidFill>
          <a:schemeClr val="accent4"/>
        </a:solidFill>
      </p:bgPr>
    </p:bg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39" name="Google Shape;39;p4"/>
            <p:cNvSpPr/>
            <p:nvPr/>
          </p:nvSpPr>
          <p:spPr>
            <a:xfrm>
              <a:off x="7526852" y="-33486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60500" y="4042524"/>
              <a:ext cx="651374" cy="1121953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 rot="-1466185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4" name="Google Shape;44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rect b="b" l="l" r="r" t="t"/>
                <a:pathLst>
                  <a:path extrusionOk="0" h="1247" w="98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rect b="b" l="l" r="r" t="t"/>
                <a:pathLst>
                  <a:path extrusionOk="0" h="941" w="915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5" name="Google Shape;55;p5"/>
            <p:cNvSpPr/>
            <p:nvPr/>
          </p:nvSpPr>
          <p:spPr>
            <a:xfrm>
              <a:off x="7363641" y="4495768"/>
              <a:ext cx="1840856" cy="733229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32450" y="4771213"/>
              <a:ext cx="73575" cy="61300"/>
            </a:xfrm>
            <a:custGeom>
              <a:rect b="b" l="l" r="r" t="t"/>
              <a:pathLst>
                <a:path extrusionOk="0" h="2452" w="2943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812900" y="4680975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95875" y="4439275"/>
              <a:ext cx="687886" cy="573249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subTitle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3" type="subTitle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4" type="subTitle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1603775" y="2"/>
            <a:ext cx="11464067" cy="5870805"/>
            <a:chOff x="-1603775" y="2"/>
            <a:chExt cx="11464067" cy="5870805"/>
          </a:xfrm>
        </p:grpSpPr>
        <p:sp>
          <p:nvSpPr>
            <p:cNvPr id="73" name="Google Shape;73;p6"/>
            <p:cNvSpPr/>
            <p:nvPr/>
          </p:nvSpPr>
          <p:spPr>
            <a:xfrm>
              <a:off x="-1603775" y="40911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667600" y="10632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556075" y="15432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156867">
              <a:off x="6641349" y="4165948"/>
              <a:ext cx="3103418" cy="122688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400000">
              <a:off x="-335110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81" name="Google Shape;81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7"/>
            <p:cNvGrpSpPr/>
            <p:nvPr/>
          </p:nvGrpSpPr>
          <p:grpSpPr>
            <a:xfrm flipH="1" rot="10800000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 rot="-6905291">
              <a:off x="8735154" y="3629620"/>
              <a:ext cx="68470" cy="79124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-6905291">
              <a:off x="8722500" y="3904805"/>
              <a:ext cx="49484" cy="62966"/>
            </a:xfrm>
            <a:custGeom>
              <a:rect b="b" l="l" r="r" t="t"/>
              <a:pathLst>
                <a:path extrusionOk="0" h="1247" w="98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6905291">
              <a:off x="8637768" y="1290383"/>
              <a:ext cx="46202" cy="47515"/>
            </a:xfrm>
            <a:custGeom>
              <a:rect b="b" l="l" r="r" t="t"/>
              <a:pathLst>
                <a:path extrusionOk="0" h="941" w="915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6905291">
              <a:off x="8789920" y="3833600"/>
              <a:ext cx="37769" cy="30347"/>
            </a:xfrm>
            <a:custGeom>
              <a:rect b="b" l="l" r="r" t="t"/>
              <a:pathLst>
                <a:path extrusionOk="0" h="601" w="748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6905291">
              <a:off x="8756621" y="4133650"/>
              <a:ext cx="25550" cy="33477"/>
            </a:xfrm>
            <a:custGeom>
              <a:rect b="b" l="l" r="r" t="t"/>
              <a:pathLst>
                <a:path extrusionOk="0" h="663" w="506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-221600" y="-2104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8" name="Google Shape;98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7" name="Google Shape;2937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8" name="Google Shape;2938;p7"/>
          <p:cNvSpPr txBox="1"/>
          <p:nvPr>
            <p:ph idx="1" type="subTitle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9" name="Google Shape;2939;p7"/>
          <p:cNvSpPr txBox="1"/>
          <p:nvPr>
            <p:ph idx="2" type="subTitle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0" name="Google Shape;2940;p7"/>
          <p:cNvSpPr txBox="1"/>
          <p:nvPr>
            <p:ph idx="3" type="subTitle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1" name="Google Shape;2941;p7"/>
          <p:cNvSpPr txBox="1"/>
          <p:nvPr>
            <p:ph idx="4" type="subTitle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2" name="Google Shape;2942;p7"/>
          <p:cNvSpPr txBox="1"/>
          <p:nvPr>
            <p:ph idx="5" type="subTitle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7"/>
          <p:cNvSpPr txBox="1"/>
          <p:nvPr>
            <p:ph idx="6" type="subTitle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4" name="Google Shape;2944;p7"/>
          <p:cNvSpPr txBox="1"/>
          <p:nvPr>
            <p:ph idx="7" type="subTitle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7"/>
          <p:cNvSpPr txBox="1"/>
          <p:nvPr>
            <p:ph idx="8" type="subTitle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6" name="Google Shape;2946;p7"/>
          <p:cNvSpPr txBox="1"/>
          <p:nvPr>
            <p:ph idx="9" type="subTitle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7"/>
          <p:cNvSpPr txBox="1"/>
          <p:nvPr>
            <p:ph idx="13" type="subTitle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8" name="Google Shape;2948;p7"/>
          <p:cNvSpPr txBox="1"/>
          <p:nvPr>
            <p:ph idx="14" type="subTitle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9" name="Google Shape;2949;p7"/>
          <p:cNvSpPr txBox="1"/>
          <p:nvPr>
            <p:ph idx="15" type="subTitle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p8"/>
          <p:cNvGrpSpPr/>
          <p:nvPr/>
        </p:nvGrpSpPr>
        <p:grpSpPr>
          <a:xfrm flipH="1" rot="10800000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52" name="Google Shape;2952;p8"/>
            <p:cNvSpPr/>
            <p:nvPr/>
          </p:nvSpPr>
          <p:spPr>
            <a:xfrm>
              <a:off x="5190650" y="-693825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1" name="Google Shape;2961;p8"/>
          <p:cNvSpPr txBox="1"/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62" name="Google Shape;2962;p8"/>
          <p:cNvSpPr txBox="1"/>
          <p:nvPr>
            <p:ph idx="1" type="subTitle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9"/>
          <p:cNvSpPr txBox="1"/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5" name="Google Shape;2965;p9"/>
          <p:cNvSpPr txBox="1"/>
          <p:nvPr>
            <p:ph idx="1" type="subTitle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6" name="Google Shape;2966;p9"/>
          <p:cNvGrpSpPr/>
          <p:nvPr/>
        </p:nvGrpSpPr>
        <p:grpSpPr>
          <a:xfrm flipH="1" rot="10800000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7" name="Google Shape;2967;p9"/>
            <p:cNvSpPr/>
            <p:nvPr/>
          </p:nvSpPr>
          <p:spPr>
            <a:xfrm>
              <a:off x="7838850" y="-50407"/>
              <a:ext cx="1381164" cy="1063749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1" name="Google Shape;2971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72" name="Google Shape;2972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3" name="Google Shape;2973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74" name="Google Shape;2974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79" name="Google Shape;2979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2" name="Google Shape;2982;p9"/>
            <p:cNvSpPr/>
            <p:nvPr/>
          </p:nvSpPr>
          <p:spPr>
            <a:xfrm>
              <a:off x="1023157" y="-8539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83" name="Google Shape;2983;p9"/>
          <p:cNvSpPr/>
          <p:nvPr/>
        </p:nvSpPr>
        <p:spPr>
          <a:xfrm flipH="1" rot="10800000">
            <a:off x="3664532" y="-917318"/>
            <a:ext cx="3103454" cy="1181681"/>
          </a:xfrm>
          <a:custGeom>
            <a:rect b="b" l="l" r="r" t="t"/>
            <a:pathLst>
              <a:path extrusionOk="0" h="177363" w="261674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5" name="Google Shape;2985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6" name="Google Shape;2986;p10"/>
            <p:cNvSpPr/>
            <p:nvPr/>
          </p:nvSpPr>
          <p:spPr>
            <a:xfrm>
              <a:off x="0" y="4270146"/>
              <a:ext cx="1633436" cy="873316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0" name="Google Shape;2990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91" name="Google Shape;2991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92" name="Google Shape;2992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93" name="Google Shape;2993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98" name="Google Shape;2998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01" name="Google Shape;3001;p10"/>
          <p:cNvSpPr txBox="1"/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8.jpg"/><Relationship Id="rId7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5.jpg"/><Relationship Id="rId6" Type="http://schemas.openxmlformats.org/officeDocument/2006/relationships/image" Target="../media/image11.jpg"/><Relationship Id="rId7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p30"/>
          <p:cNvSpPr txBox="1"/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Scale</a:t>
            </a:r>
            <a:r>
              <a:rPr lang="en" sz="8200">
                <a:solidFill>
                  <a:schemeClr val="dk1"/>
                </a:solidFill>
              </a:rPr>
              <a:t>&amp;</a:t>
            </a:r>
            <a:br>
              <a:rPr lang="en" sz="5400"/>
            </a:br>
            <a:r>
              <a:rPr lang="en" sz="60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MIXER</a:t>
            </a:r>
            <a:endParaRPr sz="60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508" name="Google Shape;4508;p30"/>
          <p:cNvSpPr txBox="1"/>
          <p:nvPr>
            <p:ph idx="1" type="subTitle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matic SC"/>
                <a:ea typeface="Amatic SC"/>
                <a:cs typeface="Amatic SC"/>
                <a:sym typeface="Amatic SC"/>
              </a:rPr>
              <a:t>Гергана Роева 11б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3" name="Shape 4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4" name="Google Shape;4594;p39"/>
          <p:cNvSpPr txBox="1"/>
          <p:nvPr>
            <p:ph type="title"/>
          </p:nvPr>
        </p:nvSpPr>
        <p:spPr>
          <a:xfrm>
            <a:off x="720000" y="4081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Кои всъщност са материалите: </a:t>
            </a:r>
            <a:r>
              <a:rPr b="1" lang="en" sz="2900">
                <a:latin typeface="Amatic SC"/>
                <a:ea typeface="Amatic SC"/>
                <a:cs typeface="Amatic SC"/>
                <a:sym typeface="Amatic SC"/>
              </a:rPr>
              <a:t>За кантара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95" name="Google Shape;4595;p39"/>
          <p:cNvSpPr txBox="1"/>
          <p:nvPr>
            <p:ph idx="4" type="subTitle"/>
          </p:nvPr>
        </p:nvSpPr>
        <p:spPr>
          <a:xfrm>
            <a:off x="4698300" y="1749977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Load cell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96" name="Google Shape;4596;p39"/>
          <p:cNvSpPr txBox="1"/>
          <p:nvPr>
            <p:ph idx="4" type="subTitle"/>
          </p:nvPr>
        </p:nvSpPr>
        <p:spPr>
          <a:xfrm>
            <a:off x="4698300" y="2577515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HX711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97" name="Google Shape;4597;p39"/>
          <p:cNvSpPr txBox="1"/>
          <p:nvPr>
            <p:ph idx="4" type="subTitle"/>
          </p:nvPr>
        </p:nvSpPr>
        <p:spPr>
          <a:xfrm>
            <a:off x="4698300" y="3405077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Дървени плоскости, болтове и гайки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598" name="Google Shape;45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50" y="1210375"/>
            <a:ext cx="2046975" cy="20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9" name="Google Shape;45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725" y="1210377"/>
            <a:ext cx="1913469" cy="167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0" name="Google Shape;460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51" y="2935213"/>
            <a:ext cx="768150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1" name="Google Shape;460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425" y="3698275"/>
            <a:ext cx="646824" cy="64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1950" y="3056675"/>
            <a:ext cx="1438650" cy="1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6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Google Shape;4607;p40"/>
          <p:cNvSpPr txBox="1"/>
          <p:nvPr>
            <p:ph type="title"/>
          </p:nvPr>
        </p:nvSpPr>
        <p:spPr>
          <a:xfrm>
            <a:off x="720000" y="4081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Кои всъщност са материалите: </a:t>
            </a:r>
            <a:r>
              <a:rPr b="1" lang="en" sz="2900">
                <a:latin typeface="Amatic SC"/>
                <a:ea typeface="Amatic SC"/>
                <a:cs typeface="Amatic SC"/>
                <a:sym typeface="Amatic SC"/>
              </a:rPr>
              <a:t>За миксера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08" name="Google Shape;4608;p40"/>
          <p:cNvSpPr txBox="1"/>
          <p:nvPr>
            <p:ph idx="4" type="subTitle"/>
          </p:nvPr>
        </p:nvSpPr>
        <p:spPr>
          <a:xfrm>
            <a:off x="4698300" y="1792327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Миксер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09" name="Google Shape;4609;p40"/>
          <p:cNvSpPr txBox="1"/>
          <p:nvPr>
            <p:ph idx="4" type="subTitle"/>
          </p:nvPr>
        </p:nvSpPr>
        <p:spPr>
          <a:xfrm>
            <a:off x="4698300" y="3007002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Реле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610" name="Google Shape;4610;p40"/>
          <p:cNvPicPr preferRelativeResize="0"/>
          <p:nvPr/>
        </p:nvPicPr>
        <p:blipFill rotWithShape="1">
          <a:blip r:embed="rId3">
            <a:alphaModFix/>
          </a:blip>
          <a:srcRect b="11932" l="8741" r="16548" t="12544"/>
          <a:stretch/>
        </p:blipFill>
        <p:spPr>
          <a:xfrm>
            <a:off x="595025" y="1114750"/>
            <a:ext cx="2086400" cy="1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1" name="Google Shape;46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874" y="2736499"/>
            <a:ext cx="1913725" cy="1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5" name="Shape 4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" name="Google Shape;4616;p41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b="1" lang="en" sz="17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Втори учебен срок</a:t>
            </a:r>
            <a:br>
              <a:rPr lang="en"/>
            </a:b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Реализране на идеята</a:t>
            </a:r>
            <a:endParaRPr/>
          </a:p>
        </p:txBody>
      </p:sp>
      <p:sp>
        <p:nvSpPr>
          <p:cNvPr id="4617" name="Google Shape;4617;p41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Стъпка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#3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1" name="Shape 4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2" name="Google Shape;4622;p42"/>
          <p:cNvSpPr/>
          <p:nvPr/>
        </p:nvSpPr>
        <p:spPr>
          <a:xfrm>
            <a:off x="3753900" y="1241275"/>
            <a:ext cx="1636200" cy="1593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3" name="Google Shape;4623;p42"/>
          <p:cNvSpPr/>
          <p:nvPr/>
        </p:nvSpPr>
        <p:spPr>
          <a:xfrm>
            <a:off x="3753900" y="2971275"/>
            <a:ext cx="1636200" cy="1632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4" name="Google Shape;4624;p42"/>
          <p:cNvSpPr txBox="1"/>
          <p:nvPr>
            <p:ph idx="2" type="subTitle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Amatic SC"/>
                <a:ea typeface="Amatic SC"/>
                <a:cs typeface="Amatic SC"/>
                <a:sym typeface="Amatic SC"/>
              </a:rPr>
              <a:t>най-спокойното</a:t>
            </a:r>
            <a:endParaRPr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25" name="Google Shape;4625;p42"/>
          <p:cNvSpPr txBox="1"/>
          <p:nvPr>
            <p:ph idx="1" type="subTitle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Amatic SC"/>
                <a:ea typeface="Amatic SC"/>
                <a:cs typeface="Amatic SC"/>
                <a:sym typeface="Amatic SC"/>
              </a:rPr>
              <a:t>н</a:t>
            </a:r>
            <a:r>
              <a:rPr lang="en" sz="1900">
                <a:latin typeface="Amatic SC"/>
                <a:ea typeface="Amatic SC"/>
                <a:cs typeface="Amatic SC"/>
                <a:sym typeface="Amatic SC"/>
              </a:rPr>
              <a:t>ай-вълнуващото</a:t>
            </a:r>
            <a:endParaRPr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26" name="Google Shape;4626;p42"/>
          <p:cNvSpPr txBox="1"/>
          <p:nvPr>
            <p:ph idx="4" type="subTitle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Amatic SC"/>
                <a:ea typeface="Amatic SC"/>
                <a:cs typeface="Amatic SC"/>
                <a:sym typeface="Amatic SC"/>
              </a:rPr>
              <a:t>най-страшното</a:t>
            </a:r>
            <a:endParaRPr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27" name="Google Shape;4627;p42"/>
          <p:cNvSpPr txBox="1"/>
          <p:nvPr>
            <p:ph idx="6" type="subTitle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Amatic SC"/>
                <a:ea typeface="Amatic SC"/>
                <a:cs typeface="Amatic SC"/>
                <a:sym typeface="Amatic SC"/>
              </a:rPr>
              <a:t>най-забавното</a:t>
            </a:r>
            <a:endParaRPr sz="1900"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4628" name="Google Shape;4628;p42"/>
          <p:cNvGrpSpPr/>
          <p:nvPr/>
        </p:nvGrpSpPr>
        <p:grpSpPr>
          <a:xfrm>
            <a:off x="3934036" y="1413723"/>
            <a:ext cx="597022" cy="592998"/>
            <a:chOff x="541775" y="3138225"/>
            <a:chExt cx="519150" cy="515650"/>
          </a:xfrm>
        </p:grpSpPr>
        <p:sp>
          <p:nvSpPr>
            <p:cNvPr id="4629" name="Google Shape;4629;p42"/>
            <p:cNvSpPr/>
            <p:nvPr/>
          </p:nvSpPr>
          <p:spPr>
            <a:xfrm>
              <a:off x="598300" y="3307675"/>
              <a:ext cx="184700" cy="15150"/>
            </a:xfrm>
            <a:custGeom>
              <a:rect b="b" l="l" r="r" t="t"/>
              <a:pathLst>
                <a:path extrusionOk="0" h="606" w="7388">
                  <a:moveTo>
                    <a:pt x="303" y="1"/>
                  </a:moveTo>
                  <a:cubicBezTo>
                    <a:pt x="136" y="1"/>
                    <a:pt x="0" y="136"/>
                    <a:pt x="0" y="304"/>
                  </a:cubicBezTo>
                  <a:cubicBezTo>
                    <a:pt x="0" y="470"/>
                    <a:pt x="136" y="605"/>
                    <a:pt x="303" y="605"/>
                  </a:cubicBezTo>
                  <a:lnTo>
                    <a:pt x="7083" y="605"/>
                  </a:lnTo>
                  <a:cubicBezTo>
                    <a:pt x="7251" y="605"/>
                    <a:pt x="7386" y="470"/>
                    <a:pt x="7386" y="304"/>
                  </a:cubicBezTo>
                  <a:cubicBezTo>
                    <a:pt x="7388" y="138"/>
                    <a:pt x="7253" y="1"/>
                    <a:pt x="7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42"/>
            <p:cNvSpPr/>
            <p:nvPr/>
          </p:nvSpPr>
          <p:spPr>
            <a:xfrm>
              <a:off x="598300" y="3372300"/>
              <a:ext cx="104000" cy="15150"/>
            </a:xfrm>
            <a:custGeom>
              <a:rect b="b" l="l" r="r" t="t"/>
              <a:pathLst>
                <a:path extrusionOk="0" h="606" w="4160">
                  <a:moveTo>
                    <a:pt x="303" y="1"/>
                  </a:moveTo>
                  <a:cubicBezTo>
                    <a:pt x="136" y="1"/>
                    <a:pt x="0" y="136"/>
                    <a:pt x="0" y="302"/>
                  </a:cubicBezTo>
                  <a:cubicBezTo>
                    <a:pt x="0" y="470"/>
                    <a:pt x="136" y="605"/>
                    <a:pt x="303" y="605"/>
                  </a:cubicBezTo>
                  <a:lnTo>
                    <a:pt x="3854" y="605"/>
                  </a:lnTo>
                  <a:cubicBezTo>
                    <a:pt x="4022" y="605"/>
                    <a:pt x="4157" y="470"/>
                    <a:pt x="4157" y="302"/>
                  </a:cubicBezTo>
                  <a:cubicBezTo>
                    <a:pt x="4159" y="136"/>
                    <a:pt x="4022" y="1"/>
                    <a:pt x="3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42"/>
            <p:cNvSpPr/>
            <p:nvPr/>
          </p:nvSpPr>
          <p:spPr>
            <a:xfrm>
              <a:off x="598300" y="3436925"/>
              <a:ext cx="71650" cy="15100"/>
            </a:xfrm>
            <a:custGeom>
              <a:rect b="b" l="l" r="r" t="t"/>
              <a:pathLst>
                <a:path extrusionOk="0" h="604" w="2866">
                  <a:moveTo>
                    <a:pt x="303" y="0"/>
                  </a:moveTo>
                  <a:cubicBezTo>
                    <a:pt x="136" y="0"/>
                    <a:pt x="0" y="136"/>
                    <a:pt x="0" y="302"/>
                  </a:cubicBezTo>
                  <a:cubicBezTo>
                    <a:pt x="0" y="470"/>
                    <a:pt x="136" y="603"/>
                    <a:pt x="303" y="603"/>
                  </a:cubicBezTo>
                  <a:lnTo>
                    <a:pt x="2564" y="603"/>
                  </a:lnTo>
                  <a:cubicBezTo>
                    <a:pt x="2731" y="603"/>
                    <a:pt x="2866" y="470"/>
                    <a:pt x="2866" y="302"/>
                  </a:cubicBezTo>
                  <a:cubicBezTo>
                    <a:pt x="2866" y="134"/>
                    <a:pt x="2731" y="0"/>
                    <a:pt x="2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42"/>
            <p:cNvSpPr/>
            <p:nvPr/>
          </p:nvSpPr>
          <p:spPr>
            <a:xfrm>
              <a:off x="679025" y="3436925"/>
              <a:ext cx="37400" cy="15100"/>
            </a:xfrm>
            <a:custGeom>
              <a:rect b="b" l="l" r="r" t="t"/>
              <a:pathLst>
                <a:path extrusionOk="0" h="604" w="1496">
                  <a:moveTo>
                    <a:pt x="303" y="0"/>
                  </a:moveTo>
                  <a:cubicBezTo>
                    <a:pt x="135" y="0"/>
                    <a:pt x="0" y="136"/>
                    <a:pt x="0" y="302"/>
                  </a:cubicBezTo>
                  <a:cubicBezTo>
                    <a:pt x="0" y="470"/>
                    <a:pt x="135" y="603"/>
                    <a:pt x="303" y="603"/>
                  </a:cubicBezTo>
                  <a:lnTo>
                    <a:pt x="1191" y="603"/>
                  </a:lnTo>
                  <a:cubicBezTo>
                    <a:pt x="1358" y="603"/>
                    <a:pt x="1494" y="470"/>
                    <a:pt x="1494" y="302"/>
                  </a:cubicBezTo>
                  <a:cubicBezTo>
                    <a:pt x="1495" y="134"/>
                    <a:pt x="1358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42"/>
            <p:cNvSpPr/>
            <p:nvPr/>
          </p:nvSpPr>
          <p:spPr>
            <a:xfrm>
              <a:off x="654825" y="3210825"/>
              <a:ext cx="144325" cy="15100"/>
            </a:xfrm>
            <a:custGeom>
              <a:rect b="b" l="l" r="r" t="t"/>
              <a:pathLst>
                <a:path extrusionOk="0" h="604" w="5773">
                  <a:moveTo>
                    <a:pt x="303" y="0"/>
                  </a:moveTo>
                  <a:cubicBezTo>
                    <a:pt x="136" y="0"/>
                    <a:pt x="0" y="135"/>
                    <a:pt x="0" y="302"/>
                  </a:cubicBezTo>
                  <a:cubicBezTo>
                    <a:pt x="0" y="469"/>
                    <a:pt x="136" y="603"/>
                    <a:pt x="303" y="603"/>
                  </a:cubicBezTo>
                  <a:lnTo>
                    <a:pt x="5470" y="603"/>
                  </a:lnTo>
                  <a:cubicBezTo>
                    <a:pt x="5636" y="603"/>
                    <a:pt x="5771" y="469"/>
                    <a:pt x="5771" y="302"/>
                  </a:cubicBezTo>
                  <a:cubicBezTo>
                    <a:pt x="5773" y="137"/>
                    <a:pt x="5636" y="0"/>
                    <a:pt x="5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42"/>
            <p:cNvSpPr/>
            <p:nvPr/>
          </p:nvSpPr>
          <p:spPr>
            <a:xfrm>
              <a:off x="646775" y="3533775"/>
              <a:ext cx="79700" cy="15150"/>
            </a:xfrm>
            <a:custGeom>
              <a:rect b="b" l="l" r="r" t="t"/>
              <a:pathLst>
                <a:path extrusionOk="0" h="606" w="3188">
                  <a:moveTo>
                    <a:pt x="302" y="1"/>
                  </a:moveTo>
                  <a:cubicBezTo>
                    <a:pt x="134" y="1"/>
                    <a:pt x="0" y="136"/>
                    <a:pt x="0" y="304"/>
                  </a:cubicBezTo>
                  <a:cubicBezTo>
                    <a:pt x="0" y="470"/>
                    <a:pt x="134" y="606"/>
                    <a:pt x="302" y="606"/>
                  </a:cubicBezTo>
                  <a:lnTo>
                    <a:pt x="2886" y="606"/>
                  </a:lnTo>
                  <a:cubicBezTo>
                    <a:pt x="3053" y="606"/>
                    <a:pt x="3188" y="470"/>
                    <a:pt x="3188" y="304"/>
                  </a:cubicBezTo>
                  <a:cubicBezTo>
                    <a:pt x="3188" y="136"/>
                    <a:pt x="3053" y="1"/>
                    <a:pt x="2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42"/>
            <p:cNvSpPr/>
            <p:nvPr/>
          </p:nvSpPr>
          <p:spPr>
            <a:xfrm>
              <a:off x="735550" y="3533775"/>
              <a:ext cx="63575" cy="15150"/>
            </a:xfrm>
            <a:custGeom>
              <a:rect b="b" l="l" r="r" t="t"/>
              <a:pathLst>
                <a:path extrusionOk="0" h="606" w="2543">
                  <a:moveTo>
                    <a:pt x="303" y="1"/>
                  </a:moveTo>
                  <a:cubicBezTo>
                    <a:pt x="135" y="1"/>
                    <a:pt x="0" y="136"/>
                    <a:pt x="0" y="304"/>
                  </a:cubicBezTo>
                  <a:cubicBezTo>
                    <a:pt x="0" y="470"/>
                    <a:pt x="135" y="606"/>
                    <a:pt x="303" y="606"/>
                  </a:cubicBezTo>
                  <a:lnTo>
                    <a:pt x="2241" y="606"/>
                  </a:lnTo>
                  <a:cubicBezTo>
                    <a:pt x="2407" y="606"/>
                    <a:pt x="2542" y="470"/>
                    <a:pt x="2542" y="304"/>
                  </a:cubicBezTo>
                  <a:cubicBezTo>
                    <a:pt x="2542" y="136"/>
                    <a:pt x="2407" y="1"/>
                    <a:pt x="2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42"/>
            <p:cNvSpPr/>
            <p:nvPr/>
          </p:nvSpPr>
          <p:spPr>
            <a:xfrm>
              <a:off x="598300" y="3259250"/>
              <a:ext cx="47475" cy="15150"/>
            </a:xfrm>
            <a:custGeom>
              <a:rect b="b" l="l" r="r" t="t"/>
              <a:pathLst>
                <a:path extrusionOk="0" h="606" w="1899">
                  <a:moveTo>
                    <a:pt x="303" y="0"/>
                  </a:moveTo>
                  <a:cubicBezTo>
                    <a:pt x="136" y="0"/>
                    <a:pt x="0" y="136"/>
                    <a:pt x="0" y="302"/>
                  </a:cubicBezTo>
                  <a:cubicBezTo>
                    <a:pt x="0" y="470"/>
                    <a:pt x="136" y="605"/>
                    <a:pt x="303" y="605"/>
                  </a:cubicBezTo>
                  <a:lnTo>
                    <a:pt x="1593" y="605"/>
                  </a:lnTo>
                  <a:cubicBezTo>
                    <a:pt x="1761" y="605"/>
                    <a:pt x="1896" y="470"/>
                    <a:pt x="1896" y="302"/>
                  </a:cubicBezTo>
                  <a:cubicBezTo>
                    <a:pt x="1898" y="137"/>
                    <a:pt x="176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42"/>
            <p:cNvSpPr/>
            <p:nvPr/>
          </p:nvSpPr>
          <p:spPr>
            <a:xfrm>
              <a:off x="662925" y="3259250"/>
              <a:ext cx="95900" cy="15150"/>
            </a:xfrm>
            <a:custGeom>
              <a:rect b="b" l="l" r="r" t="t"/>
              <a:pathLst>
                <a:path extrusionOk="0" h="606" w="3836">
                  <a:moveTo>
                    <a:pt x="301" y="0"/>
                  </a:moveTo>
                  <a:cubicBezTo>
                    <a:pt x="135" y="0"/>
                    <a:pt x="0" y="136"/>
                    <a:pt x="0" y="302"/>
                  </a:cubicBezTo>
                  <a:cubicBezTo>
                    <a:pt x="0" y="470"/>
                    <a:pt x="135" y="605"/>
                    <a:pt x="301" y="605"/>
                  </a:cubicBezTo>
                  <a:lnTo>
                    <a:pt x="3530" y="605"/>
                  </a:lnTo>
                  <a:cubicBezTo>
                    <a:pt x="3698" y="605"/>
                    <a:pt x="3833" y="470"/>
                    <a:pt x="3833" y="302"/>
                  </a:cubicBezTo>
                  <a:cubicBezTo>
                    <a:pt x="3835" y="137"/>
                    <a:pt x="3698" y="0"/>
                    <a:pt x="3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42"/>
            <p:cNvSpPr/>
            <p:nvPr/>
          </p:nvSpPr>
          <p:spPr>
            <a:xfrm>
              <a:off x="792075" y="3307675"/>
              <a:ext cx="48500" cy="15150"/>
            </a:xfrm>
            <a:custGeom>
              <a:rect b="b" l="l" r="r" t="t"/>
              <a:pathLst>
                <a:path extrusionOk="0" h="606" w="1940">
                  <a:moveTo>
                    <a:pt x="303" y="1"/>
                  </a:moveTo>
                  <a:cubicBezTo>
                    <a:pt x="135" y="1"/>
                    <a:pt x="0" y="136"/>
                    <a:pt x="0" y="304"/>
                  </a:cubicBezTo>
                  <a:cubicBezTo>
                    <a:pt x="0" y="470"/>
                    <a:pt x="135" y="605"/>
                    <a:pt x="303" y="605"/>
                  </a:cubicBezTo>
                  <a:lnTo>
                    <a:pt x="1634" y="605"/>
                  </a:lnTo>
                  <a:cubicBezTo>
                    <a:pt x="1802" y="605"/>
                    <a:pt x="1936" y="470"/>
                    <a:pt x="1936" y="304"/>
                  </a:cubicBezTo>
                  <a:cubicBezTo>
                    <a:pt x="1939" y="138"/>
                    <a:pt x="1802" y="1"/>
                    <a:pt x="1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42"/>
            <p:cNvSpPr/>
            <p:nvPr/>
          </p:nvSpPr>
          <p:spPr>
            <a:xfrm>
              <a:off x="541775" y="3138225"/>
              <a:ext cx="519150" cy="515650"/>
            </a:xfrm>
            <a:custGeom>
              <a:rect b="b" l="l" r="r" t="t"/>
              <a:pathLst>
                <a:path extrusionOk="0" h="20626" w="20766">
                  <a:moveTo>
                    <a:pt x="16526" y="1969"/>
                  </a:moveTo>
                  <a:lnTo>
                    <a:pt x="17013" y="2454"/>
                  </a:lnTo>
                  <a:lnTo>
                    <a:pt x="14815" y="4650"/>
                  </a:lnTo>
                  <a:lnTo>
                    <a:pt x="14815" y="3678"/>
                  </a:lnTo>
                  <a:lnTo>
                    <a:pt x="16526" y="1969"/>
                  </a:lnTo>
                  <a:close/>
                  <a:moveTo>
                    <a:pt x="19038" y="1697"/>
                  </a:moveTo>
                  <a:cubicBezTo>
                    <a:pt x="19293" y="1697"/>
                    <a:pt x="19547" y="1792"/>
                    <a:pt x="19738" y="1983"/>
                  </a:cubicBezTo>
                  <a:cubicBezTo>
                    <a:pt x="20118" y="2365"/>
                    <a:pt x="20118" y="3000"/>
                    <a:pt x="19738" y="3382"/>
                  </a:cubicBezTo>
                  <a:lnTo>
                    <a:pt x="15613" y="7505"/>
                  </a:lnTo>
                  <a:lnTo>
                    <a:pt x="14216" y="6107"/>
                  </a:lnTo>
                  <a:lnTo>
                    <a:pt x="18340" y="1983"/>
                  </a:lnTo>
                  <a:cubicBezTo>
                    <a:pt x="18530" y="1792"/>
                    <a:pt x="18784" y="1697"/>
                    <a:pt x="19038" y="1697"/>
                  </a:cubicBezTo>
                  <a:close/>
                  <a:moveTo>
                    <a:pt x="13786" y="6537"/>
                  </a:moveTo>
                  <a:lnTo>
                    <a:pt x="15183" y="7935"/>
                  </a:lnTo>
                  <a:lnTo>
                    <a:pt x="9219" y="13901"/>
                  </a:lnTo>
                  <a:lnTo>
                    <a:pt x="7820" y="12503"/>
                  </a:lnTo>
                  <a:lnTo>
                    <a:pt x="13786" y="6537"/>
                  </a:lnTo>
                  <a:close/>
                  <a:moveTo>
                    <a:pt x="7508" y="13046"/>
                  </a:moveTo>
                  <a:lnTo>
                    <a:pt x="8676" y="14216"/>
                  </a:lnTo>
                  <a:lnTo>
                    <a:pt x="6778" y="14944"/>
                  </a:lnTo>
                  <a:lnTo>
                    <a:pt x="7508" y="13046"/>
                  </a:lnTo>
                  <a:close/>
                  <a:moveTo>
                    <a:pt x="3553" y="17073"/>
                  </a:moveTo>
                  <a:lnTo>
                    <a:pt x="3553" y="19591"/>
                  </a:lnTo>
                  <a:lnTo>
                    <a:pt x="1035" y="17073"/>
                  </a:lnTo>
                  <a:close/>
                  <a:moveTo>
                    <a:pt x="303" y="1"/>
                  </a:moveTo>
                  <a:cubicBezTo>
                    <a:pt x="136" y="1"/>
                    <a:pt x="0" y="134"/>
                    <a:pt x="0" y="302"/>
                  </a:cubicBezTo>
                  <a:lnTo>
                    <a:pt x="0" y="16772"/>
                  </a:lnTo>
                  <a:cubicBezTo>
                    <a:pt x="0" y="16851"/>
                    <a:pt x="33" y="16929"/>
                    <a:pt x="89" y="16986"/>
                  </a:cubicBezTo>
                  <a:lnTo>
                    <a:pt x="3640" y="20538"/>
                  </a:lnTo>
                  <a:cubicBezTo>
                    <a:pt x="3697" y="20593"/>
                    <a:pt x="3775" y="20626"/>
                    <a:pt x="3854" y="20626"/>
                  </a:cubicBezTo>
                  <a:lnTo>
                    <a:pt x="14512" y="20626"/>
                  </a:lnTo>
                  <a:cubicBezTo>
                    <a:pt x="14678" y="20626"/>
                    <a:pt x="14813" y="20491"/>
                    <a:pt x="14813" y="20324"/>
                  </a:cubicBezTo>
                  <a:lnTo>
                    <a:pt x="14813" y="15641"/>
                  </a:lnTo>
                  <a:cubicBezTo>
                    <a:pt x="14813" y="15473"/>
                    <a:pt x="14678" y="15340"/>
                    <a:pt x="14512" y="15340"/>
                  </a:cubicBezTo>
                  <a:cubicBezTo>
                    <a:pt x="14344" y="15340"/>
                    <a:pt x="14209" y="15473"/>
                    <a:pt x="14209" y="15641"/>
                  </a:cubicBezTo>
                  <a:lnTo>
                    <a:pt x="14209" y="20021"/>
                  </a:lnTo>
                  <a:lnTo>
                    <a:pt x="4159" y="20021"/>
                  </a:lnTo>
                  <a:lnTo>
                    <a:pt x="4159" y="16772"/>
                  </a:lnTo>
                  <a:cubicBezTo>
                    <a:pt x="4159" y="16604"/>
                    <a:pt x="4024" y="16470"/>
                    <a:pt x="3858" y="16470"/>
                  </a:cubicBezTo>
                  <a:lnTo>
                    <a:pt x="607" y="16470"/>
                  </a:lnTo>
                  <a:lnTo>
                    <a:pt x="607" y="604"/>
                  </a:lnTo>
                  <a:lnTo>
                    <a:pt x="14212" y="604"/>
                  </a:lnTo>
                  <a:lnTo>
                    <a:pt x="14212" y="3428"/>
                  </a:lnTo>
                  <a:lnTo>
                    <a:pt x="12659" y="4980"/>
                  </a:lnTo>
                  <a:cubicBezTo>
                    <a:pt x="12542" y="5098"/>
                    <a:pt x="12544" y="5302"/>
                    <a:pt x="12665" y="5415"/>
                  </a:cubicBezTo>
                  <a:cubicBezTo>
                    <a:pt x="12723" y="5469"/>
                    <a:pt x="12797" y="5495"/>
                    <a:pt x="12872" y="5495"/>
                  </a:cubicBezTo>
                  <a:cubicBezTo>
                    <a:pt x="12950" y="5495"/>
                    <a:pt x="13029" y="5466"/>
                    <a:pt x="13087" y="5408"/>
                  </a:cubicBezTo>
                  <a:lnTo>
                    <a:pt x="14212" y="4285"/>
                  </a:lnTo>
                  <a:lnTo>
                    <a:pt x="14212" y="5105"/>
                  </a:lnTo>
                  <a:cubicBezTo>
                    <a:pt x="14212" y="5150"/>
                    <a:pt x="14222" y="5191"/>
                    <a:pt x="14238" y="5229"/>
                  </a:cubicBezTo>
                  <a:lnTo>
                    <a:pt x="10103" y="9364"/>
                  </a:lnTo>
                  <a:lnTo>
                    <a:pt x="7086" y="9364"/>
                  </a:lnTo>
                  <a:cubicBezTo>
                    <a:pt x="6919" y="9364"/>
                    <a:pt x="6783" y="9499"/>
                    <a:pt x="6783" y="9665"/>
                  </a:cubicBezTo>
                  <a:cubicBezTo>
                    <a:pt x="6783" y="9833"/>
                    <a:pt x="6919" y="9966"/>
                    <a:pt x="7086" y="9966"/>
                  </a:cubicBezTo>
                  <a:lnTo>
                    <a:pt x="9497" y="9966"/>
                  </a:lnTo>
                  <a:lnTo>
                    <a:pt x="7177" y="12289"/>
                  </a:lnTo>
                  <a:cubicBezTo>
                    <a:pt x="7148" y="12318"/>
                    <a:pt x="7124" y="12354"/>
                    <a:pt x="7109" y="12394"/>
                  </a:cubicBezTo>
                  <a:lnTo>
                    <a:pt x="6287" y="14530"/>
                  </a:lnTo>
                  <a:lnTo>
                    <a:pt x="5471" y="14530"/>
                  </a:lnTo>
                  <a:cubicBezTo>
                    <a:pt x="5305" y="14530"/>
                    <a:pt x="5170" y="14665"/>
                    <a:pt x="5170" y="14833"/>
                  </a:cubicBezTo>
                  <a:cubicBezTo>
                    <a:pt x="5170" y="14999"/>
                    <a:pt x="5303" y="15134"/>
                    <a:pt x="5471" y="15134"/>
                  </a:cubicBezTo>
                  <a:lnTo>
                    <a:pt x="6054" y="15134"/>
                  </a:lnTo>
                  <a:cubicBezTo>
                    <a:pt x="6028" y="15203"/>
                    <a:pt x="6001" y="15271"/>
                    <a:pt x="5975" y="15342"/>
                  </a:cubicBezTo>
                  <a:cubicBezTo>
                    <a:pt x="5930" y="15460"/>
                    <a:pt x="5942" y="15590"/>
                    <a:pt x="6036" y="15684"/>
                  </a:cubicBezTo>
                  <a:cubicBezTo>
                    <a:pt x="6094" y="15742"/>
                    <a:pt x="6172" y="15773"/>
                    <a:pt x="6252" y="15773"/>
                  </a:cubicBezTo>
                  <a:cubicBezTo>
                    <a:pt x="6288" y="15773"/>
                    <a:pt x="6325" y="15766"/>
                    <a:pt x="6360" y="15753"/>
                  </a:cubicBezTo>
                  <a:lnTo>
                    <a:pt x="9330" y="14612"/>
                  </a:lnTo>
                  <a:cubicBezTo>
                    <a:pt x="9368" y="14596"/>
                    <a:pt x="9404" y="14572"/>
                    <a:pt x="9435" y="14543"/>
                  </a:cubicBezTo>
                  <a:lnTo>
                    <a:pt x="14212" y="9766"/>
                  </a:lnTo>
                  <a:lnTo>
                    <a:pt x="14212" y="14209"/>
                  </a:lnTo>
                  <a:cubicBezTo>
                    <a:pt x="14212" y="14375"/>
                    <a:pt x="14346" y="14511"/>
                    <a:pt x="14514" y="14511"/>
                  </a:cubicBezTo>
                  <a:cubicBezTo>
                    <a:pt x="14680" y="14511"/>
                    <a:pt x="14815" y="14375"/>
                    <a:pt x="14815" y="14209"/>
                  </a:cubicBezTo>
                  <a:lnTo>
                    <a:pt x="14815" y="9225"/>
                  </a:lnTo>
                  <a:cubicBezTo>
                    <a:pt x="14815" y="9206"/>
                    <a:pt x="14813" y="9185"/>
                    <a:pt x="14808" y="9168"/>
                  </a:cubicBezTo>
                  <a:lnTo>
                    <a:pt x="20163" y="3814"/>
                  </a:lnTo>
                  <a:cubicBezTo>
                    <a:pt x="20636" y="3341"/>
                    <a:pt x="20766" y="2608"/>
                    <a:pt x="20485" y="2008"/>
                  </a:cubicBezTo>
                  <a:cubicBezTo>
                    <a:pt x="20406" y="1842"/>
                    <a:pt x="20298" y="1688"/>
                    <a:pt x="20166" y="1556"/>
                  </a:cubicBezTo>
                  <a:cubicBezTo>
                    <a:pt x="19862" y="1253"/>
                    <a:pt x="19448" y="1091"/>
                    <a:pt x="19030" y="1091"/>
                  </a:cubicBezTo>
                  <a:cubicBezTo>
                    <a:pt x="18803" y="1091"/>
                    <a:pt x="18575" y="1139"/>
                    <a:pt x="18363" y="1238"/>
                  </a:cubicBezTo>
                  <a:cubicBezTo>
                    <a:pt x="18196" y="1316"/>
                    <a:pt x="18042" y="1424"/>
                    <a:pt x="17912" y="1556"/>
                  </a:cubicBezTo>
                  <a:lnTo>
                    <a:pt x="17441" y="2027"/>
                  </a:lnTo>
                  <a:lnTo>
                    <a:pt x="16740" y="1328"/>
                  </a:lnTo>
                  <a:cubicBezTo>
                    <a:pt x="16681" y="1269"/>
                    <a:pt x="16604" y="1240"/>
                    <a:pt x="16526" y="1240"/>
                  </a:cubicBezTo>
                  <a:cubicBezTo>
                    <a:pt x="16449" y="1240"/>
                    <a:pt x="16371" y="1269"/>
                    <a:pt x="16312" y="1328"/>
                  </a:cubicBezTo>
                  <a:lnTo>
                    <a:pt x="14815" y="2824"/>
                  </a:lnTo>
                  <a:lnTo>
                    <a:pt x="14815" y="302"/>
                  </a:lnTo>
                  <a:cubicBezTo>
                    <a:pt x="14815" y="134"/>
                    <a:pt x="14680" y="1"/>
                    <a:pt x="14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42"/>
            <p:cNvSpPr/>
            <p:nvPr/>
          </p:nvSpPr>
          <p:spPr>
            <a:xfrm>
              <a:off x="986575" y="3214850"/>
              <a:ext cx="22375" cy="20850"/>
            </a:xfrm>
            <a:custGeom>
              <a:rect b="b" l="l" r="r" t="t"/>
              <a:pathLst>
                <a:path extrusionOk="0" h="834" w="895">
                  <a:moveTo>
                    <a:pt x="560" y="1"/>
                  </a:moveTo>
                  <a:cubicBezTo>
                    <a:pt x="483" y="1"/>
                    <a:pt x="405" y="30"/>
                    <a:pt x="346" y="89"/>
                  </a:cubicBezTo>
                  <a:lnTo>
                    <a:pt x="117" y="319"/>
                  </a:lnTo>
                  <a:cubicBezTo>
                    <a:pt x="0" y="435"/>
                    <a:pt x="0" y="629"/>
                    <a:pt x="117" y="747"/>
                  </a:cubicBezTo>
                  <a:cubicBezTo>
                    <a:pt x="175" y="804"/>
                    <a:pt x="253" y="833"/>
                    <a:pt x="331" y="833"/>
                  </a:cubicBezTo>
                  <a:cubicBezTo>
                    <a:pt x="409" y="833"/>
                    <a:pt x="487" y="804"/>
                    <a:pt x="545" y="747"/>
                  </a:cubicBezTo>
                  <a:lnTo>
                    <a:pt x="774" y="517"/>
                  </a:lnTo>
                  <a:cubicBezTo>
                    <a:pt x="894" y="399"/>
                    <a:pt x="894" y="207"/>
                    <a:pt x="774" y="89"/>
                  </a:cubicBezTo>
                  <a:cubicBezTo>
                    <a:pt x="715" y="30"/>
                    <a:pt x="63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42"/>
            <p:cNvSpPr/>
            <p:nvPr/>
          </p:nvSpPr>
          <p:spPr>
            <a:xfrm>
              <a:off x="963750" y="3237675"/>
              <a:ext cx="22325" cy="20825"/>
            </a:xfrm>
            <a:custGeom>
              <a:rect b="b" l="l" r="r" t="t"/>
              <a:pathLst>
                <a:path extrusionOk="0" h="833" w="893">
                  <a:moveTo>
                    <a:pt x="561" y="1"/>
                  </a:moveTo>
                  <a:cubicBezTo>
                    <a:pt x="484" y="1"/>
                    <a:pt x="406" y="30"/>
                    <a:pt x="348" y="89"/>
                  </a:cubicBezTo>
                  <a:lnTo>
                    <a:pt x="118" y="317"/>
                  </a:lnTo>
                  <a:cubicBezTo>
                    <a:pt x="0" y="435"/>
                    <a:pt x="0" y="629"/>
                    <a:pt x="118" y="745"/>
                  </a:cubicBezTo>
                  <a:cubicBezTo>
                    <a:pt x="176" y="803"/>
                    <a:pt x="254" y="833"/>
                    <a:pt x="332" y="833"/>
                  </a:cubicBezTo>
                  <a:cubicBezTo>
                    <a:pt x="410" y="833"/>
                    <a:pt x="488" y="803"/>
                    <a:pt x="547" y="745"/>
                  </a:cubicBezTo>
                  <a:lnTo>
                    <a:pt x="776" y="517"/>
                  </a:lnTo>
                  <a:cubicBezTo>
                    <a:pt x="893" y="399"/>
                    <a:pt x="893" y="209"/>
                    <a:pt x="776" y="89"/>
                  </a:cubicBezTo>
                  <a:cubicBezTo>
                    <a:pt x="717" y="30"/>
                    <a:pt x="639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42"/>
            <p:cNvSpPr/>
            <p:nvPr/>
          </p:nvSpPr>
          <p:spPr>
            <a:xfrm>
              <a:off x="940875" y="3260525"/>
              <a:ext cx="22375" cy="20850"/>
            </a:xfrm>
            <a:custGeom>
              <a:rect b="b" l="l" r="r" t="t"/>
              <a:pathLst>
                <a:path extrusionOk="0" h="834" w="895">
                  <a:moveTo>
                    <a:pt x="562" y="1"/>
                  </a:moveTo>
                  <a:cubicBezTo>
                    <a:pt x="485" y="1"/>
                    <a:pt x="407" y="30"/>
                    <a:pt x="348" y="88"/>
                  </a:cubicBezTo>
                  <a:lnTo>
                    <a:pt x="119" y="318"/>
                  </a:lnTo>
                  <a:cubicBezTo>
                    <a:pt x="9" y="427"/>
                    <a:pt x="0" y="611"/>
                    <a:pt x="102" y="729"/>
                  </a:cubicBezTo>
                  <a:cubicBezTo>
                    <a:pt x="161" y="798"/>
                    <a:pt x="247" y="834"/>
                    <a:pt x="333" y="834"/>
                  </a:cubicBezTo>
                  <a:cubicBezTo>
                    <a:pt x="410" y="834"/>
                    <a:pt x="488" y="805"/>
                    <a:pt x="545" y="746"/>
                  </a:cubicBezTo>
                  <a:lnTo>
                    <a:pt x="775" y="516"/>
                  </a:lnTo>
                  <a:cubicBezTo>
                    <a:pt x="895" y="400"/>
                    <a:pt x="895" y="206"/>
                    <a:pt x="776" y="88"/>
                  </a:cubicBezTo>
                  <a:cubicBezTo>
                    <a:pt x="717" y="30"/>
                    <a:pt x="64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3" name="Google Shape;4643;p42"/>
          <p:cNvSpPr txBox="1"/>
          <p:nvPr>
            <p:ph idx="3" type="subTitle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Връзване на релето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44" name="Google Shape;4644;p42"/>
          <p:cNvSpPr txBox="1"/>
          <p:nvPr>
            <p:ph idx="5" type="subTitle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Сглабяне на кантара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45" name="Google Shape;4645;p42"/>
          <p:cNvSpPr txBox="1"/>
          <p:nvPr>
            <p:ph idx="7" type="subTitle"/>
          </p:nvPr>
        </p:nvSpPr>
        <p:spPr>
          <a:xfrm>
            <a:off x="5516400" y="2971276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Писане на код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46" name="Google Shape;4646;p42"/>
          <p:cNvSpPr txBox="1"/>
          <p:nvPr>
            <p:ph idx="8" type="subTitle"/>
          </p:nvPr>
        </p:nvSpPr>
        <p:spPr>
          <a:xfrm>
            <a:off x="720000" y="2971276"/>
            <a:ext cx="2907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Комбиниране на всичко в едно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47" name="Google Shape;4647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Елементи на реализирането</a:t>
            </a:r>
            <a:r>
              <a:rPr lang="en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4648" name="Google Shape;4648;p42"/>
          <p:cNvGrpSpPr/>
          <p:nvPr/>
        </p:nvGrpSpPr>
        <p:grpSpPr>
          <a:xfrm>
            <a:off x="4704369" y="2082532"/>
            <a:ext cx="597029" cy="592989"/>
            <a:chOff x="5198500" y="961525"/>
            <a:chExt cx="525600" cy="512700"/>
          </a:xfrm>
        </p:grpSpPr>
        <p:sp>
          <p:nvSpPr>
            <p:cNvPr id="4649" name="Google Shape;4649;p42"/>
            <p:cNvSpPr/>
            <p:nvPr/>
          </p:nvSpPr>
          <p:spPr>
            <a:xfrm>
              <a:off x="5198500" y="961525"/>
              <a:ext cx="525600" cy="512700"/>
            </a:xfrm>
            <a:custGeom>
              <a:rect b="b" l="l" r="r" t="t"/>
              <a:pathLst>
                <a:path extrusionOk="0" h="20508" w="21024">
                  <a:moveTo>
                    <a:pt x="4001" y="1033"/>
                  </a:moveTo>
                  <a:lnTo>
                    <a:pt x="4001" y="3702"/>
                  </a:lnTo>
                  <a:cubicBezTo>
                    <a:pt x="4002" y="3866"/>
                    <a:pt x="3867" y="4003"/>
                    <a:pt x="3699" y="4003"/>
                  </a:cubicBezTo>
                  <a:lnTo>
                    <a:pt x="1032" y="4003"/>
                  </a:lnTo>
                  <a:lnTo>
                    <a:pt x="4001" y="1033"/>
                  </a:lnTo>
                  <a:close/>
                  <a:moveTo>
                    <a:pt x="12097" y="6163"/>
                  </a:moveTo>
                  <a:lnTo>
                    <a:pt x="14860" y="13758"/>
                  </a:lnTo>
                  <a:cubicBezTo>
                    <a:pt x="14842" y="13763"/>
                    <a:pt x="14355" y="13940"/>
                    <a:pt x="14333" y="13948"/>
                  </a:cubicBezTo>
                  <a:cubicBezTo>
                    <a:pt x="14217" y="13632"/>
                    <a:pt x="14213" y="13621"/>
                    <a:pt x="14213" y="13621"/>
                  </a:cubicBezTo>
                  <a:lnTo>
                    <a:pt x="14213" y="13621"/>
                  </a:lnTo>
                  <a:cubicBezTo>
                    <a:pt x="14213" y="13621"/>
                    <a:pt x="14213" y="13621"/>
                    <a:pt x="14213" y="13621"/>
                  </a:cubicBezTo>
                  <a:cubicBezTo>
                    <a:pt x="14213" y="13621"/>
                    <a:pt x="14210" y="13613"/>
                    <a:pt x="14141" y="13426"/>
                  </a:cubicBezTo>
                  <a:cubicBezTo>
                    <a:pt x="14019" y="13090"/>
                    <a:pt x="13769" y="12816"/>
                    <a:pt x="13454" y="12671"/>
                  </a:cubicBezTo>
                  <a:cubicBezTo>
                    <a:pt x="13281" y="12590"/>
                    <a:pt x="13135" y="12438"/>
                    <a:pt x="13067" y="12249"/>
                  </a:cubicBezTo>
                  <a:lnTo>
                    <a:pt x="11936" y="9142"/>
                  </a:lnTo>
                  <a:cubicBezTo>
                    <a:pt x="11926" y="9113"/>
                    <a:pt x="11914" y="9082"/>
                    <a:pt x="11904" y="9050"/>
                  </a:cubicBezTo>
                  <a:cubicBezTo>
                    <a:pt x="11772" y="8652"/>
                    <a:pt x="11705" y="8239"/>
                    <a:pt x="11707" y="7825"/>
                  </a:cubicBezTo>
                  <a:cubicBezTo>
                    <a:pt x="11709" y="7254"/>
                    <a:pt x="11840" y="6684"/>
                    <a:pt x="12097" y="6163"/>
                  </a:cubicBezTo>
                  <a:close/>
                  <a:moveTo>
                    <a:pt x="13195" y="13217"/>
                  </a:moveTo>
                  <a:cubicBezTo>
                    <a:pt x="13197" y="13217"/>
                    <a:pt x="13199" y="13219"/>
                    <a:pt x="13199" y="13219"/>
                  </a:cubicBezTo>
                  <a:cubicBezTo>
                    <a:pt x="13367" y="13296"/>
                    <a:pt x="13504" y="13448"/>
                    <a:pt x="13572" y="13635"/>
                  </a:cubicBezTo>
                  <a:cubicBezTo>
                    <a:pt x="13584" y="13673"/>
                    <a:pt x="13579" y="13652"/>
                    <a:pt x="13606" y="13731"/>
                  </a:cubicBezTo>
                  <a:lnTo>
                    <a:pt x="13528" y="13952"/>
                  </a:lnTo>
                  <a:cubicBezTo>
                    <a:pt x="13512" y="13943"/>
                    <a:pt x="13016" y="13763"/>
                    <a:pt x="13000" y="13757"/>
                  </a:cubicBezTo>
                  <a:lnTo>
                    <a:pt x="13195" y="13217"/>
                  </a:lnTo>
                  <a:close/>
                  <a:moveTo>
                    <a:pt x="15158" y="14308"/>
                  </a:moveTo>
                  <a:cubicBezTo>
                    <a:pt x="15238" y="14308"/>
                    <a:pt x="15316" y="14343"/>
                    <a:pt x="15369" y="14409"/>
                  </a:cubicBezTo>
                  <a:lnTo>
                    <a:pt x="15972" y="15178"/>
                  </a:lnTo>
                  <a:cubicBezTo>
                    <a:pt x="16182" y="15444"/>
                    <a:pt x="16493" y="15591"/>
                    <a:pt x="16819" y="15591"/>
                  </a:cubicBezTo>
                  <a:cubicBezTo>
                    <a:pt x="16927" y="15591"/>
                    <a:pt x="17036" y="15575"/>
                    <a:pt x="17144" y="15541"/>
                  </a:cubicBezTo>
                  <a:cubicBezTo>
                    <a:pt x="17358" y="15477"/>
                    <a:pt x="17575" y="15446"/>
                    <a:pt x="17789" y="15446"/>
                  </a:cubicBezTo>
                  <a:cubicBezTo>
                    <a:pt x="18690" y="15446"/>
                    <a:pt x="19527" y="15995"/>
                    <a:pt x="19865" y="16842"/>
                  </a:cubicBezTo>
                  <a:cubicBezTo>
                    <a:pt x="20333" y="18017"/>
                    <a:pt x="19742" y="19339"/>
                    <a:pt x="18560" y="19769"/>
                  </a:cubicBezTo>
                  <a:cubicBezTo>
                    <a:pt x="18314" y="19859"/>
                    <a:pt x="18062" y="19902"/>
                    <a:pt x="17813" y="19902"/>
                  </a:cubicBezTo>
                  <a:cubicBezTo>
                    <a:pt x="16895" y="19902"/>
                    <a:pt x="16024" y="19323"/>
                    <a:pt x="15688" y="18399"/>
                  </a:cubicBezTo>
                  <a:cubicBezTo>
                    <a:pt x="15472" y="17806"/>
                    <a:pt x="14490" y="15112"/>
                    <a:pt x="14396" y="14853"/>
                  </a:cubicBezTo>
                  <a:cubicBezTo>
                    <a:pt x="14346" y="14716"/>
                    <a:pt x="14418" y="14560"/>
                    <a:pt x="14557" y="14510"/>
                  </a:cubicBezTo>
                  <a:lnTo>
                    <a:pt x="15066" y="14324"/>
                  </a:lnTo>
                  <a:cubicBezTo>
                    <a:pt x="15096" y="14313"/>
                    <a:pt x="15127" y="14308"/>
                    <a:pt x="15158" y="14308"/>
                  </a:cubicBezTo>
                  <a:close/>
                  <a:moveTo>
                    <a:pt x="12702" y="14309"/>
                  </a:moveTo>
                  <a:cubicBezTo>
                    <a:pt x="12733" y="14309"/>
                    <a:pt x="12763" y="14314"/>
                    <a:pt x="12793" y="14325"/>
                  </a:cubicBezTo>
                  <a:lnTo>
                    <a:pt x="13302" y="14512"/>
                  </a:lnTo>
                  <a:cubicBezTo>
                    <a:pt x="13442" y="14563"/>
                    <a:pt x="13512" y="14718"/>
                    <a:pt x="13461" y="14855"/>
                  </a:cubicBezTo>
                  <a:lnTo>
                    <a:pt x="12169" y="18400"/>
                  </a:lnTo>
                  <a:cubicBezTo>
                    <a:pt x="11837" y="19310"/>
                    <a:pt x="10993" y="19877"/>
                    <a:pt x="10110" y="19901"/>
                  </a:cubicBezTo>
                  <a:cubicBezTo>
                    <a:pt x="10088" y="19901"/>
                    <a:pt x="10066" y="19902"/>
                    <a:pt x="10043" y="19902"/>
                  </a:cubicBezTo>
                  <a:cubicBezTo>
                    <a:pt x="8635" y="19902"/>
                    <a:pt x="7582" y="18579"/>
                    <a:pt x="7884" y="17203"/>
                  </a:cubicBezTo>
                  <a:cubicBezTo>
                    <a:pt x="8114" y="16146"/>
                    <a:pt x="9052" y="15446"/>
                    <a:pt x="10065" y="15446"/>
                  </a:cubicBezTo>
                  <a:cubicBezTo>
                    <a:pt x="10274" y="15446"/>
                    <a:pt x="10487" y="15475"/>
                    <a:pt x="10696" y="15538"/>
                  </a:cubicBezTo>
                  <a:cubicBezTo>
                    <a:pt x="10816" y="15574"/>
                    <a:pt x="10934" y="15591"/>
                    <a:pt x="11046" y="15591"/>
                  </a:cubicBezTo>
                  <a:cubicBezTo>
                    <a:pt x="11390" y="15591"/>
                    <a:pt x="11689" y="15432"/>
                    <a:pt x="11887" y="15180"/>
                  </a:cubicBezTo>
                  <a:lnTo>
                    <a:pt x="12491" y="14411"/>
                  </a:lnTo>
                  <a:cubicBezTo>
                    <a:pt x="12542" y="14346"/>
                    <a:pt x="12621" y="14309"/>
                    <a:pt x="12702" y="14309"/>
                  </a:cubicBezTo>
                  <a:close/>
                  <a:moveTo>
                    <a:pt x="13930" y="15341"/>
                  </a:moveTo>
                  <a:lnTo>
                    <a:pt x="14891" y="17979"/>
                  </a:lnTo>
                  <a:lnTo>
                    <a:pt x="14891" y="19601"/>
                  </a:lnTo>
                  <a:cubicBezTo>
                    <a:pt x="14891" y="19767"/>
                    <a:pt x="14754" y="19904"/>
                    <a:pt x="14586" y="19904"/>
                  </a:cubicBezTo>
                  <a:lnTo>
                    <a:pt x="11798" y="19904"/>
                  </a:lnTo>
                  <a:cubicBezTo>
                    <a:pt x="12236" y="19563"/>
                    <a:pt x="12556" y="19109"/>
                    <a:pt x="12740" y="18608"/>
                  </a:cubicBezTo>
                  <a:lnTo>
                    <a:pt x="13930" y="15341"/>
                  </a:lnTo>
                  <a:close/>
                  <a:moveTo>
                    <a:pt x="9564" y="0"/>
                  </a:moveTo>
                  <a:cubicBezTo>
                    <a:pt x="9396" y="0"/>
                    <a:pt x="9261" y="134"/>
                    <a:pt x="9261" y="302"/>
                  </a:cubicBezTo>
                  <a:cubicBezTo>
                    <a:pt x="9261" y="468"/>
                    <a:pt x="9396" y="603"/>
                    <a:pt x="9564" y="603"/>
                  </a:cubicBezTo>
                  <a:lnTo>
                    <a:pt x="14585" y="603"/>
                  </a:lnTo>
                  <a:cubicBezTo>
                    <a:pt x="14751" y="603"/>
                    <a:pt x="14886" y="739"/>
                    <a:pt x="14886" y="905"/>
                  </a:cubicBezTo>
                  <a:lnTo>
                    <a:pt x="14886" y="6792"/>
                  </a:lnTo>
                  <a:lnTo>
                    <a:pt x="14079" y="9010"/>
                  </a:lnTo>
                  <a:lnTo>
                    <a:pt x="13925" y="9432"/>
                  </a:lnTo>
                  <a:lnTo>
                    <a:pt x="12618" y="5841"/>
                  </a:lnTo>
                  <a:cubicBezTo>
                    <a:pt x="12544" y="5632"/>
                    <a:pt x="12360" y="5494"/>
                    <a:pt x="12139" y="5478"/>
                  </a:cubicBezTo>
                  <a:cubicBezTo>
                    <a:pt x="12126" y="5477"/>
                    <a:pt x="12114" y="5477"/>
                    <a:pt x="12102" y="5477"/>
                  </a:cubicBezTo>
                  <a:cubicBezTo>
                    <a:pt x="11897" y="5477"/>
                    <a:pt x="11711" y="5586"/>
                    <a:pt x="11614" y="5769"/>
                  </a:cubicBezTo>
                  <a:cubicBezTo>
                    <a:pt x="11596" y="5804"/>
                    <a:pt x="11578" y="5838"/>
                    <a:pt x="11561" y="5872"/>
                  </a:cubicBezTo>
                  <a:cubicBezTo>
                    <a:pt x="11248" y="6501"/>
                    <a:pt x="11094" y="7186"/>
                    <a:pt x="11101" y="7875"/>
                  </a:cubicBezTo>
                  <a:cubicBezTo>
                    <a:pt x="11106" y="8371"/>
                    <a:pt x="11193" y="8870"/>
                    <a:pt x="11366" y="9346"/>
                  </a:cubicBezTo>
                  <a:lnTo>
                    <a:pt x="12497" y="12453"/>
                  </a:lnTo>
                  <a:cubicBezTo>
                    <a:pt x="12544" y="12583"/>
                    <a:pt x="12616" y="12710"/>
                    <a:pt x="12695" y="12815"/>
                  </a:cubicBezTo>
                  <a:cubicBezTo>
                    <a:pt x="12572" y="13155"/>
                    <a:pt x="12630" y="12994"/>
                    <a:pt x="12344" y="13777"/>
                  </a:cubicBezTo>
                  <a:cubicBezTo>
                    <a:pt x="12216" y="13835"/>
                    <a:pt x="12099" y="13928"/>
                    <a:pt x="12013" y="14038"/>
                  </a:cubicBezTo>
                  <a:lnTo>
                    <a:pt x="11409" y="14805"/>
                  </a:lnTo>
                  <a:cubicBezTo>
                    <a:pt x="11324" y="14915"/>
                    <a:pt x="11197" y="14984"/>
                    <a:pt x="11041" y="14984"/>
                  </a:cubicBezTo>
                  <a:cubicBezTo>
                    <a:pt x="10987" y="14984"/>
                    <a:pt x="10929" y="14976"/>
                    <a:pt x="10868" y="14957"/>
                  </a:cubicBezTo>
                  <a:cubicBezTo>
                    <a:pt x="10604" y="14879"/>
                    <a:pt x="10337" y="14842"/>
                    <a:pt x="10073" y="14842"/>
                  </a:cubicBezTo>
                  <a:cubicBezTo>
                    <a:pt x="9247" y="14842"/>
                    <a:pt x="8451" y="15208"/>
                    <a:pt x="7913" y="15829"/>
                  </a:cubicBezTo>
                  <a:cubicBezTo>
                    <a:pt x="6851" y="17054"/>
                    <a:pt x="7055" y="18916"/>
                    <a:pt x="8307" y="19899"/>
                  </a:cubicBezTo>
                  <a:lnTo>
                    <a:pt x="907" y="19899"/>
                  </a:lnTo>
                  <a:cubicBezTo>
                    <a:pt x="739" y="19899"/>
                    <a:pt x="606" y="19764"/>
                    <a:pt x="606" y="19598"/>
                  </a:cubicBezTo>
                  <a:lnTo>
                    <a:pt x="606" y="4606"/>
                  </a:lnTo>
                  <a:lnTo>
                    <a:pt x="3699" y="4606"/>
                  </a:lnTo>
                  <a:cubicBezTo>
                    <a:pt x="4199" y="4606"/>
                    <a:pt x="4607" y="4200"/>
                    <a:pt x="4607" y="3700"/>
                  </a:cubicBezTo>
                  <a:lnTo>
                    <a:pt x="4607" y="605"/>
                  </a:lnTo>
                  <a:lnTo>
                    <a:pt x="8156" y="605"/>
                  </a:lnTo>
                  <a:cubicBezTo>
                    <a:pt x="8324" y="605"/>
                    <a:pt x="8459" y="471"/>
                    <a:pt x="8459" y="303"/>
                  </a:cubicBezTo>
                  <a:cubicBezTo>
                    <a:pt x="8459" y="136"/>
                    <a:pt x="8324" y="2"/>
                    <a:pt x="8156" y="2"/>
                  </a:cubicBezTo>
                  <a:lnTo>
                    <a:pt x="4305" y="2"/>
                  </a:lnTo>
                  <a:cubicBezTo>
                    <a:pt x="4222" y="2"/>
                    <a:pt x="4144" y="36"/>
                    <a:pt x="4091" y="89"/>
                  </a:cubicBezTo>
                  <a:lnTo>
                    <a:pt x="90" y="4091"/>
                  </a:lnTo>
                  <a:cubicBezTo>
                    <a:pt x="35" y="4146"/>
                    <a:pt x="1" y="4223"/>
                    <a:pt x="1" y="4305"/>
                  </a:cubicBezTo>
                  <a:lnTo>
                    <a:pt x="1" y="19599"/>
                  </a:lnTo>
                  <a:cubicBezTo>
                    <a:pt x="1" y="20101"/>
                    <a:pt x="409" y="20507"/>
                    <a:pt x="909" y="20507"/>
                  </a:cubicBezTo>
                  <a:lnTo>
                    <a:pt x="14588" y="20507"/>
                  </a:lnTo>
                  <a:cubicBezTo>
                    <a:pt x="15090" y="20507"/>
                    <a:pt x="15496" y="20101"/>
                    <a:pt x="15496" y="19599"/>
                  </a:cubicBezTo>
                  <a:lnTo>
                    <a:pt x="15496" y="19315"/>
                  </a:lnTo>
                  <a:cubicBezTo>
                    <a:pt x="16029" y="20053"/>
                    <a:pt x="16897" y="20508"/>
                    <a:pt x="17814" y="20508"/>
                  </a:cubicBezTo>
                  <a:cubicBezTo>
                    <a:pt x="18131" y="20508"/>
                    <a:pt x="18454" y="20453"/>
                    <a:pt x="18771" y="20338"/>
                  </a:cubicBezTo>
                  <a:cubicBezTo>
                    <a:pt x="20270" y="19789"/>
                    <a:pt x="21023" y="18111"/>
                    <a:pt x="20426" y="16619"/>
                  </a:cubicBezTo>
                  <a:cubicBezTo>
                    <a:pt x="19995" y="15544"/>
                    <a:pt x="18931" y="14844"/>
                    <a:pt x="17786" y="14844"/>
                  </a:cubicBezTo>
                  <a:cubicBezTo>
                    <a:pt x="17514" y="14844"/>
                    <a:pt x="17238" y="14883"/>
                    <a:pt x="16966" y="14966"/>
                  </a:cubicBezTo>
                  <a:cubicBezTo>
                    <a:pt x="16917" y="14981"/>
                    <a:pt x="16869" y="14988"/>
                    <a:pt x="16821" y="14988"/>
                  </a:cubicBezTo>
                  <a:cubicBezTo>
                    <a:pt x="16676" y="14988"/>
                    <a:pt x="16539" y="14922"/>
                    <a:pt x="16446" y="14807"/>
                  </a:cubicBezTo>
                  <a:lnTo>
                    <a:pt x="15844" y="14039"/>
                  </a:lnTo>
                  <a:cubicBezTo>
                    <a:pt x="15753" y="13923"/>
                    <a:pt x="15638" y="13835"/>
                    <a:pt x="15511" y="13779"/>
                  </a:cubicBezTo>
                  <a:lnTo>
                    <a:pt x="15160" y="12816"/>
                  </a:lnTo>
                  <a:cubicBezTo>
                    <a:pt x="15244" y="12707"/>
                    <a:pt x="15313" y="12585"/>
                    <a:pt x="15359" y="12457"/>
                  </a:cubicBezTo>
                  <a:lnTo>
                    <a:pt x="15792" y="11269"/>
                  </a:lnTo>
                  <a:cubicBezTo>
                    <a:pt x="15850" y="11114"/>
                    <a:pt x="15768" y="10941"/>
                    <a:pt x="15612" y="10882"/>
                  </a:cubicBezTo>
                  <a:cubicBezTo>
                    <a:pt x="15578" y="10870"/>
                    <a:pt x="15543" y="10864"/>
                    <a:pt x="15509" y="10864"/>
                  </a:cubicBezTo>
                  <a:cubicBezTo>
                    <a:pt x="15386" y="10864"/>
                    <a:pt x="15269" y="10940"/>
                    <a:pt x="15225" y="11062"/>
                  </a:cubicBezTo>
                  <a:lnTo>
                    <a:pt x="14874" y="12023"/>
                  </a:lnTo>
                  <a:lnTo>
                    <a:pt x="14251" y="10315"/>
                  </a:lnTo>
                  <a:lnTo>
                    <a:pt x="15761" y="6162"/>
                  </a:lnTo>
                  <a:cubicBezTo>
                    <a:pt x="16219" y="7088"/>
                    <a:pt x="16275" y="8167"/>
                    <a:pt x="15922" y="9140"/>
                  </a:cubicBezTo>
                  <a:lnTo>
                    <a:pt x="15707" y="9735"/>
                  </a:lnTo>
                  <a:cubicBezTo>
                    <a:pt x="15648" y="9891"/>
                    <a:pt x="15730" y="10065"/>
                    <a:pt x="15886" y="10122"/>
                  </a:cubicBezTo>
                  <a:cubicBezTo>
                    <a:pt x="15921" y="10135"/>
                    <a:pt x="15956" y="10141"/>
                    <a:pt x="15991" y="10141"/>
                  </a:cubicBezTo>
                  <a:cubicBezTo>
                    <a:pt x="16113" y="10141"/>
                    <a:pt x="16228" y="10065"/>
                    <a:pt x="16273" y="9942"/>
                  </a:cubicBezTo>
                  <a:lnTo>
                    <a:pt x="16489" y="9348"/>
                  </a:lnTo>
                  <a:cubicBezTo>
                    <a:pt x="16916" y="8176"/>
                    <a:pt x="16827" y="6872"/>
                    <a:pt x="16239" y="5769"/>
                  </a:cubicBezTo>
                  <a:cubicBezTo>
                    <a:pt x="16143" y="5586"/>
                    <a:pt x="15960" y="5477"/>
                    <a:pt x="15756" y="5477"/>
                  </a:cubicBezTo>
                  <a:cubicBezTo>
                    <a:pt x="15742" y="5477"/>
                    <a:pt x="15729" y="5477"/>
                    <a:pt x="15715" y="5478"/>
                  </a:cubicBezTo>
                  <a:cubicBezTo>
                    <a:pt x="15636" y="5485"/>
                    <a:pt x="15561" y="5506"/>
                    <a:pt x="15492" y="5540"/>
                  </a:cubicBezTo>
                  <a:lnTo>
                    <a:pt x="15492" y="908"/>
                  </a:lnTo>
                  <a:cubicBezTo>
                    <a:pt x="15492" y="406"/>
                    <a:pt x="15085" y="0"/>
                    <a:pt x="1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42"/>
            <p:cNvSpPr/>
            <p:nvPr/>
          </p:nvSpPr>
          <p:spPr>
            <a:xfrm>
              <a:off x="5596975" y="1362325"/>
              <a:ext cx="92700" cy="82125"/>
            </a:xfrm>
            <a:custGeom>
              <a:rect b="b" l="l" r="r" t="t"/>
              <a:pathLst>
                <a:path extrusionOk="0" h="3285" w="3708">
                  <a:moveTo>
                    <a:pt x="1854" y="604"/>
                  </a:moveTo>
                  <a:cubicBezTo>
                    <a:pt x="2278" y="604"/>
                    <a:pt x="2679" y="866"/>
                    <a:pt x="2834" y="1287"/>
                  </a:cubicBezTo>
                  <a:cubicBezTo>
                    <a:pt x="3029" y="1827"/>
                    <a:pt x="2750" y="2423"/>
                    <a:pt x="2214" y="2618"/>
                  </a:cubicBezTo>
                  <a:cubicBezTo>
                    <a:pt x="2097" y="2661"/>
                    <a:pt x="1977" y="2681"/>
                    <a:pt x="1859" y="2681"/>
                  </a:cubicBezTo>
                  <a:cubicBezTo>
                    <a:pt x="1435" y="2681"/>
                    <a:pt x="1035" y="2419"/>
                    <a:pt x="881" y="1998"/>
                  </a:cubicBezTo>
                  <a:cubicBezTo>
                    <a:pt x="684" y="1459"/>
                    <a:pt x="961" y="863"/>
                    <a:pt x="1503" y="666"/>
                  </a:cubicBezTo>
                  <a:cubicBezTo>
                    <a:pt x="1618" y="624"/>
                    <a:pt x="1737" y="604"/>
                    <a:pt x="1854" y="604"/>
                  </a:cubicBezTo>
                  <a:close/>
                  <a:moveTo>
                    <a:pt x="1854" y="0"/>
                  </a:moveTo>
                  <a:cubicBezTo>
                    <a:pt x="1668" y="0"/>
                    <a:pt x="1479" y="32"/>
                    <a:pt x="1294" y="99"/>
                  </a:cubicBezTo>
                  <a:cubicBezTo>
                    <a:pt x="441" y="409"/>
                    <a:pt x="0" y="1351"/>
                    <a:pt x="312" y="2204"/>
                  </a:cubicBezTo>
                  <a:cubicBezTo>
                    <a:pt x="555" y="2871"/>
                    <a:pt x="1188" y="3285"/>
                    <a:pt x="1859" y="3285"/>
                  </a:cubicBezTo>
                  <a:cubicBezTo>
                    <a:pt x="2044" y="3285"/>
                    <a:pt x="2232" y="3253"/>
                    <a:pt x="2416" y="3187"/>
                  </a:cubicBezTo>
                  <a:cubicBezTo>
                    <a:pt x="3269" y="2875"/>
                    <a:pt x="3707" y="1931"/>
                    <a:pt x="3399" y="1082"/>
                  </a:cubicBezTo>
                  <a:cubicBezTo>
                    <a:pt x="3157" y="414"/>
                    <a:pt x="2526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42"/>
            <p:cNvSpPr/>
            <p:nvPr/>
          </p:nvSpPr>
          <p:spPr>
            <a:xfrm>
              <a:off x="5403300" y="1362200"/>
              <a:ext cx="95600" cy="82250"/>
            </a:xfrm>
            <a:custGeom>
              <a:rect b="b" l="l" r="r" t="t"/>
              <a:pathLst>
                <a:path extrusionOk="0" h="3290" w="3824">
                  <a:moveTo>
                    <a:pt x="1872" y="606"/>
                  </a:moveTo>
                  <a:cubicBezTo>
                    <a:pt x="2547" y="606"/>
                    <a:pt x="3107" y="1292"/>
                    <a:pt x="2847" y="2003"/>
                  </a:cubicBezTo>
                  <a:cubicBezTo>
                    <a:pt x="2683" y="2453"/>
                    <a:pt x="2276" y="2685"/>
                    <a:pt x="1868" y="2685"/>
                  </a:cubicBezTo>
                  <a:cubicBezTo>
                    <a:pt x="1493" y="2685"/>
                    <a:pt x="1118" y="2489"/>
                    <a:pt x="930" y="2087"/>
                  </a:cubicBezTo>
                  <a:cubicBezTo>
                    <a:pt x="689" y="1567"/>
                    <a:pt x="913" y="950"/>
                    <a:pt x="1434" y="705"/>
                  </a:cubicBezTo>
                  <a:cubicBezTo>
                    <a:pt x="1581" y="637"/>
                    <a:pt x="1729" y="606"/>
                    <a:pt x="1872" y="606"/>
                  </a:cubicBezTo>
                  <a:close/>
                  <a:moveTo>
                    <a:pt x="1875" y="0"/>
                  </a:moveTo>
                  <a:cubicBezTo>
                    <a:pt x="1647" y="0"/>
                    <a:pt x="1411" y="50"/>
                    <a:pt x="1177" y="158"/>
                  </a:cubicBezTo>
                  <a:cubicBezTo>
                    <a:pt x="355" y="542"/>
                    <a:pt x="0" y="1519"/>
                    <a:pt x="382" y="2342"/>
                  </a:cubicBezTo>
                  <a:cubicBezTo>
                    <a:pt x="678" y="2978"/>
                    <a:pt x="1273" y="3289"/>
                    <a:pt x="1867" y="3289"/>
                  </a:cubicBezTo>
                  <a:cubicBezTo>
                    <a:pt x="2511" y="3289"/>
                    <a:pt x="3154" y="2924"/>
                    <a:pt x="3414" y="2211"/>
                  </a:cubicBezTo>
                  <a:cubicBezTo>
                    <a:pt x="3823" y="1087"/>
                    <a:pt x="2943" y="0"/>
                    <a:pt x="1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42"/>
            <p:cNvSpPr/>
            <p:nvPr/>
          </p:nvSpPr>
          <p:spPr>
            <a:xfrm>
              <a:off x="5530725" y="1253700"/>
              <a:ext cx="16550" cy="15150"/>
            </a:xfrm>
            <a:custGeom>
              <a:rect b="b" l="l" r="r" t="t"/>
              <a:pathLst>
                <a:path extrusionOk="0" h="606" w="662">
                  <a:moveTo>
                    <a:pt x="302" y="0"/>
                  </a:moveTo>
                  <a:cubicBezTo>
                    <a:pt x="136" y="0"/>
                    <a:pt x="1" y="136"/>
                    <a:pt x="1" y="304"/>
                  </a:cubicBezTo>
                  <a:cubicBezTo>
                    <a:pt x="1" y="470"/>
                    <a:pt x="134" y="605"/>
                    <a:pt x="302" y="605"/>
                  </a:cubicBezTo>
                  <a:lnTo>
                    <a:pt x="359" y="605"/>
                  </a:lnTo>
                  <a:cubicBezTo>
                    <a:pt x="525" y="605"/>
                    <a:pt x="660" y="470"/>
                    <a:pt x="660" y="304"/>
                  </a:cubicBezTo>
                  <a:cubicBezTo>
                    <a:pt x="662" y="136"/>
                    <a:pt x="525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3" name="Google Shape;4653;p42"/>
          <p:cNvSpPr/>
          <p:nvPr/>
        </p:nvSpPr>
        <p:spPr>
          <a:xfrm>
            <a:off x="5261501" y="2544015"/>
            <a:ext cx="16333" cy="16886"/>
          </a:xfrm>
          <a:custGeom>
            <a:rect b="b" l="l" r="r" t="t"/>
            <a:pathLst>
              <a:path extrusionOk="0" h="824" w="797">
                <a:moveTo>
                  <a:pt x="346" y="0"/>
                </a:moveTo>
                <a:cubicBezTo>
                  <a:pt x="302" y="0"/>
                  <a:pt x="258" y="10"/>
                  <a:pt x="216" y="29"/>
                </a:cubicBezTo>
                <a:cubicBezTo>
                  <a:pt x="65" y="100"/>
                  <a:pt x="0" y="280"/>
                  <a:pt x="72" y="432"/>
                </a:cubicBezTo>
                <a:cubicBezTo>
                  <a:pt x="108" y="509"/>
                  <a:pt x="144" y="586"/>
                  <a:pt x="183" y="660"/>
                </a:cubicBezTo>
                <a:cubicBezTo>
                  <a:pt x="236" y="763"/>
                  <a:pt x="345" y="823"/>
                  <a:pt x="456" y="823"/>
                </a:cubicBezTo>
                <a:cubicBezTo>
                  <a:pt x="502" y="823"/>
                  <a:pt x="548" y="813"/>
                  <a:pt x="591" y="792"/>
                </a:cubicBezTo>
                <a:cubicBezTo>
                  <a:pt x="740" y="711"/>
                  <a:pt x="797" y="528"/>
                  <a:pt x="720" y="381"/>
                </a:cubicBezTo>
                <a:cubicBezTo>
                  <a:pt x="685" y="312"/>
                  <a:pt x="651" y="244"/>
                  <a:pt x="619" y="175"/>
                </a:cubicBezTo>
                <a:cubicBezTo>
                  <a:pt x="568" y="65"/>
                  <a:pt x="460" y="0"/>
                  <a:pt x="3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4" name="Google Shape;4654;p42"/>
          <p:cNvSpPr/>
          <p:nvPr/>
        </p:nvSpPr>
        <p:spPr>
          <a:xfrm>
            <a:off x="5253078" y="2517537"/>
            <a:ext cx="15923" cy="21435"/>
          </a:xfrm>
          <a:custGeom>
            <a:rect b="b" l="l" r="r" t="t"/>
            <a:pathLst>
              <a:path extrusionOk="0" h="1046" w="777">
                <a:moveTo>
                  <a:pt x="331" y="0"/>
                </a:moveTo>
                <a:cubicBezTo>
                  <a:pt x="312" y="0"/>
                  <a:pt x="292" y="2"/>
                  <a:pt x="272" y="6"/>
                </a:cubicBezTo>
                <a:cubicBezTo>
                  <a:pt x="108" y="38"/>
                  <a:pt x="0" y="196"/>
                  <a:pt x="33" y="362"/>
                </a:cubicBezTo>
                <a:cubicBezTo>
                  <a:pt x="62" y="518"/>
                  <a:pt x="101" y="674"/>
                  <a:pt x="144" y="826"/>
                </a:cubicBezTo>
                <a:cubicBezTo>
                  <a:pt x="181" y="957"/>
                  <a:pt x="304" y="1046"/>
                  <a:pt x="436" y="1046"/>
                </a:cubicBezTo>
                <a:cubicBezTo>
                  <a:pt x="463" y="1046"/>
                  <a:pt x="491" y="1042"/>
                  <a:pt x="519" y="1034"/>
                </a:cubicBezTo>
                <a:cubicBezTo>
                  <a:pt x="682" y="989"/>
                  <a:pt x="776" y="821"/>
                  <a:pt x="728" y="662"/>
                </a:cubicBezTo>
                <a:cubicBezTo>
                  <a:pt x="690" y="525"/>
                  <a:pt x="656" y="383"/>
                  <a:pt x="627" y="246"/>
                </a:cubicBezTo>
                <a:cubicBezTo>
                  <a:pt x="600" y="101"/>
                  <a:pt x="473" y="0"/>
                  <a:pt x="3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5" name="Google Shape;4655;p42"/>
          <p:cNvSpPr/>
          <p:nvPr/>
        </p:nvSpPr>
        <p:spPr>
          <a:xfrm>
            <a:off x="4671976" y="3903653"/>
            <a:ext cx="596999" cy="564271"/>
          </a:xfrm>
          <a:custGeom>
            <a:rect b="b" l="l" r="r" t="t"/>
            <a:pathLst>
              <a:path extrusionOk="0" h="16408" w="20636">
                <a:moveTo>
                  <a:pt x="4887" y="607"/>
                </a:moveTo>
                <a:cubicBezTo>
                  <a:pt x="5177" y="607"/>
                  <a:pt x="5413" y="844"/>
                  <a:pt x="5413" y="1131"/>
                </a:cubicBezTo>
                <a:lnTo>
                  <a:pt x="5413" y="1556"/>
                </a:lnTo>
                <a:lnTo>
                  <a:pt x="4363" y="1556"/>
                </a:lnTo>
                <a:lnTo>
                  <a:pt x="4363" y="1131"/>
                </a:lnTo>
                <a:cubicBezTo>
                  <a:pt x="4363" y="844"/>
                  <a:pt x="4600" y="607"/>
                  <a:pt x="4887" y="607"/>
                </a:cubicBezTo>
                <a:close/>
                <a:moveTo>
                  <a:pt x="3757" y="2163"/>
                </a:moveTo>
                <a:lnTo>
                  <a:pt x="3757" y="3696"/>
                </a:lnTo>
                <a:lnTo>
                  <a:pt x="609" y="3696"/>
                </a:lnTo>
                <a:lnTo>
                  <a:pt x="609" y="2509"/>
                </a:lnTo>
                <a:cubicBezTo>
                  <a:pt x="609" y="2317"/>
                  <a:pt x="764" y="2163"/>
                  <a:pt x="955" y="2163"/>
                </a:cubicBezTo>
                <a:close/>
                <a:moveTo>
                  <a:pt x="4062" y="6685"/>
                </a:moveTo>
                <a:cubicBezTo>
                  <a:pt x="4242" y="6685"/>
                  <a:pt x="4387" y="6830"/>
                  <a:pt x="4387" y="7010"/>
                </a:cubicBezTo>
                <a:cubicBezTo>
                  <a:pt x="4387" y="7188"/>
                  <a:pt x="4242" y="7334"/>
                  <a:pt x="4062" y="7334"/>
                </a:cubicBezTo>
                <a:cubicBezTo>
                  <a:pt x="3882" y="7334"/>
                  <a:pt x="3736" y="7188"/>
                  <a:pt x="3736" y="7010"/>
                </a:cubicBezTo>
                <a:cubicBezTo>
                  <a:pt x="3736" y="6830"/>
                  <a:pt x="3882" y="6685"/>
                  <a:pt x="4062" y="6685"/>
                </a:cubicBezTo>
                <a:close/>
                <a:moveTo>
                  <a:pt x="16765" y="5037"/>
                </a:moveTo>
                <a:cubicBezTo>
                  <a:pt x="17724" y="5037"/>
                  <a:pt x="18505" y="5820"/>
                  <a:pt x="18505" y="6779"/>
                </a:cubicBezTo>
                <a:lnTo>
                  <a:pt x="18505" y="8750"/>
                </a:lnTo>
                <a:cubicBezTo>
                  <a:pt x="18505" y="9710"/>
                  <a:pt x="17724" y="10491"/>
                  <a:pt x="16765" y="10491"/>
                </a:cubicBezTo>
                <a:lnTo>
                  <a:pt x="15936" y="10491"/>
                </a:lnTo>
                <a:cubicBezTo>
                  <a:pt x="16081" y="9999"/>
                  <a:pt x="16162" y="9480"/>
                  <a:pt x="16162" y="8942"/>
                </a:cubicBezTo>
                <a:lnTo>
                  <a:pt x="16162" y="5037"/>
                </a:lnTo>
                <a:close/>
                <a:moveTo>
                  <a:pt x="16763" y="3512"/>
                </a:moveTo>
                <a:cubicBezTo>
                  <a:pt x="18563" y="3512"/>
                  <a:pt x="20028" y="4977"/>
                  <a:pt x="20028" y="6777"/>
                </a:cubicBezTo>
                <a:lnTo>
                  <a:pt x="20028" y="8750"/>
                </a:lnTo>
                <a:lnTo>
                  <a:pt x="20029" y="8750"/>
                </a:lnTo>
                <a:cubicBezTo>
                  <a:pt x="20029" y="10551"/>
                  <a:pt x="18565" y="12015"/>
                  <a:pt x="16765" y="12015"/>
                </a:cubicBezTo>
                <a:lnTo>
                  <a:pt x="15206" y="12015"/>
                </a:lnTo>
                <a:cubicBezTo>
                  <a:pt x="15405" y="11726"/>
                  <a:pt x="15576" y="11417"/>
                  <a:pt x="15716" y="11095"/>
                </a:cubicBezTo>
                <a:lnTo>
                  <a:pt x="16763" y="11095"/>
                </a:lnTo>
                <a:cubicBezTo>
                  <a:pt x="18056" y="11095"/>
                  <a:pt x="19108" y="10044"/>
                  <a:pt x="19108" y="8750"/>
                </a:cubicBezTo>
                <a:lnTo>
                  <a:pt x="19108" y="6777"/>
                </a:lnTo>
                <a:cubicBezTo>
                  <a:pt x="19108" y="5486"/>
                  <a:pt x="18056" y="4434"/>
                  <a:pt x="16763" y="4434"/>
                </a:cubicBezTo>
                <a:lnTo>
                  <a:pt x="16158" y="4434"/>
                </a:lnTo>
                <a:lnTo>
                  <a:pt x="16158" y="3994"/>
                </a:lnTo>
                <a:lnTo>
                  <a:pt x="16158" y="3512"/>
                </a:lnTo>
                <a:close/>
                <a:moveTo>
                  <a:pt x="15557" y="4299"/>
                </a:moveTo>
                <a:lnTo>
                  <a:pt x="15557" y="8942"/>
                </a:lnTo>
                <a:cubicBezTo>
                  <a:pt x="15557" y="11596"/>
                  <a:pt x="13399" y="13752"/>
                  <a:pt x="10749" y="13752"/>
                </a:cubicBezTo>
                <a:lnTo>
                  <a:pt x="5418" y="13752"/>
                </a:lnTo>
                <a:cubicBezTo>
                  <a:pt x="2767" y="13752"/>
                  <a:pt x="610" y="11594"/>
                  <a:pt x="610" y="8942"/>
                </a:cubicBezTo>
                <a:lnTo>
                  <a:pt x="610" y="4299"/>
                </a:lnTo>
                <a:lnTo>
                  <a:pt x="3760" y="4299"/>
                </a:lnTo>
                <a:lnTo>
                  <a:pt x="3760" y="4812"/>
                </a:lnTo>
                <a:cubicBezTo>
                  <a:pt x="3548" y="4874"/>
                  <a:pt x="3359" y="5003"/>
                  <a:pt x="3217" y="5182"/>
                </a:cubicBezTo>
                <a:lnTo>
                  <a:pt x="2347" y="6313"/>
                </a:lnTo>
                <a:cubicBezTo>
                  <a:pt x="2193" y="6513"/>
                  <a:pt x="2109" y="6762"/>
                  <a:pt x="2109" y="7014"/>
                </a:cubicBezTo>
                <a:lnTo>
                  <a:pt x="2109" y="10062"/>
                </a:lnTo>
                <a:cubicBezTo>
                  <a:pt x="2109" y="10448"/>
                  <a:pt x="2421" y="10761"/>
                  <a:pt x="2806" y="10761"/>
                </a:cubicBezTo>
                <a:lnTo>
                  <a:pt x="5319" y="10761"/>
                </a:lnTo>
                <a:cubicBezTo>
                  <a:pt x="5704" y="10761"/>
                  <a:pt x="6016" y="10448"/>
                  <a:pt x="6016" y="10062"/>
                </a:cubicBezTo>
                <a:lnTo>
                  <a:pt x="6016" y="9393"/>
                </a:lnTo>
                <a:cubicBezTo>
                  <a:pt x="6016" y="9225"/>
                  <a:pt x="5881" y="9090"/>
                  <a:pt x="5715" y="9090"/>
                </a:cubicBezTo>
                <a:cubicBezTo>
                  <a:pt x="5547" y="9090"/>
                  <a:pt x="5413" y="9225"/>
                  <a:pt x="5413" y="9393"/>
                </a:cubicBezTo>
                <a:lnTo>
                  <a:pt x="5413" y="10062"/>
                </a:lnTo>
                <a:cubicBezTo>
                  <a:pt x="5413" y="10114"/>
                  <a:pt x="5370" y="10157"/>
                  <a:pt x="5319" y="10157"/>
                </a:cubicBezTo>
                <a:lnTo>
                  <a:pt x="2806" y="10157"/>
                </a:lnTo>
                <a:cubicBezTo>
                  <a:pt x="2755" y="10157"/>
                  <a:pt x="2712" y="10114"/>
                  <a:pt x="2712" y="10062"/>
                </a:cubicBezTo>
                <a:lnTo>
                  <a:pt x="2712" y="7014"/>
                </a:lnTo>
                <a:cubicBezTo>
                  <a:pt x="2712" y="6895"/>
                  <a:pt x="2753" y="6779"/>
                  <a:pt x="2827" y="6685"/>
                </a:cubicBezTo>
                <a:lnTo>
                  <a:pt x="3697" y="5554"/>
                </a:lnTo>
                <a:cubicBezTo>
                  <a:pt x="3717" y="5530"/>
                  <a:pt x="3738" y="5508"/>
                  <a:pt x="3760" y="5487"/>
                </a:cubicBezTo>
                <a:lnTo>
                  <a:pt x="3760" y="6131"/>
                </a:lnTo>
                <a:cubicBezTo>
                  <a:pt x="3395" y="6258"/>
                  <a:pt x="3132" y="6602"/>
                  <a:pt x="3132" y="7010"/>
                </a:cubicBezTo>
                <a:cubicBezTo>
                  <a:pt x="3132" y="7521"/>
                  <a:pt x="3550" y="7938"/>
                  <a:pt x="4062" y="7938"/>
                </a:cubicBezTo>
                <a:cubicBezTo>
                  <a:pt x="4574" y="7938"/>
                  <a:pt x="4990" y="7521"/>
                  <a:pt x="4990" y="7010"/>
                </a:cubicBezTo>
                <a:cubicBezTo>
                  <a:pt x="4990" y="6602"/>
                  <a:pt x="4728" y="6256"/>
                  <a:pt x="4363" y="6131"/>
                </a:cubicBezTo>
                <a:lnTo>
                  <a:pt x="4363" y="5487"/>
                </a:lnTo>
                <a:cubicBezTo>
                  <a:pt x="4387" y="5506"/>
                  <a:pt x="4406" y="5528"/>
                  <a:pt x="4425" y="5554"/>
                </a:cubicBezTo>
                <a:lnTo>
                  <a:pt x="5297" y="6685"/>
                </a:lnTo>
                <a:cubicBezTo>
                  <a:pt x="5369" y="6779"/>
                  <a:pt x="5410" y="6895"/>
                  <a:pt x="5410" y="7014"/>
                </a:cubicBezTo>
                <a:lnTo>
                  <a:pt x="5410" y="7981"/>
                </a:lnTo>
                <a:cubicBezTo>
                  <a:pt x="5410" y="8149"/>
                  <a:pt x="5545" y="8283"/>
                  <a:pt x="5713" y="8283"/>
                </a:cubicBezTo>
                <a:cubicBezTo>
                  <a:pt x="5879" y="8283"/>
                  <a:pt x="6014" y="8149"/>
                  <a:pt x="6014" y="7981"/>
                </a:cubicBezTo>
                <a:lnTo>
                  <a:pt x="6014" y="7014"/>
                </a:lnTo>
                <a:cubicBezTo>
                  <a:pt x="6014" y="6763"/>
                  <a:pt x="5929" y="6515"/>
                  <a:pt x="5776" y="6313"/>
                </a:cubicBezTo>
                <a:lnTo>
                  <a:pt x="4905" y="5182"/>
                </a:lnTo>
                <a:cubicBezTo>
                  <a:pt x="4766" y="5001"/>
                  <a:pt x="4577" y="4874"/>
                  <a:pt x="4363" y="4812"/>
                </a:cubicBezTo>
                <a:lnTo>
                  <a:pt x="4363" y="4299"/>
                </a:lnTo>
                <a:close/>
                <a:moveTo>
                  <a:pt x="15271" y="14358"/>
                </a:moveTo>
                <a:cubicBezTo>
                  <a:pt x="15077" y="14747"/>
                  <a:pt x="14831" y="15109"/>
                  <a:pt x="14540" y="15434"/>
                </a:cubicBezTo>
                <a:cubicBezTo>
                  <a:pt x="14329" y="15671"/>
                  <a:pt x="14026" y="15806"/>
                  <a:pt x="13712" y="15806"/>
                </a:cubicBezTo>
                <a:lnTo>
                  <a:pt x="2453" y="15806"/>
                </a:lnTo>
                <a:cubicBezTo>
                  <a:pt x="2138" y="15806"/>
                  <a:pt x="1837" y="15671"/>
                  <a:pt x="1624" y="15434"/>
                </a:cubicBezTo>
                <a:cubicBezTo>
                  <a:pt x="1333" y="15109"/>
                  <a:pt x="1088" y="14747"/>
                  <a:pt x="895" y="14358"/>
                </a:cubicBezTo>
                <a:close/>
                <a:moveTo>
                  <a:pt x="4884" y="1"/>
                </a:moveTo>
                <a:cubicBezTo>
                  <a:pt x="4260" y="1"/>
                  <a:pt x="3755" y="506"/>
                  <a:pt x="3755" y="1130"/>
                </a:cubicBezTo>
                <a:lnTo>
                  <a:pt x="3755" y="1554"/>
                </a:lnTo>
                <a:lnTo>
                  <a:pt x="953" y="1554"/>
                </a:lnTo>
                <a:cubicBezTo>
                  <a:pt x="429" y="1554"/>
                  <a:pt x="0" y="1983"/>
                  <a:pt x="0" y="2507"/>
                </a:cubicBezTo>
                <a:lnTo>
                  <a:pt x="0" y="8941"/>
                </a:lnTo>
                <a:cubicBezTo>
                  <a:pt x="0" y="11030"/>
                  <a:pt x="1191" y="12848"/>
                  <a:pt x="2930" y="13750"/>
                </a:cubicBezTo>
                <a:lnTo>
                  <a:pt x="802" y="13750"/>
                </a:lnTo>
                <a:cubicBezTo>
                  <a:pt x="400" y="13750"/>
                  <a:pt x="132" y="14170"/>
                  <a:pt x="304" y="14533"/>
                </a:cubicBezTo>
                <a:cubicBezTo>
                  <a:pt x="528" y="15006"/>
                  <a:pt x="819" y="15443"/>
                  <a:pt x="1170" y="15835"/>
                </a:cubicBezTo>
                <a:cubicBezTo>
                  <a:pt x="1499" y="16200"/>
                  <a:pt x="1963" y="16407"/>
                  <a:pt x="2450" y="16407"/>
                </a:cubicBezTo>
                <a:lnTo>
                  <a:pt x="13712" y="16407"/>
                </a:lnTo>
                <a:cubicBezTo>
                  <a:pt x="14197" y="16407"/>
                  <a:pt x="14663" y="16200"/>
                  <a:pt x="14990" y="15835"/>
                </a:cubicBezTo>
                <a:cubicBezTo>
                  <a:pt x="15341" y="15446"/>
                  <a:pt x="15632" y="15006"/>
                  <a:pt x="15857" y="14533"/>
                </a:cubicBezTo>
                <a:cubicBezTo>
                  <a:pt x="16030" y="14170"/>
                  <a:pt x="15761" y="13750"/>
                  <a:pt x="15358" y="13750"/>
                </a:cubicBezTo>
                <a:lnTo>
                  <a:pt x="13233" y="13750"/>
                </a:lnTo>
                <a:cubicBezTo>
                  <a:pt x="13791" y="13459"/>
                  <a:pt x="14295" y="13075"/>
                  <a:pt x="14719" y="12615"/>
                </a:cubicBezTo>
                <a:lnTo>
                  <a:pt x="16766" y="12615"/>
                </a:lnTo>
                <a:cubicBezTo>
                  <a:pt x="18899" y="12615"/>
                  <a:pt x="20636" y="10878"/>
                  <a:pt x="20636" y="8745"/>
                </a:cubicBezTo>
                <a:lnTo>
                  <a:pt x="20636" y="6774"/>
                </a:lnTo>
                <a:cubicBezTo>
                  <a:pt x="20634" y="4646"/>
                  <a:pt x="18897" y="2909"/>
                  <a:pt x="16765" y="2909"/>
                </a:cubicBezTo>
                <a:lnTo>
                  <a:pt x="16162" y="2909"/>
                </a:lnTo>
                <a:lnTo>
                  <a:pt x="16162" y="2509"/>
                </a:lnTo>
                <a:cubicBezTo>
                  <a:pt x="16162" y="1984"/>
                  <a:pt x="15733" y="1556"/>
                  <a:pt x="15208" y="1556"/>
                </a:cubicBezTo>
                <a:lnTo>
                  <a:pt x="8875" y="1556"/>
                </a:lnTo>
                <a:cubicBezTo>
                  <a:pt x="8707" y="1556"/>
                  <a:pt x="8574" y="1692"/>
                  <a:pt x="8574" y="1858"/>
                </a:cubicBezTo>
                <a:cubicBezTo>
                  <a:pt x="8574" y="2026"/>
                  <a:pt x="8707" y="2159"/>
                  <a:pt x="8875" y="2159"/>
                </a:cubicBezTo>
                <a:lnTo>
                  <a:pt x="15206" y="2159"/>
                </a:lnTo>
                <a:cubicBezTo>
                  <a:pt x="15399" y="2159"/>
                  <a:pt x="15554" y="2317"/>
                  <a:pt x="15554" y="2507"/>
                </a:cubicBezTo>
                <a:lnTo>
                  <a:pt x="15554" y="3690"/>
                </a:lnTo>
                <a:lnTo>
                  <a:pt x="4360" y="3690"/>
                </a:lnTo>
                <a:lnTo>
                  <a:pt x="4360" y="2157"/>
                </a:lnTo>
                <a:lnTo>
                  <a:pt x="7462" y="2157"/>
                </a:lnTo>
                <a:cubicBezTo>
                  <a:pt x="7628" y="2157"/>
                  <a:pt x="7763" y="2022"/>
                  <a:pt x="7763" y="1856"/>
                </a:cubicBezTo>
                <a:cubicBezTo>
                  <a:pt x="7763" y="1688"/>
                  <a:pt x="7628" y="1554"/>
                  <a:pt x="7462" y="1554"/>
                </a:cubicBezTo>
                <a:lnTo>
                  <a:pt x="6013" y="1554"/>
                </a:lnTo>
                <a:lnTo>
                  <a:pt x="6013" y="1130"/>
                </a:lnTo>
                <a:cubicBezTo>
                  <a:pt x="6013" y="506"/>
                  <a:pt x="5506" y="1"/>
                  <a:pt x="4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6" name="Google Shape;4656;p42"/>
          <p:cNvSpPr/>
          <p:nvPr/>
        </p:nvSpPr>
        <p:spPr>
          <a:xfrm>
            <a:off x="3897469" y="3141647"/>
            <a:ext cx="633592" cy="564275"/>
          </a:xfrm>
          <a:custGeom>
            <a:rect b="b" l="l" r="r" t="t"/>
            <a:pathLst>
              <a:path extrusionOk="0" h="9799" w="11431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0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matic SC"/>
                <a:ea typeface="Amatic SC"/>
                <a:cs typeface="Amatic SC"/>
                <a:sym typeface="Amatic SC"/>
              </a:rPr>
              <a:t>Сглабяне на кантара</a:t>
            </a:r>
            <a:endParaRPr b="1" sz="31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662" name="Google Shape;46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305975"/>
            <a:ext cx="3779451" cy="2834577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63" name="Google Shape;46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699" y="1840452"/>
            <a:ext cx="3647498" cy="2735624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7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Google Shape;4668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matic SC"/>
                <a:ea typeface="Amatic SC"/>
                <a:cs typeface="Amatic SC"/>
                <a:sym typeface="Amatic SC"/>
              </a:rPr>
              <a:t>Връзване</a:t>
            </a:r>
            <a:r>
              <a:rPr b="1" lang="en" sz="3100">
                <a:latin typeface="Amatic SC"/>
                <a:ea typeface="Amatic SC"/>
                <a:cs typeface="Amatic SC"/>
                <a:sym typeface="Amatic SC"/>
              </a:rPr>
              <a:t> на релето</a:t>
            </a:r>
            <a:endParaRPr/>
          </a:p>
        </p:txBody>
      </p:sp>
      <p:pic>
        <p:nvPicPr>
          <p:cNvPr id="4669" name="Google Shape;46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525" y="1508525"/>
            <a:ext cx="2046200" cy="2728276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70" name="Google Shape;46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525" y="1588775"/>
            <a:ext cx="4132526" cy="3099398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4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100">
                <a:latin typeface="Amatic SC"/>
                <a:ea typeface="Amatic SC"/>
                <a:cs typeface="Amatic SC"/>
                <a:sym typeface="Amatic SC"/>
              </a:rPr>
              <a:t>Комбиниране на всичко в едно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76" name="Google Shape;4676;p45"/>
          <p:cNvSpPr/>
          <p:nvPr/>
        </p:nvSpPr>
        <p:spPr>
          <a:xfrm rot="1513453">
            <a:off x="1652938" y="2782815"/>
            <a:ext cx="27054" cy="35448"/>
          </a:xfrm>
          <a:custGeom>
            <a:rect b="b" l="l" r="r" t="t"/>
            <a:pathLst>
              <a:path extrusionOk="0" h="663" w="506">
                <a:moveTo>
                  <a:pt x="323" y="0"/>
                </a:moveTo>
                <a:cubicBezTo>
                  <a:pt x="283" y="0"/>
                  <a:pt x="241" y="13"/>
                  <a:pt x="207" y="41"/>
                </a:cubicBezTo>
                <a:cubicBezTo>
                  <a:pt x="1" y="197"/>
                  <a:pt x="4" y="403"/>
                  <a:pt x="124" y="662"/>
                </a:cubicBezTo>
                <a:cubicBezTo>
                  <a:pt x="416" y="549"/>
                  <a:pt x="505" y="353"/>
                  <a:pt x="472" y="124"/>
                </a:cubicBezTo>
                <a:cubicBezTo>
                  <a:pt x="462" y="43"/>
                  <a:pt x="395" y="0"/>
                  <a:pt x="3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7" name="Google Shape;46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388463"/>
            <a:ext cx="3765526" cy="28241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78" name="Google Shape;46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050" y="1879975"/>
            <a:ext cx="3482527" cy="261187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2" name="Shape 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3" name="Google Shape;4683;p46"/>
          <p:cNvSpPr txBox="1"/>
          <p:nvPr>
            <p:ph idx="1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100">
                <a:latin typeface="Amatic SC"/>
                <a:ea typeface="Amatic SC"/>
                <a:cs typeface="Amatic SC"/>
                <a:sym typeface="Amatic SC"/>
              </a:rPr>
              <a:t>Писане на код</a:t>
            </a:r>
            <a:endParaRPr/>
          </a:p>
        </p:txBody>
      </p:sp>
      <p:pic>
        <p:nvPicPr>
          <p:cNvPr id="4684" name="Google Shape;4684;p46"/>
          <p:cNvPicPr preferRelativeResize="0"/>
          <p:nvPr/>
        </p:nvPicPr>
        <p:blipFill rotWithShape="1">
          <a:blip r:embed="rId3">
            <a:alphaModFix/>
          </a:blip>
          <a:srcRect b="3378" l="19886" r="41927" t="15201"/>
          <a:stretch/>
        </p:blipFill>
        <p:spPr>
          <a:xfrm>
            <a:off x="3095613" y="1285675"/>
            <a:ext cx="2952773" cy="35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8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p47"/>
          <p:cNvSpPr txBox="1"/>
          <p:nvPr>
            <p:ph type="title"/>
          </p:nvPr>
        </p:nvSpPr>
        <p:spPr>
          <a:xfrm>
            <a:off x="1848450" y="2192405"/>
            <a:ext cx="54471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Проблеми</a:t>
            </a:r>
            <a:endParaRPr sz="9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90" name="Google Shape;4690;p47"/>
          <p:cNvSpPr txBox="1"/>
          <p:nvPr>
            <p:ph type="title"/>
          </p:nvPr>
        </p:nvSpPr>
        <p:spPr>
          <a:xfrm>
            <a:off x="720000" y="158548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Проблеми</a:t>
            </a:r>
            <a:endParaRPr sz="9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4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p48"/>
          <p:cNvSpPr txBox="1"/>
          <p:nvPr>
            <p:ph type="title"/>
          </p:nvPr>
        </p:nvSpPr>
        <p:spPr>
          <a:xfrm>
            <a:off x="720000" y="1585488"/>
            <a:ext cx="7704000" cy="19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С какво се гордея</a:t>
            </a:r>
            <a:endParaRPr sz="9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31"/>
          <p:cNvSpPr txBox="1"/>
          <p:nvPr>
            <p:ph type="title"/>
          </p:nvPr>
        </p:nvSpPr>
        <p:spPr>
          <a:xfrm>
            <a:off x="1604600" y="1165200"/>
            <a:ext cx="5612100" cy="28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Как дойде идеята?</a:t>
            </a:r>
            <a:endParaRPr sz="6500">
              <a:solidFill>
                <a:schemeClr val="l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9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" name="Google Shape;4700;p49"/>
          <p:cNvSpPr/>
          <p:nvPr/>
        </p:nvSpPr>
        <p:spPr>
          <a:xfrm rot="1513453">
            <a:off x="1652938" y="2782815"/>
            <a:ext cx="27054" cy="35448"/>
          </a:xfrm>
          <a:custGeom>
            <a:rect b="b" l="l" r="r" t="t"/>
            <a:pathLst>
              <a:path extrusionOk="0" h="663" w="506">
                <a:moveTo>
                  <a:pt x="323" y="0"/>
                </a:moveTo>
                <a:cubicBezTo>
                  <a:pt x="283" y="0"/>
                  <a:pt x="241" y="13"/>
                  <a:pt x="207" y="41"/>
                </a:cubicBezTo>
                <a:cubicBezTo>
                  <a:pt x="1" y="197"/>
                  <a:pt x="4" y="403"/>
                  <a:pt x="124" y="662"/>
                </a:cubicBezTo>
                <a:cubicBezTo>
                  <a:pt x="416" y="549"/>
                  <a:pt x="505" y="353"/>
                  <a:pt x="472" y="124"/>
                </a:cubicBezTo>
                <a:cubicBezTo>
                  <a:pt x="462" y="43"/>
                  <a:pt x="395" y="0"/>
                  <a:pt x="3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1" name="Google Shape;4701;p49"/>
          <p:cNvSpPr txBox="1"/>
          <p:nvPr>
            <p:ph type="title"/>
          </p:nvPr>
        </p:nvSpPr>
        <p:spPr>
          <a:xfrm>
            <a:off x="720000" y="1585488"/>
            <a:ext cx="7704000" cy="19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latin typeface="Amatic SC"/>
                <a:ea typeface="Amatic SC"/>
                <a:cs typeface="Amatic SC"/>
                <a:sym typeface="Amatic SC"/>
              </a:rPr>
              <a:t>Как може да се подобри</a:t>
            </a:r>
            <a:endParaRPr sz="8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5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Google Shape;4706;p50"/>
          <p:cNvSpPr txBox="1"/>
          <p:nvPr>
            <p:ph type="title"/>
          </p:nvPr>
        </p:nvSpPr>
        <p:spPr>
          <a:xfrm>
            <a:off x="2096550" y="1307100"/>
            <a:ext cx="4950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8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DEMO</a:t>
            </a:r>
            <a:endParaRPr b="1" sz="12800">
              <a:solidFill>
                <a:schemeClr val="l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0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p51"/>
          <p:cNvSpPr txBox="1"/>
          <p:nvPr>
            <p:ph type="ctrTitle"/>
          </p:nvPr>
        </p:nvSpPr>
        <p:spPr>
          <a:xfrm>
            <a:off x="1243750" y="1783750"/>
            <a:ext cx="67485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Благодаря за </a:t>
            </a:r>
            <a:r>
              <a:rPr b="1" lang="en" sz="60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вниманието</a:t>
            </a:r>
            <a:r>
              <a:rPr b="1" lang="en" sz="60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!</a:t>
            </a:r>
            <a:endParaRPr b="1" sz="6000">
              <a:solidFill>
                <a:schemeClr val="l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7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8" name="Google Shape;45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75" y="1175000"/>
            <a:ext cx="3542100" cy="34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9" name="Google Shape;4519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matic SC"/>
                <a:ea typeface="Amatic SC"/>
                <a:cs typeface="Amatic SC"/>
                <a:sym typeface="Amatic SC"/>
              </a:rPr>
              <a:t>Какво вече съществува на пазара</a:t>
            </a:r>
            <a:endParaRPr b="1" sz="3500"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4520" name="Google Shape;4520;p32"/>
          <p:cNvGrpSpPr/>
          <p:nvPr/>
        </p:nvGrpSpPr>
        <p:grpSpPr>
          <a:xfrm>
            <a:off x="719999" y="1370783"/>
            <a:ext cx="3801926" cy="2946803"/>
            <a:chOff x="1669410" y="1345922"/>
            <a:chExt cx="4021500" cy="3062887"/>
          </a:xfrm>
        </p:grpSpPr>
        <p:sp>
          <p:nvSpPr>
            <p:cNvPr id="4521" name="Google Shape;4521;p32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2"/>
            <p:cNvSpPr/>
            <p:nvPr/>
          </p:nvSpPr>
          <p:spPr>
            <a:xfrm>
              <a:off x="2991808" y="3890161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523" name="Google Shape;4523;p32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24" name="Google Shape;4524;p32"/>
          <p:cNvGrpSpPr/>
          <p:nvPr/>
        </p:nvGrpSpPr>
        <p:grpSpPr>
          <a:xfrm>
            <a:off x="6266199" y="2283506"/>
            <a:ext cx="1745860" cy="2361453"/>
            <a:chOff x="-734425" y="725975"/>
            <a:chExt cx="2684700" cy="3691500"/>
          </a:xfrm>
        </p:grpSpPr>
        <p:sp>
          <p:nvSpPr>
            <p:cNvPr id="4525" name="Google Shape;4525;p32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fmla="val 4846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526" name="Google Shape;4526;p32"/>
            <p:cNvSpPr/>
            <p:nvPr/>
          </p:nvSpPr>
          <p:spPr>
            <a:xfrm>
              <a:off x="515514" y="4307174"/>
              <a:ext cx="184800" cy="40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2"/>
            <p:cNvSpPr/>
            <p:nvPr/>
          </p:nvSpPr>
          <p:spPr>
            <a:xfrm>
              <a:off x="577175" y="788693"/>
              <a:ext cx="61500" cy="61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8" name="Google Shape;4528;p32"/>
          <p:cNvSpPr/>
          <p:nvPr/>
        </p:nvSpPr>
        <p:spPr>
          <a:xfrm>
            <a:off x="4874075" y="2088175"/>
            <a:ext cx="1043337" cy="1677585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529" name="Google Shape;45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479" y="1543896"/>
            <a:ext cx="2126570" cy="21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0" name="Google Shape;453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3661" y="2719850"/>
            <a:ext cx="1590972" cy="1564981"/>
          </a:xfrm>
          <a:prstGeom prst="rect">
            <a:avLst/>
          </a:prstGeom>
          <a:noFill/>
          <a:ln>
            <a:noFill/>
          </a:ln>
        </p:spPr>
      </p:pic>
      <p:sp>
        <p:nvSpPr>
          <p:cNvPr id="4531" name="Google Shape;4531;p32"/>
          <p:cNvSpPr/>
          <p:nvPr/>
        </p:nvSpPr>
        <p:spPr>
          <a:xfrm>
            <a:off x="6343661" y="2385289"/>
            <a:ext cx="1590900" cy="2155200"/>
          </a:xfrm>
          <a:prstGeom prst="roundRect">
            <a:avLst>
              <a:gd fmla="val 38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2" name="Google Shape;4532;p32"/>
          <p:cNvSpPr/>
          <p:nvPr/>
        </p:nvSpPr>
        <p:spPr>
          <a:xfrm>
            <a:off x="790617" y="1489893"/>
            <a:ext cx="3660300" cy="2218200"/>
          </a:xfrm>
          <a:prstGeom prst="roundRect">
            <a:avLst>
              <a:gd fmla="val 38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3" name="Google Shape;453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750" y="2517022"/>
            <a:ext cx="932600" cy="93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p33"/>
          <p:cNvSpPr txBox="1"/>
          <p:nvPr>
            <p:ph idx="1" type="subTitle"/>
          </p:nvPr>
        </p:nvSpPr>
        <p:spPr>
          <a:xfrm>
            <a:off x="720000" y="1758125"/>
            <a:ext cx="2480400" cy="10848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Изготвяне на проекта на теория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39" name="Google Shape;4539;p33"/>
          <p:cNvSpPr txBox="1"/>
          <p:nvPr>
            <p:ph idx="3" type="subTitle"/>
          </p:nvPr>
        </p:nvSpPr>
        <p:spPr>
          <a:xfrm>
            <a:off x="3326700" y="1758125"/>
            <a:ext cx="2480400" cy="10848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Поръчка и закупуване на необходимите части и материали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40" name="Google Shape;4540;p33"/>
          <p:cNvSpPr txBox="1"/>
          <p:nvPr>
            <p:ph idx="5" type="subTitle"/>
          </p:nvPr>
        </p:nvSpPr>
        <p:spPr>
          <a:xfrm>
            <a:off x="5933400" y="1754875"/>
            <a:ext cx="2490600" cy="10848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Реализране на идеята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41" name="Google Shape;4541;p33"/>
          <p:cNvSpPr txBox="1"/>
          <p:nvPr>
            <p:ph idx="7" type="subTitle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Приготвяне на презентация и документация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42" name="Google Shape;4542;p33"/>
          <p:cNvSpPr txBox="1"/>
          <p:nvPr>
            <p:ph idx="9" type="subTitle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</p:spPr>
        <p:txBody>
          <a:bodyPr anchorCtr="0" anchor="ctr" bIns="91425" lIns="228600" spcFirstLastPara="1" rIns="18287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Представяне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43" name="Google Shape;4543;p33"/>
          <p:cNvSpPr txBox="1"/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4544" name="Google Shape;4544;p33"/>
          <p:cNvSpPr txBox="1"/>
          <p:nvPr>
            <p:ph idx="2" type="title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4545" name="Google Shape;4545;p33"/>
          <p:cNvSpPr txBox="1"/>
          <p:nvPr>
            <p:ph idx="4" type="title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/>
              <a:t>3</a:t>
            </a:r>
            <a:endParaRPr/>
          </a:p>
        </p:txBody>
      </p:sp>
      <p:sp>
        <p:nvSpPr>
          <p:cNvPr id="4546" name="Google Shape;4546;p33"/>
          <p:cNvSpPr txBox="1"/>
          <p:nvPr>
            <p:ph idx="6" type="title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endParaRPr/>
          </a:p>
        </p:txBody>
      </p:sp>
      <p:sp>
        <p:nvSpPr>
          <p:cNvPr id="4547" name="Google Shape;4547;p33"/>
          <p:cNvSpPr txBox="1"/>
          <p:nvPr>
            <p:ph idx="8" type="title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</a:t>
            </a:r>
            <a:endParaRPr/>
          </a:p>
        </p:txBody>
      </p:sp>
      <p:sp>
        <p:nvSpPr>
          <p:cNvPr id="4548" name="Google Shape;4548;p33"/>
          <p:cNvSpPr txBox="1"/>
          <p:nvPr>
            <p:ph idx="1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Процеса на работа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2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34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b="1" lang="en" sz="17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Първи учебен срок</a:t>
            </a:r>
            <a:br>
              <a:rPr lang="en"/>
            </a:b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Изготвяне на проекта на теория</a:t>
            </a:r>
            <a:endParaRPr/>
          </a:p>
        </p:txBody>
      </p:sp>
      <p:sp>
        <p:nvSpPr>
          <p:cNvPr id="4554" name="Google Shape;4554;p34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Стъпка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#1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8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p35"/>
          <p:cNvSpPr txBox="1"/>
          <p:nvPr>
            <p:ph type="title"/>
          </p:nvPr>
        </p:nvSpPr>
        <p:spPr>
          <a:xfrm>
            <a:off x="1949550" y="630588"/>
            <a:ext cx="5244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Блок схема</a:t>
            </a:r>
            <a:endParaRPr b="1" sz="2400">
              <a:solidFill>
                <a:schemeClr val="l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560" name="Google Shape;45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50" y="1248938"/>
            <a:ext cx="1832721" cy="367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4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5" name="Google Shape;4565;p36"/>
          <p:cNvPicPr preferRelativeResize="0"/>
          <p:nvPr/>
        </p:nvPicPr>
        <p:blipFill rotWithShape="1">
          <a:blip r:embed="rId3">
            <a:alphaModFix/>
          </a:blip>
          <a:srcRect b="-1469" l="0" r="0" t="1470"/>
          <a:stretch/>
        </p:blipFill>
        <p:spPr>
          <a:xfrm>
            <a:off x="1601450" y="500089"/>
            <a:ext cx="5871675" cy="4733785"/>
          </a:xfrm>
          <a:prstGeom prst="rect">
            <a:avLst/>
          </a:prstGeom>
          <a:noFill/>
          <a:ln>
            <a:noFill/>
          </a:ln>
        </p:spPr>
      </p:pic>
      <p:sp>
        <p:nvSpPr>
          <p:cNvPr id="4566" name="Google Shape;4566;p36"/>
          <p:cNvSpPr txBox="1"/>
          <p:nvPr>
            <p:ph type="title"/>
          </p:nvPr>
        </p:nvSpPr>
        <p:spPr>
          <a:xfrm>
            <a:off x="1949550" y="243638"/>
            <a:ext cx="5244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С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хема на свързване</a:t>
            </a:r>
            <a:endParaRPr b="1" sz="2400">
              <a:solidFill>
                <a:schemeClr val="l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4567" name="Google Shape;4567;p36"/>
          <p:cNvCxnSpPr/>
          <p:nvPr/>
        </p:nvCxnSpPr>
        <p:spPr>
          <a:xfrm flipH="1" rot="10800000">
            <a:off x="6817913" y="4760375"/>
            <a:ext cx="655200" cy="43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68" name="Google Shape;45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450" y="2923825"/>
            <a:ext cx="1547150" cy="15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9" name="Google Shape;45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5050" y="4850700"/>
            <a:ext cx="342775" cy="6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3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p37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b="1" lang="en" sz="17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Първи учебен срок</a:t>
            </a:r>
            <a:br>
              <a:rPr lang="en"/>
            </a:b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Поръчка и закупуване на необходимите части и материали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75" name="Google Shape;4575;p37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Стъпка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#2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9" name="Shape 4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0" name="Google Shape;45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300" y="1341938"/>
            <a:ext cx="1055950" cy="10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1" name="Google Shape;4581;p38"/>
          <p:cNvSpPr txBox="1"/>
          <p:nvPr>
            <p:ph type="title"/>
          </p:nvPr>
        </p:nvSpPr>
        <p:spPr>
          <a:xfrm>
            <a:off x="720000" y="4081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rPr>
              <a:t>Кои всъщност са материалите: </a:t>
            </a:r>
            <a:r>
              <a:rPr b="1" lang="en" sz="2900">
                <a:latin typeface="Amatic SC"/>
                <a:ea typeface="Amatic SC"/>
                <a:cs typeface="Amatic SC"/>
                <a:sym typeface="Amatic SC"/>
              </a:rPr>
              <a:t>Общи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2" name="Google Shape;4582;p38"/>
          <p:cNvSpPr txBox="1"/>
          <p:nvPr>
            <p:ph idx="3" type="subTitle"/>
          </p:nvPr>
        </p:nvSpPr>
        <p:spPr>
          <a:xfrm>
            <a:off x="4698300" y="1251725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Arduino UNO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3" name="Google Shape;4583;p38"/>
          <p:cNvSpPr txBox="1"/>
          <p:nvPr>
            <p:ph idx="4" type="subTitle"/>
          </p:nvPr>
        </p:nvSpPr>
        <p:spPr>
          <a:xfrm>
            <a:off x="4698300" y="2122027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Джъмпери, бредборд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4" name="Google Shape;4584;p38"/>
          <p:cNvSpPr txBox="1"/>
          <p:nvPr>
            <p:ph idx="4" type="subTitle"/>
          </p:nvPr>
        </p:nvSpPr>
        <p:spPr>
          <a:xfrm>
            <a:off x="4698300" y="3067190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Захранване за Arduino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5" name="Google Shape;4585;p38"/>
          <p:cNvSpPr txBox="1"/>
          <p:nvPr>
            <p:ph idx="4" type="subTitle"/>
          </p:nvPr>
        </p:nvSpPr>
        <p:spPr>
          <a:xfrm>
            <a:off x="4698300" y="4012377"/>
            <a:ext cx="3725700" cy="5910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LCD дисплей с клавиетура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586" name="Google Shape;45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50" y="1071975"/>
            <a:ext cx="1595875" cy="15958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87" name="Google Shape;45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925" y="1902425"/>
            <a:ext cx="1164776" cy="11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Google Shape;458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450" y="2871200"/>
            <a:ext cx="1640250" cy="10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9" name="Google Shape;458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6212" y="3210450"/>
            <a:ext cx="1434175" cy="14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nuary Daily Slides by Slidesgo">
  <a:themeElements>
    <a:clrScheme name="Simple Light">
      <a:dk1>
        <a:srgbClr val="272727"/>
      </a:dk1>
      <a:lt1>
        <a:srgbClr val="FFFFFF"/>
      </a:lt1>
      <a:dk2>
        <a:srgbClr val="C8468C"/>
      </a:dk2>
      <a:lt2>
        <a:srgbClr val="EB53A5"/>
      </a:lt2>
      <a:accent1>
        <a:srgbClr val="F7B4D8"/>
      </a:accent1>
      <a:accent2>
        <a:srgbClr val="FFDCEF"/>
      </a:accent2>
      <a:accent3>
        <a:srgbClr val="D3ECF4"/>
      </a:accent3>
      <a:accent4>
        <a:srgbClr val="9CCEE4"/>
      </a:accent4>
      <a:accent5>
        <a:srgbClr val="77B5CF"/>
      </a:accent5>
      <a:accent6>
        <a:srgbClr val="589CB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