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CCF11-2419-4310-B5F2-BDD24F381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Approaches to Analyzing the Genetic Predisposition to Autism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1C7E5-F7AA-417D-BCB5-24818CD57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</a:p>
        </p:txBody>
      </p:sp>
    </p:spTree>
    <p:extLst>
      <p:ext uri="{BB962C8B-B14F-4D97-AF65-F5344CB8AC3E}">
        <p14:creationId xmlns:p14="http://schemas.microsoft.com/office/powerpoint/2010/main" val="71979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A7919-5E46-4638-A907-D74BB18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3BDBBF-6EB7-4A53-9B89-F495453F1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Latex Template</a:t>
            </a:r>
          </a:p>
          <a:p>
            <a:r>
              <a:rPr lang="de-DE" dirty="0"/>
              <a:t>Abstract</a:t>
            </a:r>
          </a:p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/>
              <a:t>Body - </a:t>
            </a:r>
            <a:r>
              <a:rPr lang="de-DE" dirty="0" err="1"/>
              <a:t>thematically</a:t>
            </a:r>
            <a:r>
              <a:rPr lang="de-DE" dirty="0"/>
              <a:t> </a:t>
            </a:r>
            <a:r>
              <a:rPr lang="de-DE" dirty="0" err="1"/>
              <a:t>organized</a:t>
            </a:r>
            <a:endParaRPr lang="de-DE" dirty="0"/>
          </a:p>
          <a:p>
            <a:r>
              <a:rPr lang="de-DE" dirty="0"/>
              <a:t>References – </a:t>
            </a:r>
            <a:r>
              <a:rPr lang="de-DE" dirty="0" err="1"/>
              <a:t>using</a:t>
            </a:r>
            <a:r>
              <a:rPr lang="de-DE" dirty="0"/>
              <a:t> .</a:t>
            </a:r>
            <a:r>
              <a:rPr lang="de-DE" dirty="0" err="1"/>
              <a:t>bib</a:t>
            </a:r>
            <a:r>
              <a:rPr lang="de-DE" dirty="0"/>
              <a:t> (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JabRef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DBD074D-731A-499B-AA81-4419E4EDD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1369" y="1593909"/>
            <a:ext cx="5574357" cy="38807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405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EB74A-FEA9-4579-91DB-48C2C6F0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6B0ED-7096-4197-B181-9A655B36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2578" y="2157606"/>
            <a:ext cx="4185623" cy="576262"/>
          </a:xfrm>
        </p:spPr>
        <p:txBody>
          <a:bodyPr/>
          <a:lstStyle/>
          <a:p>
            <a:r>
              <a:rPr lang="de-DE" dirty="0"/>
              <a:t>3 different </a:t>
            </a:r>
            <a:r>
              <a:rPr lang="de-DE" dirty="0" err="1"/>
              <a:t>approaches</a:t>
            </a:r>
            <a:r>
              <a:rPr lang="de-DE" dirty="0"/>
              <a:t>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2F698F-0BAA-47E2-97AA-8C467614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2186" y="3002076"/>
            <a:ext cx="4185623" cy="3304117"/>
          </a:xfrm>
        </p:spPr>
        <p:txBody>
          <a:bodyPr/>
          <a:lstStyle/>
          <a:p>
            <a:r>
              <a:rPr lang="de-DE" dirty="0"/>
              <a:t>Genome Annotation</a:t>
            </a:r>
            <a:br>
              <a:rPr lang="de-DE" dirty="0"/>
            </a:br>
            <a:r>
              <a:rPr lang="de-DE" dirty="0"/>
              <a:t>- new relevant genes </a:t>
            </a:r>
            <a:r>
              <a:rPr lang="de-DE" dirty="0" err="1"/>
              <a:t>described</a:t>
            </a:r>
            <a:endParaRPr lang="de-DE" dirty="0"/>
          </a:p>
          <a:p>
            <a:r>
              <a:rPr lang="de-DE" dirty="0"/>
              <a:t>Classification</a:t>
            </a:r>
            <a:br>
              <a:rPr lang="de-DE" dirty="0"/>
            </a:br>
            <a:r>
              <a:rPr lang="de-DE" dirty="0"/>
              <a:t>- new </a:t>
            </a:r>
            <a:r>
              <a:rPr lang="de-DE" dirty="0" err="1"/>
              <a:t>insights</a:t>
            </a:r>
            <a:r>
              <a:rPr lang="de-DE" dirty="0"/>
              <a:t> after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ASD </a:t>
            </a:r>
            <a:r>
              <a:rPr lang="de-DE" dirty="0" err="1"/>
              <a:t>subjects</a:t>
            </a:r>
            <a:endParaRPr lang="de-DE" dirty="0"/>
          </a:p>
          <a:p>
            <a:r>
              <a:rPr lang="de-DE" dirty="0"/>
              <a:t>Gene Ranking</a:t>
            </a:r>
            <a:br>
              <a:rPr lang="de-DE" dirty="0"/>
            </a:br>
            <a:r>
              <a:rPr lang="de-DE" dirty="0"/>
              <a:t>-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/>
              <a:t>cataloging</a:t>
            </a:r>
            <a:r>
              <a:rPr lang="de-DE" dirty="0"/>
              <a:t> but also </a:t>
            </a:r>
            <a:r>
              <a:rPr lang="de-DE" dirty="0" err="1"/>
              <a:t>ranking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A643CE-A1F0-40B8-81F2-EE901A206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274" y="2445737"/>
            <a:ext cx="4185617" cy="1773925"/>
          </a:xfrm>
        </p:spPr>
        <p:txBody>
          <a:bodyPr>
            <a:normAutofit/>
          </a:bodyPr>
          <a:lstStyle/>
          <a:p>
            <a:r>
              <a:rPr lang="de-DE" dirty="0"/>
              <a:t>3 </a:t>
            </a:r>
            <a:r>
              <a:rPr lang="de-DE" dirty="0" err="1"/>
              <a:t>papers</a:t>
            </a:r>
            <a:r>
              <a:rPr lang="de-DE" dirty="0"/>
              <a:t> from reliable </a:t>
            </a:r>
            <a:r>
              <a:rPr lang="de-DE" dirty="0" err="1"/>
              <a:t>sources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- BMC </a:t>
            </a:r>
            <a:r>
              <a:rPr lang="de-DE" dirty="0" err="1"/>
              <a:t>Bioinformatics</a:t>
            </a:r>
            <a:r>
              <a:rPr lang="de-DE" dirty="0"/>
              <a:t> (2015)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Autism</a:t>
            </a:r>
            <a:r>
              <a:rPr lang="de-DE" dirty="0"/>
              <a:t> (2016)</a:t>
            </a:r>
            <a:br>
              <a:rPr lang="de-DE" dirty="0"/>
            </a:br>
            <a:r>
              <a:rPr lang="de-DE" dirty="0"/>
              <a:t>- BMC Medical </a:t>
            </a:r>
            <a:r>
              <a:rPr lang="de-DE" dirty="0" err="1"/>
              <a:t>Genomics</a:t>
            </a:r>
            <a:r>
              <a:rPr lang="de-DE" dirty="0"/>
              <a:t> (2015)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43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Approaches to Analyzing the Genetic Predisposition to Autism</vt:lpstr>
      <vt:lpstr>Structure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to Analyzing the Genetic Predisposition to Autism</dc:title>
  <dc:creator>Gergana</dc:creator>
  <cp:lastModifiedBy>Gergana</cp:lastModifiedBy>
  <cp:revision>4</cp:revision>
  <dcterms:created xsi:type="dcterms:W3CDTF">2017-11-08T01:10:28Z</dcterms:created>
  <dcterms:modified xsi:type="dcterms:W3CDTF">2017-11-08T01:32:52Z</dcterms:modified>
</cp:coreProperties>
</file>