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5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5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1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5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2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4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6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09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2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85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4EBD-D564-4481-9F75-8C6AA721C5A5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B785-380E-488B-95DB-0EA8E8DFB2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40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81" y="27790"/>
            <a:ext cx="8942183" cy="68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60" y="1811384"/>
            <a:ext cx="7076936" cy="30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Handari Gergely</dc:creator>
  <cp:lastModifiedBy>Handari Gergely</cp:lastModifiedBy>
  <cp:revision>3</cp:revision>
  <dcterms:created xsi:type="dcterms:W3CDTF">2024-04-08T08:40:58Z</dcterms:created>
  <dcterms:modified xsi:type="dcterms:W3CDTF">2024-04-08T09:30:58Z</dcterms:modified>
</cp:coreProperties>
</file>