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60960C-79FF-48D0-8E5E-D27E3674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A1D8C3-4942-41C3-856B-D7194F88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115F5B-5F8D-41BA-B7C3-C540B7E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D104BF5-F04F-4161-8318-299E32B1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973B182-741F-4F0B-AEE0-D64ABE08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7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03EEE-F9C9-4BAC-A103-7B7E6B2D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7DDFBB1-32F9-40A4-AD9B-37F08960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14373F-DBAD-441D-9D51-A6083D66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B09BDAF-AE0A-4CED-9BD0-4D37F09E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64D22D-2081-4D6D-84EB-A5C44B26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38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A611AAD-9FCC-47E4-B796-0524DA80B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095B8E3-6908-4FA8-A3B2-BC5BB150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CD4E802-571F-4B9B-A883-64329CB3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4EB25-773E-48C7-AE94-66151402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230A90-DC49-4DC8-9EF1-7C65CF79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EC202-5AA4-4B3E-BA43-CDFA9F03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09334E-8A34-4672-8E27-CEF0AE73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745DEA-3AB7-4611-B0BE-A5F64FA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68F5224-B7E4-4A3D-BFFD-3180FC32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AE6933-B7EB-444A-9DE3-331EAF11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98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9798FA-4F07-49C2-A42E-E7ED7C0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C595942-F527-4C7A-8BA3-152A92C6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C45734-D6C7-4897-AAD0-031B932B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338ACB-3923-49D7-A294-E3F94FC2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14C18F-E6A0-44E1-8528-87A5354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40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97EC6-7DD4-42A1-A7C8-1BBA91BD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CB3127-3729-42A2-AADC-F9E595F53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FFB6B05-AF3D-4A86-87CD-965976C5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4C16C8-C5B2-450B-A987-D77C865B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6A3405-366F-40CF-9F7D-37A9E90B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E83E8F-F8C2-4F47-A64F-00B54C47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42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29FB29-0A1E-47E1-B0CC-72CAFBC6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6E34BE-5E1C-4699-9F7B-53B7FFD7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4B3A776-48F9-4006-BCDB-FD01A958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4D53399-6CC8-42ED-822D-D5758BB81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2F8E22E-38FA-4FFA-A66A-E054BAA1A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2E43AA6-F691-4D81-B10F-E010F4B5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68156AD-9513-440E-B103-A71AC068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1A5CDE7-E2A1-4CE9-BEAF-7F42E9F1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98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B9E3F4-D738-460C-B744-A93BF993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9E80CED-AFCE-4AF1-ABD8-73BC38D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B5F22AE-2C16-42DC-B766-E81CF4AD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9971C12-F773-4F61-B795-E52E8250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0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6F41B03-B2DC-4B3D-9C0C-AD70CB3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D1BB7B2-1E45-4404-B88F-D0474925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572E98A-B251-4E00-85B8-2D90F064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53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40DABB-2A33-4758-A317-23223BD3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F5C1D7-FFF6-42BB-8B69-4B44486C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4906774-C8FF-4A33-A26E-A3293B8E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BF6E077-0617-4EFD-942A-C7E99DA3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85C1482-EF0C-464E-9F79-069B6A2E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9C2615-3C0D-48FB-8051-3B6B7F7B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954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9DAB8-B981-4AE8-B4B7-6155E70B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3A1F253-0F87-4858-8556-A7F01A500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0EE8798-7D29-4515-9939-0A1EA0689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FF18391-EA53-4F0F-8404-4BBE358C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FC00F31-A8B0-4368-AF92-651BA993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49DA844-BF9F-4758-AEED-3089DF29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5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3774B58-3CE0-42AA-AC28-AEEF2219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3028CDD-1520-43E9-A733-9738E8B3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2604BF3-135F-4BFB-88D1-7E8B4E3CC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37AC-B17A-4F1F-ABDC-90FD772C2818}" type="datetimeFigureOut">
              <a:rPr lang="sk-SK" smtClean="0"/>
              <a:t>5. 6. 2024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4EC693-877C-443C-8651-CB7E5FF3C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07C546-6290-489F-8E25-DF55780E4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266F-F687-4547-B447-883C4ABCFF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09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3000">
              <a:schemeClr val="accent6">
                <a:lumMod val="75000"/>
              </a:schemeClr>
            </a:gs>
            <a:gs pos="29000">
              <a:srgbClr val="086C22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190F0-0962-41B9-B307-A369A79A7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Edukačné roboty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501E33-5C37-40F2-8D1D-5DAC9FFA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067" y="5628366"/>
            <a:ext cx="7924800" cy="1029886"/>
          </a:xfrm>
        </p:spPr>
        <p:txBody>
          <a:bodyPr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Gergely</a:t>
            </a:r>
            <a:r>
              <a:rPr lang="sk-SK" sz="2000" dirty="0">
                <a:solidFill>
                  <a:schemeClr val="bg1"/>
                </a:solidFill>
              </a:rPr>
              <a:t> Gregor I.A </a:t>
            </a:r>
          </a:p>
          <a:p>
            <a:r>
              <a:rPr lang="sk-SK" sz="2000" dirty="0">
                <a:solidFill>
                  <a:schemeClr val="bg1"/>
                </a:solidFill>
              </a:rPr>
              <a:t>Súkromná stredná odborná škola ANIMUS</a:t>
            </a:r>
          </a:p>
        </p:txBody>
      </p:sp>
    </p:spTree>
    <p:extLst>
      <p:ext uri="{BB962C8B-B14F-4D97-AF65-F5344CB8AC3E}">
        <p14:creationId xmlns:p14="http://schemas.microsoft.com/office/powerpoint/2010/main" val="292220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3000">
              <a:schemeClr val="accent6">
                <a:lumMod val="75000"/>
              </a:schemeClr>
            </a:gs>
            <a:gs pos="29000">
              <a:srgbClr val="086C22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6892150-1287-478B-8BE4-1018E432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Robot </a:t>
            </a:r>
            <a:r>
              <a:rPr lang="sk-SK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Photon</a:t>
            </a:r>
            <a:r>
              <a:rPr lang="sk-SK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EDU</a:t>
            </a:r>
          </a:p>
        </p:txBody>
      </p:sp>
      <p:pic>
        <p:nvPicPr>
          <p:cNvPr id="1026" name="Picture 2" descr="Robot Photon EDU">
            <a:extLst>
              <a:ext uri="{FF2B5EF4-FFF2-40B4-BE49-F238E27FC236}">
                <a16:creationId xmlns:a16="http://schemas.microsoft.com/office/drawing/2014/main" id="{F0A373D3-5D38-4D43-858B-4A4D8FDE4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" t="14355" r="29938" b="8525"/>
          <a:stretch/>
        </p:blipFill>
        <p:spPr bwMode="auto">
          <a:xfrm>
            <a:off x="7648955" y="365125"/>
            <a:ext cx="3403744" cy="37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E048E7E0-569E-453A-8594-A80C44EE61F7}"/>
              </a:ext>
            </a:extLst>
          </p:cNvPr>
          <p:cNvSpPr txBox="1"/>
          <p:nvPr/>
        </p:nvSpPr>
        <p:spPr>
          <a:xfrm>
            <a:off x="676656" y="1437135"/>
            <a:ext cx="480540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3200" dirty="0"/>
              <a:t>Cena: 259,90 €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3200" dirty="0"/>
              <a:t>Od 4 rokov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sk-SK" sz="2400" b="1" dirty="0">
                <a:solidFill>
                  <a:schemeClr val="bg1"/>
                </a:solidFill>
              </a:rPr>
              <a:t>MINIMÁLNE HADRWEROVÉ POŽIADAVKY:</a:t>
            </a:r>
          </a:p>
          <a:p>
            <a:r>
              <a:rPr lang="sk-SK" sz="2400" dirty="0"/>
              <a:t>    </a:t>
            </a:r>
            <a:r>
              <a:rPr lang="sk-SK" sz="2000" dirty="0"/>
              <a:t>• procesor 1.2 GHz, 4 jadrá</a:t>
            </a:r>
          </a:p>
          <a:p>
            <a:r>
              <a:rPr lang="sk-SK" sz="2000" dirty="0"/>
              <a:t>    • pamäť 8 GB</a:t>
            </a:r>
          </a:p>
          <a:p>
            <a:r>
              <a:rPr lang="sk-SK" sz="2000" dirty="0"/>
              <a:t>    • pamäť RAM 1 GB DDR3</a:t>
            </a:r>
          </a:p>
          <a:p>
            <a:r>
              <a:rPr lang="sk-SK" sz="2000" dirty="0"/>
              <a:t>    • obrazovka 7 ", rozlíšenie 1024 x 600</a:t>
            </a:r>
          </a:p>
          <a:p>
            <a:r>
              <a:rPr lang="sk-SK" sz="2000" dirty="0"/>
              <a:t>    • operačný systém min. Android 4.4 </a:t>
            </a:r>
            <a:r>
              <a:rPr lang="sk-SK" sz="2000" dirty="0" err="1"/>
              <a:t>KitKat</a:t>
            </a:r>
            <a:r>
              <a:rPr lang="sk-SK" sz="2000" dirty="0"/>
              <a:t> alebo </a:t>
            </a:r>
            <a:r>
              <a:rPr lang="sk-SK" sz="2000" dirty="0" err="1"/>
              <a:t>iOS</a:t>
            </a:r>
            <a:r>
              <a:rPr lang="sk-SK" sz="2000" dirty="0"/>
              <a:t> 7.0</a:t>
            </a:r>
          </a:p>
          <a:p>
            <a:r>
              <a:rPr lang="sk-SK" sz="2000" dirty="0"/>
              <a:t>    • Bluetooth 4.0 alebo novší. Mobilné zariadenie (tablet, telefón) nie sú súčasťou sady.</a:t>
            </a:r>
          </a:p>
          <a:p>
            <a:pPr algn="just"/>
            <a:br>
              <a:rPr lang="sk-SK" sz="2400" dirty="0"/>
            </a:br>
            <a:r>
              <a:rPr lang="sk-SK" b="1" dirty="0" err="1"/>
              <a:t>Photon</a:t>
            </a:r>
            <a:r>
              <a:rPr lang="sk-SK" b="1" dirty="0"/>
              <a:t> je prvý interaktívny edukačný robot na svete, ktorý sa učí spolu s dieťaťom. V súčasnej dobe je </a:t>
            </a:r>
            <a:r>
              <a:rPr lang="sk-SK" b="1" dirty="0" err="1"/>
              <a:t>Photon</a:t>
            </a:r>
            <a:endParaRPr lang="sk-SK" b="1" dirty="0"/>
          </a:p>
          <a:p>
            <a:pPr algn="just"/>
            <a:r>
              <a:rPr lang="sk-SK" b="1" dirty="0"/>
              <a:t> technologicky najvyspelejším edukačnom robotom na trhu. </a:t>
            </a:r>
            <a:r>
              <a:rPr lang="sk-SK" dirty="0"/>
              <a:t>Robot je vybavený 10 snímačmi a možno ho programovať </a:t>
            </a:r>
          </a:p>
          <a:p>
            <a:pPr algn="just"/>
            <a:r>
              <a:rPr lang="sk-SK" dirty="0"/>
              <a:t>tisícimi spôsobmi - vyhne sa prekážke, reaguje na zvuk, na svetlo alebo na dotyk. Súčasťou sady sú kompletné prípravy</a:t>
            </a:r>
          </a:p>
          <a:p>
            <a:pPr algn="just"/>
            <a:r>
              <a:rPr lang="sk-SK" dirty="0"/>
              <a:t> jednotlivých hodín, s podrobne, "krok za krokom, popísaným postupom</a:t>
            </a:r>
            <a:r>
              <a:rPr lang="sk-SK" b="1" dirty="0">
                <a:solidFill>
                  <a:schemeClr val="bg1"/>
                </a:solidFill>
              </a:rPr>
              <a:t>. Robot je didaktická pomôcka vhodná na hodiny </a:t>
            </a:r>
          </a:p>
          <a:p>
            <a:pPr algn="just"/>
            <a:r>
              <a:rPr lang="sk-SK" b="1" dirty="0">
                <a:solidFill>
                  <a:schemeClr val="bg1"/>
                </a:solidFill>
              </a:rPr>
              <a:t>INFORMATIKY, ZÁKLADOV INFORMATIKY A PROGRAMOVANIE alebo ZÁKLADOV INFORMAČNÝCH TECHNOLÓGIÍ.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2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3000">
              <a:schemeClr val="accent6">
                <a:lumMod val="75000"/>
              </a:schemeClr>
            </a:gs>
            <a:gs pos="29000">
              <a:srgbClr val="086C22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7B75742-2CED-4433-9154-D1E0BFE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479394"/>
            <a:ext cx="12668435" cy="12816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Shape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Robotics Fable Go 2.5</a:t>
            </a:r>
            <a:br>
              <a:rPr lang="en-US" dirty="0"/>
            </a:b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D2ABA745-6966-40E1-B286-3FF4DA4F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1284976"/>
            <a:ext cx="10515600" cy="5093630"/>
          </a:xfrm>
        </p:spPr>
        <p:txBody>
          <a:bodyPr>
            <a:normAutofit/>
          </a:bodyPr>
          <a:lstStyle/>
          <a:p>
            <a:r>
              <a:rPr lang="sk-SK" dirty="0"/>
              <a:t>Cena: 779,00 €</a:t>
            </a:r>
          </a:p>
          <a:p>
            <a:r>
              <a:rPr lang="sk-SK" dirty="0"/>
              <a:t>Modulárna robotická stavebnica</a:t>
            </a:r>
          </a:p>
          <a:p>
            <a:r>
              <a:rPr lang="sk-SK" dirty="0"/>
              <a:t>Vizuálne aj textové programovanie</a:t>
            </a:r>
          </a:p>
          <a:p>
            <a:r>
              <a:rPr lang="sk-SK" dirty="0"/>
              <a:t>Rozvíja kreativitu a technické myslenie</a:t>
            </a:r>
          </a:p>
          <a:p>
            <a:r>
              <a:rPr lang="sk-SK" dirty="0"/>
              <a:t>Jednoduché bezdrôtové ovládanie</a:t>
            </a:r>
          </a:p>
          <a:p>
            <a:r>
              <a:rPr lang="sk-SK" dirty="0"/>
              <a:t>Kompatibilná s LEGO </a:t>
            </a:r>
            <a:r>
              <a:rPr lang="sk-SK" dirty="0" err="1"/>
              <a:t>kockamie</a:t>
            </a:r>
            <a:r>
              <a:rPr lang="sk-SK" dirty="0"/>
              <a:t> a 3D výtlačkami</a:t>
            </a:r>
          </a:p>
          <a:p>
            <a:r>
              <a:rPr lang="sk-SK" dirty="0"/>
              <a:t>Vhodná na výučbu na ZŠ aj SŠ</a:t>
            </a:r>
          </a:p>
          <a:p>
            <a:r>
              <a:rPr lang="sk-SK" dirty="0">
                <a:solidFill>
                  <a:schemeClr val="bg1"/>
                </a:solidFill>
              </a:rPr>
              <a:t>Vekové určenie: od 8 rokov</a:t>
            </a:r>
          </a:p>
          <a:p>
            <a:r>
              <a:rPr lang="sk-SK" b="1" dirty="0">
                <a:solidFill>
                  <a:schemeClr val="bg1"/>
                </a:solidFill>
              </a:rPr>
              <a:t>Podporované predmety: matematika, fyzika, programovanie</a:t>
            </a:r>
          </a:p>
          <a:p>
            <a:r>
              <a:rPr lang="sk-SK" dirty="0"/>
              <a:t>Rozvíjané kompetencie: kreativita, kritické myslenie, tímová práca</a:t>
            </a:r>
          </a:p>
        </p:txBody>
      </p:sp>
      <p:pic>
        <p:nvPicPr>
          <p:cNvPr id="2053" name="Picture 5" descr="Zábavný spôsob rozvoja technických zručností">
            <a:extLst>
              <a:ext uri="{FF2B5EF4-FFF2-40B4-BE49-F238E27FC236}">
                <a16:creationId xmlns:a16="http://schemas.microsoft.com/office/drawing/2014/main" id="{1DA385AD-8795-4171-9584-35F7A2F2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61" y="301558"/>
            <a:ext cx="3886947" cy="34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3000">
              <a:schemeClr val="accent6">
                <a:lumMod val="75000"/>
              </a:schemeClr>
            </a:gs>
            <a:gs pos="29000">
              <a:srgbClr val="086C22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id="{922F43FB-1A5F-4537-85A0-A2660DEA86DF}"/>
              </a:ext>
            </a:extLst>
          </p:cNvPr>
          <p:cNvSpPr/>
          <p:nvPr/>
        </p:nvSpPr>
        <p:spPr>
          <a:xfrm>
            <a:off x="739806" y="388290"/>
            <a:ext cx="851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Makeblock</a:t>
            </a:r>
            <a:r>
              <a:rPr lang="sk-SK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sk-SK" sz="40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Codey</a:t>
            </a:r>
            <a:r>
              <a:rPr lang="sk-SK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sk-SK" sz="40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Rocky</a:t>
            </a:r>
            <a:endParaRPr lang="sk-SK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0623EF05-5649-4DC6-BE12-0A4CCCA8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42" y="342528"/>
            <a:ext cx="3714565" cy="3714565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0057A7C1-F0F2-428B-824B-7D37E53A3705}"/>
              </a:ext>
            </a:extLst>
          </p:cNvPr>
          <p:cNvSpPr/>
          <p:nvPr/>
        </p:nvSpPr>
        <p:spPr>
          <a:xfrm>
            <a:off x="739806" y="1360399"/>
            <a:ext cx="72471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Cena: </a:t>
            </a:r>
            <a:r>
              <a:rPr lang="sk-SK" dirty="0">
                <a:solidFill>
                  <a:srgbClr val="000000"/>
                </a:solidFill>
                <a:latin typeface="Roboto" panose="02000000000000000000" pitchFamily="2" charset="0"/>
              </a:rPr>
              <a:t>169,00 € </a:t>
            </a:r>
            <a:endParaRPr lang="sk-SK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Vysokofunkčný</a:t>
            </a: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robot s viac ako 10 programovateľnými elektronickými modulmi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Jednoduché programovanie pomocou blokov alebo programovacieho </a:t>
            </a:r>
            <a:r>
              <a:rPr lang="sk-SK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jazka</a:t>
            </a: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sk-SK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</a:t>
            </a:r>
            <a:endParaRPr lang="sk-SK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Vstavaný IR prijímač a vysielač, otočný regulátor, 6-osový gyroskop, indikátor LED RGB, zvukový senzor, svetelný senzor, tlačidlá a farebný infračervený snímač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Možnosť pripojenia na internetový </a:t>
            </a:r>
            <a:r>
              <a:rPr lang="sk-SK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Cloud</a:t>
            </a:r>
            <a:r>
              <a:rPr lang="sk-SK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pomocou vstavanej Wi-Fi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Napomáha deťom naučiť sa logickému mysleniu, princípom umelej inteligencie a </a:t>
            </a:r>
            <a:r>
              <a:rPr lang="sk-SK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IoT</a:t>
            </a:r>
            <a:r>
              <a:rPr lang="sk-SK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(Internet vecí)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 balení nájdete </a:t>
            </a:r>
            <a:r>
              <a:rPr lang="sk-SK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Codey</a:t>
            </a: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sk-SK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Rocky</a:t>
            </a:r>
            <a:r>
              <a:rPr lang="sk-SK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 USB káblom a súpravu farebných kartičiek</a:t>
            </a:r>
          </a:p>
        </p:txBody>
      </p:sp>
    </p:spTree>
    <p:extLst>
      <p:ext uri="{BB962C8B-B14F-4D97-AF65-F5344CB8AC3E}">
        <p14:creationId xmlns:p14="http://schemas.microsoft.com/office/powerpoint/2010/main" val="23145368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Office PowerPoint</Application>
  <PresentationFormat>Širokouhlá</PresentationFormat>
  <Paragraphs>37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Roboto</vt:lpstr>
      <vt:lpstr>Wingdings</vt:lpstr>
      <vt:lpstr>Motív balíka Office</vt:lpstr>
      <vt:lpstr>Edukačné roboty</vt:lpstr>
      <vt:lpstr>Robot Photon EDU</vt:lpstr>
      <vt:lpstr>Shape Robotics Fable Go 2.5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roboty</dc:title>
  <dc:creator>Student</dc:creator>
  <cp:lastModifiedBy>Student</cp:lastModifiedBy>
  <cp:revision>4</cp:revision>
  <dcterms:created xsi:type="dcterms:W3CDTF">2024-06-05T08:40:07Z</dcterms:created>
  <dcterms:modified xsi:type="dcterms:W3CDTF">2024-06-05T09:06:08Z</dcterms:modified>
</cp:coreProperties>
</file>