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0" r:id="rId3"/>
    <p:sldId id="551" r:id="rId5"/>
    <p:sldId id="552" r:id="rId6"/>
    <p:sldId id="553" r:id="rId7"/>
    <p:sldId id="554" r:id="rId8"/>
    <p:sldId id="555" r:id="rId9"/>
    <p:sldId id="556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7" userDrawn="1">
          <p15:clr>
            <a:srgbClr val="A4A3A4"/>
          </p15:clr>
        </p15:guide>
        <p15:guide id="2" pos="5087" userDrawn="1">
          <p15:clr>
            <a:srgbClr val="A4A3A4"/>
          </p15:clr>
        </p15:guide>
        <p15:guide id="3" pos="5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FF6"/>
    <a:srgbClr val="FFC000"/>
    <a:srgbClr val="FCD484"/>
    <a:srgbClr val="00A3F8"/>
    <a:srgbClr val="FDECC7"/>
    <a:srgbClr val="FEF6E5"/>
    <a:srgbClr val="8296EF"/>
    <a:srgbClr val="5BCCF6"/>
    <a:srgbClr val="FEF1D6"/>
    <a:srgbClr val="1F25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790" autoAdjust="0"/>
  </p:normalViewPr>
  <p:slideViewPr>
    <p:cSldViewPr snapToGrid="0" showGuides="1">
      <p:cViewPr varScale="1">
        <p:scale>
          <a:sx n="96" d="100"/>
          <a:sy n="96" d="100"/>
        </p:scale>
        <p:origin x="1734" y="90"/>
      </p:cViewPr>
      <p:guideLst>
        <p:guide orient="horz" pos="2357"/>
        <p:guide pos="5087"/>
        <p:guide pos="5851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-172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86E9-A8AE-4FEF-90F7-B94D0D49F9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6BA7B3-3AC0-4751-BD47-8A885B63C7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1EE88B8-0F18-457A-990A-02FCF8D1C0C7}" type="slidenum">
              <a:rPr lang="en-US" altLang="zh-CN"/>
            </a:fld>
            <a:endParaRPr lang="en-US" altLang="zh-CN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sz="100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682"/>
            <a:ext cx="12192000" cy="6880682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741877" y="4991361"/>
            <a:ext cx="3176954" cy="2182169"/>
            <a:chOff x="9741877" y="4991361"/>
            <a:chExt cx="3176954" cy="2182169"/>
          </a:xfrm>
        </p:grpSpPr>
        <p:sp>
          <p:nvSpPr>
            <p:cNvPr id="10" name="平行四边形 9"/>
            <p:cNvSpPr/>
            <p:nvPr/>
          </p:nvSpPr>
          <p:spPr>
            <a:xfrm>
              <a:off x="9741877" y="5342416"/>
              <a:ext cx="3176954" cy="1633054"/>
            </a:xfrm>
            <a:prstGeom prst="parallelogram">
              <a:avLst>
                <a:gd name="adj" fmla="val 164471"/>
              </a:avLst>
            </a:prstGeom>
            <a:solidFill>
              <a:schemeClr val="bg1">
                <a:alpha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550" y="4991361"/>
              <a:ext cx="2182169" cy="2182169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11D-B6A8-4D83-B220-59B493F03F9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2D4EF-46D4-4764-B373-FC59CD1D281E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8631"/>
            <a:ext cx="12192000" cy="6880682"/>
          </a:xfrm>
          <a:prstGeom prst="rect">
            <a:avLst/>
          </a:prstGeom>
          <a:blipFill>
            <a:blip r:embed="rId13"/>
            <a:stretch>
              <a:fillRect/>
            </a:stretch>
          </a:blip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第一章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85" y="1578610"/>
            <a:ext cx="6029325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第一章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45" y="1730375"/>
            <a:ext cx="11094085" cy="11379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45" y="3274695"/>
            <a:ext cx="9636760" cy="30486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" y="2868295"/>
            <a:ext cx="5010150" cy="257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第一章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10" y="1951990"/>
            <a:ext cx="10028555" cy="50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第二章</a:t>
              </a:r>
              <a:r>
                <a:rPr lang="en-US" altLang="zh-CN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P64 2.2.2</a:t>
              </a:r>
              <a:endParaRPr lang="en-US" altLang="zh-CN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60" y="1674495"/>
            <a:ext cx="9848850" cy="30530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60" y="4911725"/>
            <a:ext cx="9712960" cy="1214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第二章</a:t>
              </a:r>
              <a:r>
                <a:rPr lang="en-US" altLang="zh-CN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 P64 2.2.2</a:t>
              </a:r>
              <a:endParaRPr lang="en-US" altLang="zh-CN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70" y="1666875"/>
            <a:ext cx="9989185" cy="3493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第四章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" y="1744345"/>
            <a:ext cx="11218545" cy="14833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3429000"/>
            <a:ext cx="744855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540" y="492125"/>
            <a:ext cx="7467600" cy="828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414" y="697215"/>
            <a:ext cx="3952872" cy="792886"/>
            <a:chOff x="1638299" y="2533650"/>
            <a:chExt cx="7301525" cy="822836"/>
          </a:xfrm>
        </p:grpSpPr>
        <p:sp>
          <p:nvSpPr>
            <p:cNvPr id="16" name="矩形: 圆角 53"/>
            <p:cNvSpPr/>
            <p:nvPr/>
          </p:nvSpPr>
          <p:spPr>
            <a:xfrm>
              <a:off x="1638299" y="2533650"/>
              <a:ext cx="7301525" cy="8228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FEF1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731116" y="2653059"/>
              <a:ext cx="6987292" cy="605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>
                  <a:latin typeface="思源黑体 CN Medium" panose="020B0600000000000000" pitchFamily="34" charset="-122"/>
                  <a:ea typeface="思源黑体 CN Medium" panose="020B0600000000000000" pitchFamily="34" charset="-122"/>
                </a:rPr>
                <a:t>第四章</a:t>
              </a:r>
              <a:endParaRPr lang="zh-CN" altLang="en-US" sz="3200" dirty="0">
                <a:latin typeface="思源黑体 CN Medium" panose="020B0600000000000000" pitchFamily="34" charset="-122"/>
                <a:ea typeface="思源黑体 CN Medium" panose="020B0600000000000000" pitchFamily="34" charset="-122"/>
              </a:endParaRPr>
            </a:p>
          </p:txBody>
        </p:sp>
        <p:sp>
          <p:nvSpPr>
            <p:cNvPr id="18" name="矩形: 圆角 55"/>
            <p:cNvSpPr/>
            <p:nvPr/>
          </p:nvSpPr>
          <p:spPr>
            <a:xfrm>
              <a:off x="1724818" y="2603031"/>
              <a:ext cx="7121343" cy="678474"/>
            </a:xfrm>
            <a:prstGeom prst="roundRect">
              <a:avLst/>
            </a:prstGeom>
            <a:noFill/>
            <a:ln>
              <a:gradFill>
                <a:gsLst>
                  <a:gs pos="0">
                    <a:srgbClr val="00A3F8"/>
                  </a:gs>
                  <a:gs pos="100000">
                    <a:srgbClr val="8296EF"/>
                  </a:gs>
                </a:gsLst>
                <a:lin ang="5400000" scaled="1"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70462" y="412099"/>
            <a:ext cx="1241446" cy="1166374"/>
            <a:chOff x="787397" y="1578243"/>
            <a:chExt cx="1679793" cy="1536555"/>
          </a:xfrm>
        </p:grpSpPr>
        <p:sp>
          <p:nvSpPr>
            <p:cNvPr id="20" name="Oval 6"/>
            <p:cNvSpPr/>
            <p:nvPr/>
          </p:nvSpPr>
          <p:spPr>
            <a:xfrm>
              <a:off x="934434" y="1608992"/>
              <a:ext cx="1532756" cy="1505806"/>
            </a:xfrm>
            <a:prstGeom prst="ellipse">
              <a:avLst/>
            </a:prstGeom>
            <a:solidFill>
              <a:schemeClr val="bg1"/>
            </a:solidFill>
            <a:ln>
              <a:gradFill>
                <a:gsLst>
                  <a:gs pos="0">
                    <a:srgbClr val="2E95D1"/>
                  </a:gs>
                  <a:gs pos="100000">
                    <a:srgbClr val="1F25A0"/>
                  </a:gs>
                </a:gsLst>
                <a:lin ang="5400000" scaled="1"/>
              </a:gra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Narkisim" panose="020E0502050101010101" pitchFamily="34" charset="-79"/>
              </a:endParaRPr>
            </a:p>
          </p:txBody>
        </p:sp>
        <p:pic>
          <p:nvPicPr>
            <p:cNvPr id="21" name="图片 20"/>
            <p:cNvPicPr>
              <a:picLocks noChangeAspect="1"/>
            </p:cNvPicPr>
            <p:nvPr/>
          </p:nvPicPr>
          <p:blipFill rotWithShape="1">
            <a:blip r:embed="rId1"/>
            <a:srcRect r="16607"/>
            <a:stretch>
              <a:fillRect/>
            </a:stretch>
          </p:blipFill>
          <p:spPr>
            <a:xfrm>
              <a:off x="787397" y="1578243"/>
              <a:ext cx="1602532" cy="1404482"/>
            </a:xfrm>
            <a:prstGeom prst="rect">
              <a:avLst/>
            </a:prstGeom>
            <a:effectLst/>
          </p:spPr>
        </p:pic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1578610"/>
            <a:ext cx="6086475" cy="42672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10" y="5760720"/>
            <a:ext cx="5857875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M2FiZDIzMjBhYjY3YjcwYmIxYWI1NjM4YzVmYjEyMD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WPS 演示</Application>
  <PresentationFormat>宽屏</PresentationFormat>
  <Paragraphs>14</Paragraphs>
  <Slides>7</Slides>
  <Notes>102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思源黑体 CN Medium</vt:lpstr>
      <vt:lpstr>黑体</vt:lpstr>
      <vt:lpstr>微软雅黑</vt:lpstr>
      <vt:lpstr>Narkisim</vt:lpstr>
      <vt:lpstr>等线</vt:lpstr>
      <vt:lpstr>Arial Unicode MS</vt:lpstr>
      <vt:lpstr>等线 Light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xrk</dc:creator>
  <cp:lastModifiedBy>醒.</cp:lastModifiedBy>
  <cp:revision>401</cp:revision>
  <dcterms:created xsi:type="dcterms:W3CDTF">2019-08-13T06:56:00Z</dcterms:created>
  <dcterms:modified xsi:type="dcterms:W3CDTF">2024-12-08T09:00:48Z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76983803458F4A7482F6563559AD8437</vt:lpwstr>
  </property>
  <property fmtid="{D5CDD505-2E9C-101B-9397-08002B2CF9AE}" pid="3" name="KSOProductBuildVer">
    <vt:lpwstr>2052-12.1.0.19302</vt:lpwstr>
  </property>
</Properties>
</file>