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FFA3-037B-49C8-97BE-62FF957A0CF9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DA140-C397-4B34-88A6-01527CBA6D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8221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FFA3-037B-49C8-97BE-62FF957A0CF9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DA140-C397-4B34-88A6-01527CBA6D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920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FFA3-037B-49C8-97BE-62FF957A0CF9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DA140-C397-4B34-88A6-01527CBA6D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881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FFA3-037B-49C8-97BE-62FF957A0CF9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DA140-C397-4B34-88A6-01527CBA6D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211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FFA3-037B-49C8-97BE-62FF957A0CF9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DA140-C397-4B34-88A6-01527CBA6D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6938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FFA3-037B-49C8-97BE-62FF957A0CF9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DA140-C397-4B34-88A6-01527CBA6D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03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FFA3-037B-49C8-97BE-62FF957A0CF9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DA140-C397-4B34-88A6-01527CBA6D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0952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FFA3-037B-49C8-97BE-62FF957A0CF9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DA140-C397-4B34-88A6-01527CBA6D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052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FFA3-037B-49C8-97BE-62FF957A0CF9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DA140-C397-4B34-88A6-01527CBA6D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755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FFA3-037B-49C8-97BE-62FF957A0CF9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DA140-C397-4B34-88A6-01527CBA6D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138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FFA3-037B-49C8-97BE-62FF957A0CF9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DA140-C397-4B34-88A6-01527CBA6D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923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CFFA3-037B-49C8-97BE-62FF957A0CF9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DA140-C397-4B34-88A6-01527CBA6D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256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/>
              <a:t>Lónyay Menyhért Baptista Technikum és Szakképző Iskola</a:t>
            </a:r>
            <a:br>
              <a:rPr lang="hu-HU" b="1" dirty="0"/>
            </a:br>
            <a:r>
              <a:rPr lang="hu-HU" dirty="0"/>
              <a:t/>
            </a:r>
            <a:br>
              <a:rPr lang="hu-HU" dirty="0"/>
            </a:br>
            <a:r>
              <a:rPr lang="hu-HU" dirty="0" err="1" smtClean="0"/>
              <a:t>Distancesensor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Csonka Gergő</a:t>
            </a:r>
          </a:p>
          <a:p>
            <a:r>
              <a:rPr lang="hu-HU" dirty="0" smtClean="0"/>
              <a:t>12.A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0017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Szükséges anyagok:</a:t>
            </a:r>
            <a:br>
              <a:rPr lang="hu-HU" b="1" dirty="0" smtClean="0"/>
            </a:br>
            <a:endParaRPr lang="hu-H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347671"/>
            <a:ext cx="6840557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Arduino</a:t>
            </a:r>
            <a:r>
              <a:rPr kumimoji="0" lang="hu-HU" altLang="hu-H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UNO</a:t>
            </a: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(vagy bármely más </a:t>
            </a:r>
            <a:r>
              <a:rPr kumimoji="0" lang="hu-HU" altLang="hu-H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Arduino</a:t>
            </a: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alaplap)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HC-SR04 ultrahangos távolságmérő</a:t>
            </a:r>
            <a:endParaRPr kumimoji="0" lang="hu-HU" alt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LED</a:t>
            </a:r>
            <a:endParaRPr kumimoji="0" lang="hu-HU" alt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220 ohm-</a:t>
            </a:r>
            <a:r>
              <a:rPr kumimoji="0" lang="hu-HU" altLang="hu-H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</a:t>
            </a:r>
            <a:r>
              <a:rPr kumimoji="0" lang="hu-HU" altLang="hu-H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ellenállás</a:t>
            </a:r>
            <a:endParaRPr kumimoji="0" lang="hu-HU" alt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Jumper</a:t>
            </a:r>
            <a:r>
              <a:rPr kumimoji="0" lang="hu-HU" altLang="hu-H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kábelek</a:t>
            </a:r>
            <a:endParaRPr kumimoji="0" lang="hu-HU" alt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Breadboard</a:t>
            </a:r>
            <a:endParaRPr kumimoji="0" lang="hu-HU" alt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527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Kapcsolási ábra</a:t>
            </a:r>
            <a:endParaRPr lang="hu-HU" b="1" dirty="0"/>
          </a:p>
        </p:txBody>
      </p:sp>
      <p:pic>
        <p:nvPicPr>
          <p:cNvPr id="9" name="Tartalom helye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260" y="1361019"/>
            <a:ext cx="7903565" cy="5201534"/>
          </a:xfrm>
        </p:spPr>
      </p:pic>
    </p:spTree>
    <p:extLst>
      <p:ext uri="{BB962C8B-B14F-4D97-AF65-F5344CB8AC3E}">
        <p14:creationId xmlns:p14="http://schemas.microsoft.com/office/powerpoint/2010/main" val="2334441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Szélesvásznú</PresentationFormat>
  <Paragraphs>11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Office-téma</vt:lpstr>
      <vt:lpstr>Lónyay Menyhért Baptista Technikum és Szakképző Iskola  Distancesensor</vt:lpstr>
      <vt:lpstr>Szükséges anyagok: </vt:lpstr>
      <vt:lpstr>Kapcsolási ábra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Lónyay Menyhért Baptista Technikum és Szakképző Iskola  Distancesensor</dc:title>
  <dc:creator>C-épület - Tanuló</dc:creator>
  <cp:lastModifiedBy>C-épület - Tanuló</cp:lastModifiedBy>
  <cp:revision>1</cp:revision>
  <dcterms:created xsi:type="dcterms:W3CDTF">2025-03-26T10:00:00Z</dcterms:created>
  <dcterms:modified xsi:type="dcterms:W3CDTF">2025-03-26T10:00:26Z</dcterms:modified>
</cp:coreProperties>
</file>