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3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7A8F-66EA-48B4-9700-AB5963D06C72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738-23D8-472A-87DE-77A1FBCACD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7A8F-66EA-48B4-9700-AB5963D06C72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738-23D8-472A-87DE-77A1FBCACD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7A8F-66EA-48B4-9700-AB5963D06C72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738-23D8-472A-87DE-77A1FBCACD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7A8F-66EA-48B4-9700-AB5963D06C72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738-23D8-472A-87DE-77A1FBCACD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7A8F-66EA-48B4-9700-AB5963D06C72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738-23D8-472A-87DE-77A1FBCACD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7A8F-66EA-48B4-9700-AB5963D06C72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738-23D8-472A-87DE-77A1FBCACD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7A8F-66EA-48B4-9700-AB5963D06C72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738-23D8-472A-87DE-77A1FBCACD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7A8F-66EA-48B4-9700-AB5963D06C72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738-23D8-472A-87DE-77A1FBCACD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7A8F-66EA-48B4-9700-AB5963D06C72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738-23D8-472A-87DE-77A1FBCACD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7A8F-66EA-48B4-9700-AB5963D06C72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738-23D8-472A-87DE-77A1FBCACD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87A8F-66EA-48B4-9700-AB5963D06C72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4738-23D8-472A-87DE-77A1FBCACD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87A8F-66EA-48B4-9700-AB5963D06C72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14738-23D8-472A-87DE-77A1FBCACD7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Bubble </a:t>
            </a:r>
            <a:r>
              <a:rPr lang="ko-KR" altLang="en-US" smtClean="0"/>
              <a:t>정렬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9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2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2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9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9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6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6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9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9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8</a:t>
            </a:r>
            <a:endParaRPr lang="ko-KR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8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9</a:t>
            </a:r>
            <a:endParaRPr lang="ko-KR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1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1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4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9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4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2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2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6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6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8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1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4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4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2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2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4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9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4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6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6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1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2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2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3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4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9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9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1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1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9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9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7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9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4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9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4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1561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3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5172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1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7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23928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4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60032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rgbClr val="FF0000"/>
                </a:solidFill>
              </a:rPr>
              <a:t>9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96136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2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32240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6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68344" y="1988840"/>
            <a:ext cx="648072" cy="576064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8</a:t>
            </a:r>
            <a:endParaRPr lang="ko-KR" altLang="en-US" sz="3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274</Words>
  <Application>Microsoft Office PowerPoint</Application>
  <PresentationFormat>화면 슬라이드 쇼(4:3)</PresentationFormat>
  <Paragraphs>273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6" baseType="lpstr">
      <vt:lpstr>Office 테마</vt:lpstr>
      <vt:lpstr>Bubble 정렬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정렬</dc:title>
  <dc:creator>이홍국</dc:creator>
  <cp:lastModifiedBy>이홍국</cp:lastModifiedBy>
  <cp:revision>1</cp:revision>
  <dcterms:created xsi:type="dcterms:W3CDTF">2018-04-29T04:11:53Z</dcterms:created>
  <dcterms:modified xsi:type="dcterms:W3CDTF">2018-04-29T04:21:08Z</dcterms:modified>
</cp:coreProperties>
</file>