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9BA90-B947-4427-865F-9DBE769E61F7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A318-0A33-4189-A1AA-7BEE325FDEF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Quick </a:t>
            </a:r>
            <a:r>
              <a:rPr lang="ko-KR" altLang="en-US" smtClean="0"/>
              <a:t>정렬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940152" y="11967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0152" y="8367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004048" y="11967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0152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004048" y="11967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40152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3816424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3816424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36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3816424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3816424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3816424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67944" y="6206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3816424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67944" y="6206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2880320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36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2195736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2880320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36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3848" y="9807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2880320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36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3848" y="9807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2880320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848" y="6206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3848" y="9807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2880320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848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736" y="9807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2880320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848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95736" y="9807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9592" y="1412776"/>
            <a:ext cx="10081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808" y="1412776"/>
            <a:ext cx="10081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256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12360" y="6206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76256" y="9807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3131840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2808312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980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76256" y="9807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652120" y="1412776"/>
            <a:ext cx="936104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328" y="1412776"/>
            <a:ext cx="936104" cy="165618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4067944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4067944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12360" y="11967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4067944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76256" y="11967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4067944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40152" y="11967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4067944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40152" y="11967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5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1556792"/>
            <a:ext cx="6918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0             1              2             3             4              5             6              7 </a:t>
            </a:r>
            <a:endParaRPr lang="ko-KR" alt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940152" y="11967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4048" y="1196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527</Words>
  <Application>Microsoft Office PowerPoint</Application>
  <PresentationFormat>화면 슬라이드 쇼(4:3)</PresentationFormat>
  <Paragraphs>316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Quick 정렬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정렬</dc:title>
  <dc:creator>이홍국</dc:creator>
  <cp:lastModifiedBy>이홍국</cp:lastModifiedBy>
  <cp:revision>2</cp:revision>
  <dcterms:created xsi:type="dcterms:W3CDTF">2018-04-29T04:30:39Z</dcterms:created>
  <dcterms:modified xsi:type="dcterms:W3CDTF">2018-04-29T04:56:02Z</dcterms:modified>
</cp:coreProperties>
</file>