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15AC-7A2E-4B29-9BCD-3F58BA0850A8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D7C7-D7E1-4023-9C1D-7D28D18E5D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Selection </a:t>
            </a:r>
            <a:r>
              <a:rPr lang="ko-KR" altLang="en-US" smtClean="0"/>
              <a:t>정렬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330</Words>
  <Application>Microsoft Office PowerPoint</Application>
  <PresentationFormat>화면 슬라이드 쇼(4:3)</PresentationFormat>
  <Paragraphs>329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Selection 정렬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정렬</dc:title>
  <dc:creator>이홍국</dc:creator>
  <cp:lastModifiedBy>이홍국</cp:lastModifiedBy>
  <cp:revision>6</cp:revision>
  <dcterms:created xsi:type="dcterms:W3CDTF">2018-04-29T03:54:24Z</dcterms:created>
  <dcterms:modified xsi:type="dcterms:W3CDTF">2018-04-29T04:11:48Z</dcterms:modified>
</cp:coreProperties>
</file>