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60" r:id="rId5"/>
    <p:sldId id="262" r:id="rId6"/>
    <p:sldId id="263" r:id="rId7"/>
    <p:sldId id="257" r:id="rId8"/>
    <p:sldId id="258" r:id="rId9"/>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1D72A9BB-0FE1-4695-8336-4F14477C72AF}" type="datetimeFigureOut">
              <a:rPr lang="pl-PL" smtClean="0"/>
              <a:t>2016-04-13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F97A77F8-625B-4536-952D-A3D6E1216859}" type="slidenum">
              <a:rPr lang="pl-PL" smtClean="0"/>
              <a:t>‹#›</a:t>
            </a:fld>
            <a:endParaRPr lang="pl-PL"/>
          </a:p>
        </p:txBody>
      </p:sp>
    </p:spTree>
    <p:extLst>
      <p:ext uri="{BB962C8B-B14F-4D97-AF65-F5344CB8AC3E}">
        <p14:creationId xmlns:p14="http://schemas.microsoft.com/office/powerpoint/2010/main" val="66847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D72A9BB-0FE1-4695-8336-4F14477C72AF}" type="datetimeFigureOut">
              <a:rPr lang="pl-PL" smtClean="0"/>
              <a:t>2016-04-13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F97A77F8-625B-4536-952D-A3D6E1216859}" type="slidenum">
              <a:rPr lang="pl-PL" smtClean="0"/>
              <a:t>‹#›</a:t>
            </a:fld>
            <a:endParaRPr lang="pl-PL"/>
          </a:p>
        </p:txBody>
      </p:sp>
    </p:spTree>
    <p:extLst>
      <p:ext uri="{BB962C8B-B14F-4D97-AF65-F5344CB8AC3E}">
        <p14:creationId xmlns:p14="http://schemas.microsoft.com/office/powerpoint/2010/main" val="142836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D72A9BB-0FE1-4695-8336-4F14477C72AF}" type="datetimeFigureOut">
              <a:rPr lang="pl-PL" smtClean="0"/>
              <a:t>2016-04-13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F97A77F8-625B-4536-952D-A3D6E1216859}" type="slidenum">
              <a:rPr lang="pl-PL" smtClean="0"/>
              <a:t>‹#›</a:t>
            </a:fld>
            <a:endParaRPr lang="pl-PL"/>
          </a:p>
        </p:txBody>
      </p:sp>
    </p:spTree>
    <p:extLst>
      <p:ext uri="{BB962C8B-B14F-4D97-AF65-F5344CB8AC3E}">
        <p14:creationId xmlns:p14="http://schemas.microsoft.com/office/powerpoint/2010/main" val="427289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D72A9BB-0FE1-4695-8336-4F14477C72AF}" type="datetimeFigureOut">
              <a:rPr lang="pl-PL" smtClean="0"/>
              <a:t>2016-04-13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F97A77F8-625B-4536-952D-A3D6E1216859}" type="slidenum">
              <a:rPr lang="pl-PL" smtClean="0"/>
              <a:t>‹#›</a:t>
            </a:fld>
            <a:endParaRPr lang="pl-PL"/>
          </a:p>
        </p:txBody>
      </p:sp>
    </p:spTree>
    <p:extLst>
      <p:ext uri="{BB962C8B-B14F-4D97-AF65-F5344CB8AC3E}">
        <p14:creationId xmlns:p14="http://schemas.microsoft.com/office/powerpoint/2010/main" val="97001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1D72A9BB-0FE1-4695-8336-4F14477C72AF}" type="datetimeFigureOut">
              <a:rPr lang="pl-PL" smtClean="0"/>
              <a:t>2016-04-13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F97A77F8-625B-4536-952D-A3D6E1216859}" type="slidenum">
              <a:rPr lang="pl-PL" smtClean="0"/>
              <a:t>‹#›</a:t>
            </a:fld>
            <a:endParaRPr lang="pl-PL"/>
          </a:p>
        </p:txBody>
      </p:sp>
    </p:spTree>
    <p:extLst>
      <p:ext uri="{BB962C8B-B14F-4D97-AF65-F5344CB8AC3E}">
        <p14:creationId xmlns:p14="http://schemas.microsoft.com/office/powerpoint/2010/main" val="347898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1D72A9BB-0FE1-4695-8336-4F14477C72AF}" type="datetimeFigureOut">
              <a:rPr lang="pl-PL" smtClean="0"/>
              <a:t>2016-04-13</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F97A77F8-625B-4536-952D-A3D6E1216859}" type="slidenum">
              <a:rPr lang="pl-PL" smtClean="0"/>
              <a:t>‹#›</a:t>
            </a:fld>
            <a:endParaRPr lang="pl-PL"/>
          </a:p>
        </p:txBody>
      </p:sp>
    </p:spTree>
    <p:extLst>
      <p:ext uri="{BB962C8B-B14F-4D97-AF65-F5344CB8AC3E}">
        <p14:creationId xmlns:p14="http://schemas.microsoft.com/office/powerpoint/2010/main" val="3349764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1D72A9BB-0FE1-4695-8336-4F14477C72AF}" type="datetimeFigureOut">
              <a:rPr lang="pl-PL" smtClean="0"/>
              <a:t>2016-04-13</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F97A77F8-625B-4536-952D-A3D6E1216859}" type="slidenum">
              <a:rPr lang="pl-PL" smtClean="0"/>
              <a:t>‹#›</a:t>
            </a:fld>
            <a:endParaRPr lang="pl-PL"/>
          </a:p>
        </p:txBody>
      </p:sp>
    </p:spTree>
    <p:extLst>
      <p:ext uri="{BB962C8B-B14F-4D97-AF65-F5344CB8AC3E}">
        <p14:creationId xmlns:p14="http://schemas.microsoft.com/office/powerpoint/2010/main" val="250494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1D72A9BB-0FE1-4695-8336-4F14477C72AF}" type="datetimeFigureOut">
              <a:rPr lang="pl-PL" smtClean="0"/>
              <a:t>2016-04-13</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F97A77F8-625B-4536-952D-A3D6E1216859}" type="slidenum">
              <a:rPr lang="pl-PL" smtClean="0"/>
              <a:t>‹#›</a:t>
            </a:fld>
            <a:endParaRPr lang="pl-PL"/>
          </a:p>
        </p:txBody>
      </p:sp>
    </p:spTree>
    <p:extLst>
      <p:ext uri="{BB962C8B-B14F-4D97-AF65-F5344CB8AC3E}">
        <p14:creationId xmlns:p14="http://schemas.microsoft.com/office/powerpoint/2010/main" val="126583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1D72A9BB-0FE1-4695-8336-4F14477C72AF}" type="datetimeFigureOut">
              <a:rPr lang="pl-PL" smtClean="0"/>
              <a:t>2016-04-13</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F97A77F8-625B-4536-952D-A3D6E1216859}" type="slidenum">
              <a:rPr lang="pl-PL" smtClean="0"/>
              <a:t>‹#›</a:t>
            </a:fld>
            <a:endParaRPr lang="pl-PL"/>
          </a:p>
        </p:txBody>
      </p:sp>
    </p:spTree>
    <p:extLst>
      <p:ext uri="{BB962C8B-B14F-4D97-AF65-F5344CB8AC3E}">
        <p14:creationId xmlns:p14="http://schemas.microsoft.com/office/powerpoint/2010/main" val="2396222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D72A9BB-0FE1-4695-8336-4F14477C72AF}" type="datetimeFigureOut">
              <a:rPr lang="pl-PL" smtClean="0"/>
              <a:t>2016-04-13</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F97A77F8-625B-4536-952D-A3D6E1216859}" type="slidenum">
              <a:rPr lang="pl-PL" smtClean="0"/>
              <a:t>‹#›</a:t>
            </a:fld>
            <a:endParaRPr lang="pl-PL"/>
          </a:p>
        </p:txBody>
      </p:sp>
    </p:spTree>
    <p:extLst>
      <p:ext uri="{BB962C8B-B14F-4D97-AF65-F5344CB8AC3E}">
        <p14:creationId xmlns:p14="http://schemas.microsoft.com/office/powerpoint/2010/main" val="110869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D72A9BB-0FE1-4695-8336-4F14477C72AF}" type="datetimeFigureOut">
              <a:rPr lang="pl-PL" smtClean="0"/>
              <a:t>2016-04-13</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F97A77F8-625B-4536-952D-A3D6E1216859}" type="slidenum">
              <a:rPr lang="pl-PL" smtClean="0"/>
              <a:t>‹#›</a:t>
            </a:fld>
            <a:endParaRPr lang="pl-PL"/>
          </a:p>
        </p:txBody>
      </p:sp>
    </p:spTree>
    <p:extLst>
      <p:ext uri="{BB962C8B-B14F-4D97-AF65-F5344CB8AC3E}">
        <p14:creationId xmlns:p14="http://schemas.microsoft.com/office/powerpoint/2010/main" val="1894300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2A9BB-0FE1-4695-8336-4F14477C72AF}" type="datetimeFigureOut">
              <a:rPr lang="pl-PL" smtClean="0"/>
              <a:t>2016-04-13</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7A77F8-625B-4536-952D-A3D6E1216859}" type="slidenum">
              <a:rPr lang="pl-PL" smtClean="0"/>
              <a:t>‹#›</a:t>
            </a:fld>
            <a:endParaRPr lang="pl-PL"/>
          </a:p>
        </p:txBody>
      </p:sp>
    </p:spTree>
    <p:extLst>
      <p:ext uri="{BB962C8B-B14F-4D97-AF65-F5344CB8AC3E}">
        <p14:creationId xmlns:p14="http://schemas.microsoft.com/office/powerpoint/2010/main" val="2684055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Framework dla terenowych gier RPG</a:t>
            </a:r>
            <a:endParaRPr lang="pl-PL" dirty="0"/>
          </a:p>
        </p:txBody>
      </p:sp>
    </p:spTree>
    <p:extLst>
      <p:ext uri="{BB962C8B-B14F-4D97-AF65-F5344CB8AC3E}">
        <p14:creationId xmlns:p14="http://schemas.microsoft.com/office/powerpoint/2010/main" val="15371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Gry oparte o </a:t>
            </a:r>
            <a:r>
              <a:rPr lang="pl-PL" dirty="0" err="1" smtClean="0"/>
              <a:t>geolokalizacje</a:t>
            </a:r>
            <a:r>
              <a:rPr lang="pl-PL" dirty="0" smtClean="0"/>
              <a:t>:</a:t>
            </a:r>
            <a:endParaRPr lang="pl-PL" dirty="0"/>
          </a:p>
        </p:txBody>
      </p:sp>
      <p:sp>
        <p:nvSpPr>
          <p:cNvPr id="3" name="Symbol zastępczy zawartości 2"/>
          <p:cNvSpPr>
            <a:spLocks noGrp="1"/>
          </p:cNvSpPr>
          <p:nvPr>
            <p:ph idx="1"/>
          </p:nvPr>
        </p:nvSpPr>
        <p:spPr/>
        <p:txBody>
          <a:bodyPr>
            <a:normAutofit/>
          </a:bodyPr>
          <a:lstStyle/>
          <a:p>
            <a:r>
              <a:rPr lang="pl-PL" dirty="0" smtClean="0"/>
              <a:t>Landlord 2 – monopol w świecie realnym</a:t>
            </a:r>
          </a:p>
          <a:p>
            <a:pPr marL="0" indent="0">
              <a:buNone/>
            </a:pPr>
            <a:r>
              <a:rPr lang="pl-PL" sz="2200" dirty="0" smtClean="0"/>
              <a:t>„ W grze Landlord 2 na iOS-a nie znajdziecie kostki, Waszym narzędziem gry jest smartfon, a zamiast 32 lokalizacji z planszy macie do dyspozycji ponad 50 milionów nieruchomości rozsianych po całym świecie! Możemy kupić na przykład Dworzec Warszawa Centralna, modną kawiarnię na Nowym Świecie, albo przystanek tramwajowy. Dostępność budynków ograniczona jest rzeczywistą lokalizacją </a:t>
            </a:r>
            <a:r>
              <a:rPr lang="pl-PL" sz="2200" dirty="0" err="1" smtClean="0"/>
              <a:t>smartfona</a:t>
            </a:r>
            <a:r>
              <a:rPr lang="pl-PL" sz="2200" dirty="0" smtClean="0"/>
              <a:t>. W grze mobilnej Landlord 2 widzimy tylko nieruchomości w promieniu 1 km – stąd użytkownik, który częściej się przemieszcza i podróżuje, ma możliwość budowania ciekawszego portfolio.”</a:t>
            </a:r>
            <a:endParaRPr lang="pl-PL" dirty="0" smtClean="0"/>
          </a:p>
          <a:p>
            <a:endParaRPr lang="pl-PL" dirty="0" smtClean="0"/>
          </a:p>
        </p:txBody>
      </p:sp>
    </p:spTree>
    <p:extLst>
      <p:ext uri="{BB962C8B-B14F-4D97-AF65-F5344CB8AC3E}">
        <p14:creationId xmlns:p14="http://schemas.microsoft.com/office/powerpoint/2010/main" val="3908043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Gry oparte o </a:t>
            </a:r>
            <a:r>
              <a:rPr lang="pl-PL" dirty="0" err="1" smtClean="0"/>
              <a:t>geolokalizacje</a:t>
            </a:r>
            <a:endParaRPr lang="pl-PL"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3728" y="1484784"/>
            <a:ext cx="4580344" cy="5015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9942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Parallel</a:t>
            </a:r>
            <a:r>
              <a:rPr lang="pl-PL" dirty="0" smtClean="0"/>
              <a:t> </a:t>
            </a:r>
            <a:r>
              <a:rPr lang="pl-PL" dirty="0" err="1" smtClean="0"/>
              <a:t>Kingdom</a:t>
            </a:r>
            <a:endParaRPr lang="pl-PL"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7784" y="1268760"/>
            <a:ext cx="3671282" cy="5478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195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Pokemon Go</a:t>
            </a:r>
            <a:endParaRPr lang="pl-PL" dirty="0"/>
          </a:p>
        </p:txBody>
      </p:sp>
      <p:sp>
        <p:nvSpPr>
          <p:cNvPr id="4" name="Symbol zastępczy zawartości 3"/>
          <p:cNvSpPr>
            <a:spLocks noGrp="1"/>
          </p:cNvSpPr>
          <p:nvPr>
            <p:ph idx="1"/>
          </p:nvPr>
        </p:nvSpPr>
        <p:spPr/>
        <p:txBody>
          <a:bodyPr>
            <a:normAutofit/>
          </a:bodyPr>
          <a:lstStyle/>
          <a:p>
            <a:r>
              <a:rPr lang="pl-PL" sz="2800" dirty="0" smtClean="0"/>
              <a:t>„Pokemon GO oparty jest na technologii </a:t>
            </a:r>
            <a:r>
              <a:rPr lang="pl-PL" sz="2800" dirty="0" err="1" smtClean="0"/>
              <a:t>Augumented</a:t>
            </a:r>
            <a:r>
              <a:rPr lang="pl-PL" sz="2800" dirty="0" smtClean="0"/>
              <a:t> </a:t>
            </a:r>
            <a:r>
              <a:rPr lang="pl-PL" sz="2800" dirty="0" err="1" smtClean="0"/>
              <a:t>Reality</a:t>
            </a:r>
            <a:r>
              <a:rPr lang="pl-PL" sz="2800" dirty="0" smtClean="0"/>
              <a:t> (AR), w Polsce określanej najczęściej mianem rozszerzonej rzeczywistości. Oznacza to, że aplikacja wykorzystuje kamery smartfonów i tabletów do rejestrowania otaczającej nas rzeczywistości, a następnie silnik nakłada na ten obraz dodatkowe trójwymiarowe elementy”</a:t>
            </a:r>
          </a:p>
          <a:p>
            <a:r>
              <a:rPr lang="pl-PL" sz="2800" dirty="0" smtClean="0"/>
              <a:t>Źródło: http://www.gryonline.pl/S016.asp?ID=29263</a:t>
            </a:r>
          </a:p>
          <a:p>
            <a:endParaRPr lang="pl-PL" dirty="0"/>
          </a:p>
        </p:txBody>
      </p:sp>
    </p:spTree>
    <p:extLst>
      <p:ext uri="{BB962C8B-B14F-4D97-AF65-F5344CB8AC3E}">
        <p14:creationId xmlns:p14="http://schemas.microsoft.com/office/powerpoint/2010/main" val="1372368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Pokemon Go</a:t>
            </a:r>
            <a:endParaRPr lang="pl-PL" dirty="0"/>
          </a:p>
        </p:txBody>
      </p:sp>
      <p:pic>
        <p:nvPicPr>
          <p:cNvPr id="307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9832" y="1340768"/>
            <a:ext cx="2884673" cy="5133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8505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Dostępne rozwiązania techniczne</a:t>
            </a:r>
            <a:endParaRPr lang="pl-PL" dirty="0"/>
          </a:p>
        </p:txBody>
      </p:sp>
      <p:sp>
        <p:nvSpPr>
          <p:cNvPr id="3" name="Symbol zastępczy zawartości 2"/>
          <p:cNvSpPr>
            <a:spLocks noGrp="1"/>
          </p:cNvSpPr>
          <p:nvPr>
            <p:ph idx="1"/>
          </p:nvPr>
        </p:nvSpPr>
        <p:spPr/>
        <p:txBody>
          <a:bodyPr/>
          <a:lstStyle/>
          <a:p>
            <a:r>
              <a:rPr lang="pl-PL" dirty="0" smtClean="0"/>
              <a:t>Nakładka na istniejące silniki np. Unity (</a:t>
            </a:r>
            <a:r>
              <a:rPr lang="pl-PL" dirty="0" err="1" smtClean="0"/>
              <a:t>Vuforia</a:t>
            </a:r>
            <a:r>
              <a:rPr lang="pl-PL" dirty="0" smtClean="0"/>
              <a:t>)</a:t>
            </a:r>
            <a:endParaRPr lang="pl-PL" dirty="0" smtClean="0"/>
          </a:p>
          <a:p>
            <a:r>
              <a:rPr lang="pl-PL" dirty="0" smtClean="0"/>
              <a:t>Android SDK lub </a:t>
            </a:r>
            <a:r>
              <a:rPr lang="pl-PL" dirty="0" err="1" smtClean="0"/>
              <a:t>Xamarin</a:t>
            </a:r>
            <a:r>
              <a:rPr lang="pl-PL" dirty="0" smtClean="0"/>
              <a:t> + darmowe biblioteki</a:t>
            </a:r>
          </a:p>
        </p:txBody>
      </p:sp>
    </p:spTree>
    <p:extLst>
      <p:ext uri="{BB962C8B-B14F-4D97-AF65-F5344CB8AC3E}">
        <p14:creationId xmlns:p14="http://schemas.microsoft.com/office/powerpoint/2010/main" val="2071938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Wymagania</a:t>
            </a:r>
            <a:endParaRPr lang="pl-PL" dirty="0"/>
          </a:p>
        </p:txBody>
      </p:sp>
      <p:sp>
        <p:nvSpPr>
          <p:cNvPr id="3" name="Symbol zastępczy zawartości 2"/>
          <p:cNvSpPr>
            <a:spLocks noGrp="1"/>
          </p:cNvSpPr>
          <p:nvPr>
            <p:ph idx="1"/>
          </p:nvPr>
        </p:nvSpPr>
        <p:spPr/>
        <p:txBody>
          <a:bodyPr/>
          <a:lstStyle/>
          <a:p>
            <a:r>
              <a:rPr lang="pl-PL" dirty="0" smtClean="0">
                <a:solidFill>
                  <a:srgbClr val="FF0000"/>
                </a:solidFill>
              </a:rPr>
              <a:t>Niskie zużycie energii</a:t>
            </a:r>
          </a:p>
          <a:p>
            <a:r>
              <a:rPr lang="pl-PL" dirty="0" smtClean="0"/>
              <a:t>Open Source</a:t>
            </a:r>
          </a:p>
          <a:p>
            <a:r>
              <a:rPr lang="pl-PL" dirty="0" smtClean="0"/>
              <a:t>Dostęp do API</a:t>
            </a:r>
          </a:p>
          <a:p>
            <a:pPr lvl="1"/>
            <a:r>
              <a:rPr lang="pl-PL" dirty="0" smtClean="0"/>
              <a:t>GPS </a:t>
            </a:r>
          </a:p>
          <a:p>
            <a:pPr lvl="1"/>
            <a:r>
              <a:rPr lang="pl-PL" dirty="0" smtClean="0"/>
              <a:t>NFC</a:t>
            </a:r>
          </a:p>
          <a:p>
            <a:pPr lvl="1"/>
            <a:r>
              <a:rPr lang="pl-PL" dirty="0" smtClean="0"/>
              <a:t>Kody QR</a:t>
            </a:r>
          </a:p>
          <a:p>
            <a:r>
              <a:rPr lang="pl-PL" dirty="0" smtClean="0"/>
              <a:t>Wyświetlanie pojedynczych obrazków oraz prostych animacji</a:t>
            </a:r>
            <a:endParaRPr lang="pl-PL" dirty="0"/>
          </a:p>
        </p:txBody>
      </p:sp>
    </p:spTree>
    <p:extLst>
      <p:ext uri="{BB962C8B-B14F-4D97-AF65-F5344CB8AC3E}">
        <p14:creationId xmlns:p14="http://schemas.microsoft.com/office/powerpoint/2010/main" val="3525172353"/>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147</Words>
  <Application>Microsoft Office PowerPoint</Application>
  <PresentationFormat>Pokaz na ekranie (4:3)</PresentationFormat>
  <Paragraphs>21</Paragraphs>
  <Slides>8</Slides>
  <Notes>0</Notes>
  <HiddenSlides>0</HiddenSlides>
  <MMClips>0</MMClips>
  <ScaleCrop>false</ScaleCrop>
  <HeadingPairs>
    <vt:vector size="4" baseType="variant">
      <vt:variant>
        <vt:lpstr>Motyw</vt:lpstr>
      </vt:variant>
      <vt:variant>
        <vt:i4>1</vt:i4>
      </vt:variant>
      <vt:variant>
        <vt:lpstr>Tytuły slajdów</vt:lpstr>
      </vt:variant>
      <vt:variant>
        <vt:i4>8</vt:i4>
      </vt:variant>
    </vt:vector>
  </HeadingPairs>
  <TitlesOfParts>
    <vt:vector size="9" baseType="lpstr">
      <vt:lpstr>Motyw pakietu Office</vt:lpstr>
      <vt:lpstr>Framework dla terenowych gier RPG</vt:lpstr>
      <vt:lpstr>Gry oparte o geolokalizacje:</vt:lpstr>
      <vt:lpstr>Gry oparte o geolokalizacje</vt:lpstr>
      <vt:lpstr>Parallel Kingdom</vt:lpstr>
      <vt:lpstr>Pokemon Go</vt:lpstr>
      <vt:lpstr>Pokemon Go</vt:lpstr>
      <vt:lpstr>Dostępne rozwiązania techniczne</vt:lpstr>
      <vt:lpstr>Wymagania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Framework dla terenowych gier RPG</dc:title>
  <dc:creator>Adi</dc:creator>
  <cp:lastModifiedBy>Adi</cp:lastModifiedBy>
  <cp:revision>8</cp:revision>
  <dcterms:created xsi:type="dcterms:W3CDTF">2016-04-13T18:48:54Z</dcterms:created>
  <dcterms:modified xsi:type="dcterms:W3CDTF">2016-04-13T19:38:48Z</dcterms:modified>
</cp:coreProperties>
</file>