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312" y="-4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179239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282883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82567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332485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7C845-11AB-426B-BEDF-067D292E0505}"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376511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37C845-11AB-426B-BEDF-067D292E0505}"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337138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37C845-11AB-426B-BEDF-067D292E0505}" type="datetimeFigureOut">
              <a:rPr lang="en-IN" smtClean="0"/>
              <a:t>25-03-2022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195349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37C845-11AB-426B-BEDF-067D292E0505}" type="datetimeFigureOut">
              <a:rPr lang="en-IN" smtClean="0"/>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184216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7C845-11AB-426B-BEDF-067D292E0505}" type="datetimeFigureOut">
              <a:rPr lang="en-IN" smtClean="0"/>
              <a:t>25-03-2022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10474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7C845-11AB-426B-BEDF-067D292E0505}"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313871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7C845-11AB-426B-BEDF-067D292E0505}"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A0299-A280-4416-8F92-B6B52CB2DDBD}" type="slidenum">
              <a:rPr lang="en-IN" smtClean="0"/>
              <a:t>‹Nº›</a:t>
            </a:fld>
            <a:endParaRPr lang="en-IN"/>
          </a:p>
        </p:txBody>
      </p:sp>
    </p:spTree>
    <p:extLst>
      <p:ext uri="{BB962C8B-B14F-4D97-AF65-F5344CB8AC3E}">
        <p14:creationId xmlns:p14="http://schemas.microsoft.com/office/powerpoint/2010/main" val="27988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7C845-11AB-426B-BEDF-067D292E0505}" type="datetimeFigureOut">
              <a:rPr lang="en-IN" smtClean="0"/>
              <a:t>25-03-2022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A0299-A280-4416-8F92-B6B52CB2DDBD}" type="slidenum">
              <a:rPr lang="en-IN" smtClean="0"/>
              <a:t>‹Nº›</a:t>
            </a:fld>
            <a:endParaRPr lang="en-IN"/>
          </a:p>
        </p:txBody>
      </p:sp>
    </p:spTree>
    <p:extLst>
      <p:ext uri="{BB962C8B-B14F-4D97-AF65-F5344CB8AC3E}">
        <p14:creationId xmlns:p14="http://schemas.microsoft.com/office/powerpoint/2010/main" val="1088470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public.tableau.com/views/SalesPerformanceAnalysis_16440472130660/Dashboard?:language=de-DE&amp;:display_count=n&amp;:origin=viz_share_lin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59391" y="601675"/>
            <a:ext cx="6096000" cy="5909310"/>
          </a:xfrm>
          <a:prstGeom prst="rect">
            <a:avLst/>
          </a:prstGeom>
        </p:spPr>
        <p:txBody>
          <a:bodyPr>
            <a:spAutoFit/>
          </a:bodyPr>
          <a:lstStyle/>
          <a:p>
            <a:r>
              <a:rPr lang="en-US" u="sng" dirty="0"/>
              <a:t>Background </a:t>
            </a:r>
            <a:endParaRPr lang="en-US" dirty="0"/>
          </a:p>
          <a:p>
            <a:r>
              <a:rPr lang="en-US" dirty="0"/>
              <a:t>Mike Goodman, the head of Product Management of a retail products company, is responsible for determining which products his company should continue to offer for sale and which products should be discontinued from the company’s product catalog. </a:t>
            </a:r>
            <a:endParaRPr lang="en-US" dirty="0" smtClean="0"/>
          </a:p>
          <a:p>
            <a:endParaRPr lang="en-US" dirty="0"/>
          </a:p>
          <a:p>
            <a:r>
              <a:rPr lang="en-US" u="sng" dirty="0"/>
              <a:t>Objective</a:t>
            </a:r>
            <a:endParaRPr lang="en-US" dirty="0"/>
          </a:p>
          <a:p>
            <a:r>
              <a:rPr lang="en-US" dirty="0"/>
              <a:t/>
            </a:r>
            <a:br>
              <a:rPr lang="en-US" dirty="0"/>
            </a:br>
            <a:r>
              <a:rPr lang="en-US" dirty="0"/>
              <a:t>To build a dashboard that will present monthly sales performance by product segment and product category to help client identifying the segments and categories that have met or exceeded their sales targets, as well as those that have not met their sales targets. </a:t>
            </a:r>
            <a:endParaRPr lang="en-US" dirty="0" smtClean="0"/>
          </a:p>
          <a:p>
            <a:endParaRPr lang="en-US" dirty="0"/>
          </a:p>
          <a:p>
            <a:r>
              <a:rPr lang="en-US" u="sng" dirty="0"/>
              <a:t>Domain</a:t>
            </a:r>
            <a:r>
              <a:rPr lang="en-US" dirty="0"/>
              <a:t>: </a:t>
            </a:r>
            <a:r>
              <a:rPr lang="en-US" dirty="0" smtClean="0"/>
              <a:t>Ecommerce</a:t>
            </a:r>
          </a:p>
          <a:p>
            <a:endParaRPr lang="en-US" dirty="0"/>
          </a:p>
          <a:p>
            <a:r>
              <a:rPr lang="en-US" b="1" u="sng" dirty="0" smtClean="0"/>
              <a:t>Source Link:</a:t>
            </a:r>
          </a:p>
          <a:p>
            <a:r>
              <a:rPr lang="en-US" dirty="0" smtClean="0">
                <a:hlinkClick r:id="rId2"/>
              </a:rPr>
              <a:t>https://public.tableau.com/views/SalesPerformanceAnalysis_16440472130660/Dashboard?:language=de-DE&amp;:display_count=n&amp;:origin=viz_share_link</a:t>
            </a:r>
            <a:endParaRPr lang="en-US" dirty="0"/>
          </a:p>
        </p:txBody>
      </p:sp>
      <p:pic>
        <p:nvPicPr>
          <p:cNvPr id="1026" name="Picture 2" descr="https://revistamyt.com/wp-content/uploads/2021/07/ecommerce-nic.jpeg"/>
          <p:cNvPicPr>
            <a:picLocks noChangeAspect="1" noChangeArrowheads="1"/>
          </p:cNvPicPr>
          <p:nvPr/>
        </p:nvPicPr>
        <p:blipFill rotWithShape="1">
          <a:blip r:embed="rId3">
            <a:extLst>
              <a:ext uri="{28A0092B-C50C-407E-A947-70E740481C1C}">
                <a14:useLocalDpi xmlns:a14="http://schemas.microsoft.com/office/drawing/2010/main" val="0"/>
              </a:ext>
            </a:extLst>
          </a:blip>
          <a:srcRect l="22816" t="-2" r="28241" b="-5627"/>
          <a:stretch/>
        </p:blipFill>
        <p:spPr bwMode="auto">
          <a:xfrm>
            <a:off x="6641433" y="0"/>
            <a:ext cx="5550568" cy="738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13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90152"/>
            <a:ext cx="12192000" cy="686136"/>
          </a:xfrm>
        </p:spPr>
        <p:txBody>
          <a:bodyPr>
            <a:normAutofit/>
          </a:bodyPr>
          <a:lstStyle/>
          <a:p>
            <a:pPr algn="ctr"/>
            <a:r>
              <a:rPr lang="en-US" sz="3600" dirty="0" smtClean="0"/>
              <a:t>Insert the screenshot/snipped end result of Project </a:t>
            </a:r>
            <a:endParaRPr lang="en-IN"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343" y="637981"/>
            <a:ext cx="10856685" cy="610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32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938" y="182206"/>
            <a:ext cx="9144000" cy="1260229"/>
          </a:xfrm>
        </p:spPr>
        <p:txBody>
          <a:bodyPr/>
          <a:lstStyle/>
          <a:p>
            <a:r>
              <a:rPr lang="en-US" dirty="0" smtClean="0"/>
              <a:t>Project Description</a:t>
            </a:r>
            <a:br>
              <a:rPr lang="en-US" dirty="0" smtClean="0"/>
            </a:br>
            <a:r>
              <a:rPr lang="en-US" sz="1800" dirty="0" smtClean="0"/>
              <a:t>( Min </a:t>
            </a:r>
            <a:r>
              <a:rPr lang="en-US" sz="1800" b="1" dirty="0" smtClean="0">
                <a:solidFill>
                  <a:srgbClr val="FF0000"/>
                </a:solidFill>
              </a:rPr>
              <a:t>5</a:t>
            </a:r>
            <a:r>
              <a:rPr lang="en-US" sz="1800" dirty="0" smtClean="0"/>
              <a:t> points - about what you understood from visualizing data) </a:t>
            </a:r>
            <a:endParaRPr lang="en-IN" sz="1800" dirty="0"/>
          </a:p>
        </p:txBody>
      </p:sp>
      <p:sp>
        <p:nvSpPr>
          <p:cNvPr id="3" name="Subtitle 2"/>
          <p:cNvSpPr>
            <a:spLocks noGrp="1"/>
          </p:cNvSpPr>
          <p:nvPr>
            <p:ph type="subTitle" idx="1"/>
          </p:nvPr>
        </p:nvSpPr>
        <p:spPr>
          <a:xfrm>
            <a:off x="168442" y="1442435"/>
            <a:ext cx="11873304" cy="5415565"/>
          </a:xfrm>
        </p:spPr>
        <p:txBody>
          <a:bodyPr>
            <a:normAutofit lnSpcReduction="10000"/>
          </a:bodyPr>
          <a:lstStyle/>
          <a:p>
            <a:pPr marL="457200" indent="-457200" algn="l">
              <a:buAutoNum type="arabicPeriod"/>
            </a:pPr>
            <a:r>
              <a:rPr lang="en-US" dirty="0" smtClean="0"/>
              <a:t>Considering all data entries regarding years 2014-2017, it can be appreciated that the last trimester in the year represented by months September, October, November and December is the one that </a:t>
            </a:r>
            <a:r>
              <a:rPr lang="en-US" dirty="0" smtClean="0"/>
              <a:t>registered </a:t>
            </a:r>
            <a:r>
              <a:rPr lang="en-US" dirty="0" smtClean="0"/>
              <a:t>the highest amount of sales</a:t>
            </a:r>
          </a:p>
          <a:p>
            <a:pPr marL="457200" indent="-457200" algn="l">
              <a:buAutoNum type="arabicPeriod"/>
            </a:pPr>
            <a:r>
              <a:rPr lang="en-US" dirty="0" smtClean="0"/>
              <a:t>November is the only month where target sales were met for both consumer, corporate and home office categories, followed by December ´s second best result with just 1 unaccomplished target sale in Home Office Category for Technology</a:t>
            </a:r>
          </a:p>
          <a:p>
            <a:pPr marL="457200" indent="-457200" algn="l">
              <a:buAutoNum type="arabicPeriod"/>
            </a:pPr>
            <a:r>
              <a:rPr lang="en-US" dirty="0" smtClean="0"/>
              <a:t>During February, sales plummeted, and none of the sales were met for any category</a:t>
            </a:r>
          </a:p>
          <a:p>
            <a:pPr marL="457200" indent="-457200" algn="l">
              <a:buAutoNum type="arabicPeriod"/>
            </a:pPr>
            <a:r>
              <a:rPr lang="en-US" dirty="0" smtClean="0"/>
              <a:t>My advise to Mike </a:t>
            </a:r>
            <a:r>
              <a:rPr lang="en-US" dirty="0"/>
              <a:t>Goodman, the head of Product Management </a:t>
            </a:r>
            <a:r>
              <a:rPr lang="en-US" dirty="0" smtClean="0"/>
              <a:t>if some products had to be discontinued, would be to  remove Office Supplies products, since this category presented the least amount of overall sales, with 719 k dollars. Consumer segment achieved the higher sales peaks , whereas corporate and home office are the weakest segments among this category</a:t>
            </a:r>
          </a:p>
          <a:p>
            <a:pPr marL="457200" indent="-457200" algn="l">
              <a:buAutoNum type="arabicPeriod"/>
            </a:pPr>
            <a:r>
              <a:rPr lang="en-US" dirty="0" smtClean="0"/>
              <a:t>The Technology category achieved the highest sales, with a value of 836 k dollars, with once again the higher peaks in the consumer segment. This is the area where the company should focus in order to maintain  its competitive advantage and  its value offered to the company´s customers.</a:t>
            </a:r>
            <a:endParaRPr lang="en-US" dirty="0"/>
          </a:p>
        </p:txBody>
      </p:sp>
    </p:spTree>
    <p:extLst>
      <p:ext uri="{BB962C8B-B14F-4D97-AF65-F5344CB8AC3E}">
        <p14:creationId xmlns:p14="http://schemas.microsoft.com/office/powerpoint/2010/main" val="4091961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220</Words>
  <Application>Microsoft Office PowerPoint</Application>
  <PresentationFormat>Personalizado</PresentationFormat>
  <Paragraphs>17</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Office Theme</vt:lpstr>
      <vt:lpstr>Presentación de PowerPoint</vt:lpstr>
      <vt:lpstr>Insert the screenshot/snipped end result of Project </vt:lpstr>
      <vt:lpstr>Project Description ( Min 5 points - about what you understood from visualizing data)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 ( Min 5 points)</dc:title>
  <dc:creator>Narahari</dc:creator>
  <cp:lastModifiedBy>G7287820</cp:lastModifiedBy>
  <cp:revision>11</cp:revision>
  <dcterms:created xsi:type="dcterms:W3CDTF">2020-05-25T14:14:13Z</dcterms:created>
  <dcterms:modified xsi:type="dcterms:W3CDTF">2022-03-25T20:32:28Z</dcterms:modified>
</cp:coreProperties>
</file>