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1"/>
  </p:notesMasterIdLst>
  <p:handoutMasterIdLst>
    <p:handoutMasterId r:id="rId72"/>
  </p:handoutMasterIdLst>
  <p:sldIdLst>
    <p:sldId id="409" r:id="rId2"/>
    <p:sldId id="619" r:id="rId3"/>
    <p:sldId id="322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65" r:id="rId22"/>
    <p:sldId id="340" r:id="rId23"/>
    <p:sldId id="341" r:id="rId24"/>
    <p:sldId id="342" r:id="rId25"/>
    <p:sldId id="343" r:id="rId26"/>
    <p:sldId id="344" r:id="rId27"/>
    <p:sldId id="620" r:id="rId28"/>
    <p:sldId id="641" r:id="rId29"/>
    <p:sldId id="643" r:id="rId30"/>
    <p:sldId id="655" r:id="rId31"/>
    <p:sldId id="275" r:id="rId32"/>
    <p:sldId id="276" r:id="rId33"/>
    <p:sldId id="277" r:id="rId34"/>
    <p:sldId id="279" r:id="rId35"/>
    <p:sldId id="280" r:id="rId36"/>
    <p:sldId id="294" r:id="rId37"/>
    <p:sldId id="295" r:id="rId38"/>
    <p:sldId id="296" r:id="rId39"/>
    <p:sldId id="297" r:id="rId40"/>
    <p:sldId id="645" r:id="rId41"/>
    <p:sldId id="298" r:id="rId42"/>
    <p:sldId id="299" r:id="rId43"/>
    <p:sldId id="300" r:id="rId44"/>
    <p:sldId id="306" r:id="rId45"/>
    <p:sldId id="307" r:id="rId46"/>
    <p:sldId id="308" r:id="rId47"/>
    <p:sldId id="646" r:id="rId48"/>
    <p:sldId id="309" r:id="rId49"/>
    <p:sldId id="310" r:id="rId50"/>
    <p:sldId id="311" r:id="rId51"/>
    <p:sldId id="648" r:id="rId52"/>
    <p:sldId id="313" r:id="rId53"/>
    <p:sldId id="660" r:id="rId54"/>
    <p:sldId id="656" r:id="rId55"/>
    <p:sldId id="667" r:id="rId56"/>
    <p:sldId id="657" r:id="rId57"/>
    <p:sldId id="668" r:id="rId58"/>
    <p:sldId id="658" r:id="rId59"/>
    <p:sldId id="659" r:id="rId60"/>
    <p:sldId id="669" r:id="rId61"/>
    <p:sldId id="318" r:id="rId62"/>
    <p:sldId id="653" r:id="rId63"/>
    <p:sldId id="654" r:id="rId64"/>
    <p:sldId id="618" r:id="rId65"/>
    <p:sldId id="666" r:id="rId66"/>
    <p:sldId id="662" r:id="rId67"/>
    <p:sldId id="663" r:id="rId68"/>
    <p:sldId id="664" r:id="rId69"/>
    <p:sldId id="665" r:id="rId7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60">
          <p15:clr>
            <a:srgbClr val="A4A3A4"/>
          </p15:clr>
        </p15:guide>
        <p15:guide id="2" pos="298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022A"/>
    <a:srgbClr val="DADADA"/>
    <a:srgbClr val="FFA27C"/>
    <a:srgbClr val="A2FFA3"/>
    <a:srgbClr val="FDC0E5"/>
    <a:srgbClr val="A2C1FE"/>
    <a:srgbClr val="66FF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955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260"/>
        <p:guide pos="298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hard" userId="1bc2c985-aea8-4072-8a1f-58257bbd9d2b" providerId="ADAL" clId="{B5CD8BD0-A522-4F08-8559-9AE48ED34EE0}"/>
    <pc:docChg chg="modSld">
      <pc:chgData name="Gerhard" userId="1bc2c985-aea8-4072-8a1f-58257bbd9d2b" providerId="ADAL" clId="{B5CD8BD0-A522-4F08-8559-9AE48ED34EE0}" dt="2020-03-10T21:47:56.853" v="7" actId="20577"/>
      <pc:docMkLst>
        <pc:docMk/>
      </pc:docMkLst>
      <pc:sldChg chg="modSp mod">
        <pc:chgData name="Gerhard" userId="1bc2c985-aea8-4072-8a1f-58257bbd9d2b" providerId="ADAL" clId="{B5CD8BD0-A522-4F08-8559-9AE48ED34EE0}" dt="2020-03-10T21:47:56.853" v="7" actId="20577"/>
        <pc:sldMkLst>
          <pc:docMk/>
          <pc:sldMk cId="0" sldId="318"/>
        </pc:sldMkLst>
        <pc:spChg chg="mod">
          <ac:chgData name="Gerhard" userId="1bc2c985-aea8-4072-8a1f-58257bbd9d2b" providerId="ADAL" clId="{B5CD8BD0-A522-4F08-8559-9AE48ED34EE0}" dt="2020-03-10T21:47:56.853" v="7" actId="20577"/>
          <ac:spMkLst>
            <pc:docMk/>
            <pc:sldMk cId="0" sldId="318"/>
            <ac:spMk id="44037" creationId="{6E4D1834-3DC6-4847-B50E-3B0A9EBAFB78}"/>
          </ac:spMkLst>
        </pc:spChg>
      </pc:sldChg>
      <pc:sldChg chg="delSp">
        <pc:chgData name="Gerhard" userId="1bc2c985-aea8-4072-8a1f-58257bbd9d2b" providerId="ADAL" clId="{B5CD8BD0-A522-4F08-8559-9AE48ED34EE0}" dt="2020-03-10T21:41:05.411" v="0" actId="478"/>
        <pc:sldMkLst>
          <pc:docMk/>
          <pc:sldMk cId="0" sldId="340"/>
        </pc:sldMkLst>
        <pc:spChg chg="del">
          <ac:chgData name="Gerhard" userId="1bc2c985-aea8-4072-8a1f-58257bbd9d2b" providerId="ADAL" clId="{B5CD8BD0-A522-4F08-8559-9AE48ED34EE0}" dt="2020-03-10T21:41:05.411" v="0" actId="478"/>
          <ac:spMkLst>
            <pc:docMk/>
            <pc:sldMk cId="0" sldId="340"/>
            <ac:spMk id="38915" creationId="{C3131C05-EEDA-4DD2-8C9A-35B3B9C3152C}"/>
          </ac:spMkLst>
        </pc:spChg>
      </pc:sldChg>
    </pc:docChg>
  </pc:docChgLst>
  <pc:docChgLst>
    <pc:chgData name="Gerhard Trippen" userId="1bc2c985-aea8-4072-8a1f-58257bbd9d2b" providerId="ADAL" clId="{D2707F07-CF8D-460D-862E-27BBF497A105}"/>
    <pc:docChg chg="custSel modSld">
      <pc:chgData name="Gerhard Trippen" userId="1bc2c985-aea8-4072-8a1f-58257bbd9d2b" providerId="ADAL" clId="{D2707F07-CF8D-460D-862E-27BBF497A105}" dt="2021-03-12T23:03:11.534" v="74" actId="20577"/>
      <pc:docMkLst>
        <pc:docMk/>
      </pc:docMkLst>
      <pc:sldChg chg="modSp">
        <pc:chgData name="Gerhard Trippen" userId="1bc2c985-aea8-4072-8a1f-58257bbd9d2b" providerId="ADAL" clId="{D2707F07-CF8D-460D-862E-27BBF497A105}" dt="2021-03-09T20:15:28.282" v="0" actId="20577"/>
        <pc:sldMkLst>
          <pc:docMk/>
          <pc:sldMk cId="2544450944" sldId="619"/>
        </pc:sldMkLst>
        <pc:spChg chg="mod">
          <ac:chgData name="Gerhard Trippen" userId="1bc2c985-aea8-4072-8a1f-58257bbd9d2b" providerId="ADAL" clId="{D2707F07-CF8D-460D-862E-27BBF497A105}" dt="2021-03-09T20:15:28.282" v="0" actId="20577"/>
          <ac:spMkLst>
            <pc:docMk/>
            <pc:sldMk cId="2544450944" sldId="619"/>
            <ac:spMk id="736267" creationId="{00000000-0000-0000-0000-000000000000}"/>
          </ac:spMkLst>
        </pc:spChg>
      </pc:sldChg>
      <pc:sldChg chg="modSp mod">
        <pc:chgData name="Gerhard Trippen" userId="1bc2c985-aea8-4072-8a1f-58257bbd9d2b" providerId="ADAL" clId="{D2707F07-CF8D-460D-862E-27BBF497A105}" dt="2021-03-09T20:31:26.307" v="73" actId="255"/>
        <pc:sldMkLst>
          <pc:docMk/>
          <pc:sldMk cId="0" sldId="646"/>
        </pc:sldMkLst>
        <pc:spChg chg="mod">
          <ac:chgData name="Gerhard Trippen" userId="1bc2c985-aea8-4072-8a1f-58257bbd9d2b" providerId="ADAL" clId="{D2707F07-CF8D-460D-862E-27BBF497A105}" dt="2021-03-09T20:29:47.210" v="1" actId="20577"/>
          <ac:spMkLst>
            <pc:docMk/>
            <pc:sldMk cId="0" sldId="646"/>
            <ac:spMk id="2" creationId="{1B93D2DE-2EEE-45E3-82B1-C7968D717B0E}"/>
          </ac:spMkLst>
        </pc:spChg>
        <pc:spChg chg="mod">
          <ac:chgData name="Gerhard Trippen" userId="1bc2c985-aea8-4072-8a1f-58257bbd9d2b" providerId="ADAL" clId="{D2707F07-CF8D-460D-862E-27BBF497A105}" dt="2021-03-09T20:31:26.307" v="73" actId="255"/>
          <ac:spMkLst>
            <pc:docMk/>
            <pc:sldMk cId="0" sldId="646"/>
            <ac:spMk id="5" creationId="{0C6A84CC-3B32-4FBF-AA93-8AC553536115}"/>
          </ac:spMkLst>
        </pc:spChg>
      </pc:sldChg>
      <pc:sldChg chg="modSp mod">
        <pc:chgData name="Gerhard Trippen" userId="1bc2c985-aea8-4072-8a1f-58257bbd9d2b" providerId="ADAL" clId="{D2707F07-CF8D-460D-862E-27BBF497A105}" dt="2021-03-12T23:03:11.534" v="74" actId="20577"/>
        <pc:sldMkLst>
          <pc:docMk/>
          <pc:sldMk cId="0" sldId="654"/>
        </pc:sldMkLst>
        <pc:spChg chg="mod">
          <ac:chgData name="Gerhard Trippen" userId="1bc2c985-aea8-4072-8a1f-58257bbd9d2b" providerId="ADAL" clId="{D2707F07-CF8D-460D-862E-27BBF497A105}" dt="2021-03-12T23:03:11.534" v="74" actId="20577"/>
          <ac:spMkLst>
            <pc:docMk/>
            <pc:sldMk cId="0" sldId="654"/>
            <ac:spMk id="46085" creationId="{0A01AD7B-8F96-43F2-8AF8-2B57127D345C}"/>
          </ac:spMkLst>
        </pc:spChg>
      </pc:sldChg>
    </pc:docChg>
  </pc:docChgLst>
  <pc:docChgLst>
    <pc:chgData name="Gerhard Trippen" userId="1bc2c985-aea8-4072-8a1f-58257bbd9d2b" providerId="ADAL" clId="{9811491C-BD5F-4AF9-A758-C96FCCCD688B}"/>
    <pc:docChg chg="undo custSel modSld">
      <pc:chgData name="Gerhard Trippen" userId="1bc2c985-aea8-4072-8a1f-58257bbd9d2b" providerId="ADAL" clId="{9811491C-BD5F-4AF9-A758-C96FCCCD688B}" dt="2023-09-10T21:45:00.732" v="113" actId="404"/>
      <pc:docMkLst>
        <pc:docMk/>
      </pc:docMkLst>
      <pc:sldChg chg="modSp mod">
        <pc:chgData name="Gerhard Trippen" userId="1bc2c985-aea8-4072-8a1f-58257bbd9d2b" providerId="ADAL" clId="{9811491C-BD5F-4AF9-A758-C96FCCCD688B}" dt="2023-09-10T21:45:00.732" v="113" actId="404"/>
        <pc:sldMkLst>
          <pc:docMk/>
          <pc:sldMk cId="0" sldId="295"/>
        </pc:sldMkLst>
        <pc:spChg chg="mod">
          <ac:chgData name="Gerhard Trippen" userId="1bc2c985-aea8-4072-8a1f-58257bbd9d2b" providerId="ADAL" clId="{9811491C-BD5F-4AF9-A758-C96FCCCD688B}" dt="2023-09-10T21:45:00.732" v="113" actId="404"/>
          <ac:spMkLst>
            <pc:docMk/>
            <pc:sldMk cId="0" sldId="295"/>
            <ac:spMk id="20485" creationId="{8FDACE76-C352-4874-A461-DF1C204987C5}"/>
          </ac:spMkLst>
        </pc:spChg>
      </pc:sldChg>
    </pc:docChg>
  </pc:docChgLst>
  <pc:docChgLst>
    <pc:chgData name="Gerhard Trippen" userId="1bc2c985-aea8-4072-8a1f-58257bbd9d2b" providerId="ADAL" clId="{DEB3493D-E2CA-44E6-99FD-0E9A7C7FAA77}"/>
    <pc:docChg chg="addSld modSld delMainMaster modMainMaster">
      <pc:chgData name="Gerhard Trippen" userId="1bc2c985-aea8-4072-8a1f-58257bbd9d2b" providerId="ADAL" clId="{DEB3493D-E2CA-44E6-99FD-0E9A7C7FAA77}" dt="2018-12-28T17:44:57.944" v="180" actId="20577"/>
      <pc:docMkLst>
        <pc:docMk/>
      </pc:docMkLst>
      <pc:sldChg chg="modSp add modAnim">
        <pc:chgData name="Gerhard Trippen" userId="1bc2c985-aea8-4072-8a1f-58257bbd9d2b" providerId="ADAL" clId="{DEB3493D-E2CA-44E6-99FD-0E9A7C7FAA77}" dt="2018-12-28T17:44:57.944" v="180" actId="20577"/>
        <pc:sldMkLst>
          <pc:docMk/>
          <pc:sldMk cId="2524505383" sldId="642"/>
        </pc:sldMkLst>
        <pc:spChg chg="mod">
          <ac:chgData name="Gerhard Trippen" userId="1bc2c985-aea8-4072-8a1f-58257bbd9d2b" providerId="ADAL" clId="{DEB3493D-E2CA-44E6-99FD-0E9A7C7FAA77}" dt="2018-12-28T17:40:52.608" v="55" actId="20577"/>
          <ac:spMkLst>
            <pc:docMk/>
            <pc:sldMk cId="2524505383" sldId="642"/>
            <ac:spMk id="333826" creationId="{00000000-0000-0000-0000-000000000000}"/>
          </ac:spMkLst>
        </pc:spChg>
        <pc:spChg chg="mod">
          <ac:chgData name="Gerhard Trippen" userId="1bc2c985-aea8-4072-8a1f-58257bbd9d2b" providerId="ADAL" clId="{DEB3493D-E2CA-44E6-99FD-0E9A7C7FAA77}" dt="2018-12-28T17:44:57.944" v="180" actId="20577"/>
          <ac:spMkLst>
            <pc:docMk/>
            <pc:sldMk cId="2524505383" sldId="642"/>
            <ac:spMk id="333827" creationId="{00000000-0000-0000-0000-000000000000}"/>
          </ac:spMkLst>
        </pc:spChg>
      </pc:sldChg>
      <pc:sldMasterChg chg="modSp">
        <pc:chgData name="Gerhard Trippen" userId="1bc2c985-aea8-4072-8a1f-58257bbd9d2b" providerId="ADAL" clId="{DEB3493D-E2CA-44E6-99FD-0E9A7C7FAA77}" dt="2018-12-28T17:37:39.496" v="41" actId="12"/>
        <pc:sldMasterMkLst>
          <pc:docMk/>
          <pc:sldMasterMk cId="0" sldId="2147483648"/>
        </pc:sldMasterMkLst>
        <pc:spChg chg="mod">
          <ac:chgData name="Gerhard Trippen" userId="1bc2c985-aea8-4072-8a1f-58257bbd9d2b" providerId="ADAL" clId="{DEB3493D-E2CA-44E6-99FD-0E9A7C7FAA77}" dt="2018-12-28T17:37:39.496" v="41" actId="12"/>
          <ac:spMkLst>
            <pc:docMk/>
            <pc:sldMasterMk cId="0" sldId="2147483648"/>
            <ac:spMk id="1031" creationId="{00000000-0000-0000-0000-000000000000}"/>
          </ac:spMkLst>
        </pc:spChg>
      </pc:sldMasterChg>
      <pc:sldMasterChg chg="addSp modSp del delSldLayout">
        <pc:chgData name="Gerhard Trippen" userId="1bc2c985-aea8-4072-8a1f-58257bbd9d2b" providerId="ADAL" clId="{DEB3493D-E2CA-44E6-99FD-0E9A7C7FAA77}" dt="2018-12-28T17:36:21.970" v="37" actId="2696"/>
        <pc:sldMasterMkLst>
          <pc:docMk/>
          <pc:sldMasterMk cId="1969884595" sldId="2147483673"/>
        </pc:sldMasterMkLst>
        <pc:spChg chg="add mod">
          <ac:chgData name="Gerhard Trippen" userId="1bc2c985-aea8-4072-8a1f-58257bbd9d2b" providerId="ADAL" clId="{DEB3493D-E2CA-44E6-99FD-0E9A7C7FAA77}" dt="2018-12-28T17:34:12.246" v="0"/>
          <ac:spMkLst>
            <pc:docMk/>
            <pc:sldMasterMk cId="1969884595" sldId="2147483673"/>
            <ac:spMk id="2" creationId="{87630DEB-078A-44A7-9B1B-90154CD7F1A8}"/>
          </ac:spMkLst>
        </pc:spChg>
        <pc:spChg chg="add mod">
          <ac:chgData name="Gerhard Trippen" userId="1bc2c985-aea8-4072-8a1f-58257bbd9d2b" providerId="ADAL" clId="{DEB3493D-E2CA-44E6-99FD-0E9A7C7FAA77}" dt="2018-12-28T17:34:12.246" v="0"/>
          <ac:spMkLst>
            <pc:docMk/>
            <pc:sldMasterMk cId="1969884595" sldId="2147483673"/>
            <ac:spMk id="3" creationId="{861816B1-DCD2-4BF5-8708-23183F97C0EA}"/>
          </ac:spMkLst>
        </pc:spChg>
        <pc:spChg chg="add mod">
          <ac:chgData name="Gerhard Trippen" userId="1bc2c985-aea8-4072-8a1f-58257bbd9d2b" providerId="ADAL" clId="{DEB3493D-E2CA-44E6-99FD-0E9A7C7FAA77}" dt="2018-12-28T17:34:12.246" v="0"/>
          <ac:spMkLst>
            <pc:docMk/>
            <pc:sldMasterMk cId="1969884595" sldId="2147483673"/>
            <ac:spMk id="4" creationId="{42D2E158-4081-467E-BC9C-599B34971877}"/>
          </ac:spMkLst>
        </pc:spChg>
        <pc:spChg chg="add mod">
          <ac:chgData name="Gerhard Trippen" userId="1bc2c985-aea8-4072-8a1f-58257bbd9d2b" providerId="ADAL" clId="{DEB3493D-E2CA-44E6-99FD-0E9A7C7FAA77}" dt="2018-12-28T17:34:12.246" v="0"/>
          <ac:spMkLst>
            <pc:docMk/>
            <pc:sldMasterMk cId="1969884595" sldId="2147483673"/>
            <ac:spMk id="5" creationId="{56E6A7C9-BE1F-4A51-A5BF-CA22BD133549}"/>
          </ac:spMkLst>
        </pc:spChg>
        <pc:spChg chg="add mod">
          <ac:chgData name="Gerhard Trippen" userId="1bc2c985-aea8-4072-8a1f-58257bbd9d2b" providerId="ADAL" clId="{DEB3493D-E2CA-44E6-99FD-0E9A7C7FAA77}" dt="2018-12-28T17:34:12.246" v="0"/>
          <ac:spMkLst>
            <pc:docMk/>
            <pc:sldMasterMk cId="1969884595" sldId="2147483673"/>
            <ac:spMk id="6" creationId="{8BEFD706-9C16-4784-81D0-BD1BE2714E18}"/>
          </ac:spMkLst>
        </pc:spChg>
        <pc:sldLayoutChg chg="del">
          <pc:chgData name="Gerhard Trippen" userId="1bc2c985-aea8-4072-8a1f-58257bbd9d2b" providerId="ADAL" clId="{DEB3493D-E2CA-44E6-99FD-0E9A7C7FAA77}" dt="2018-12-28T17:36:21.930" v="26" actId="2696"/>
          <pc:sldLayoutMkLst>
            <pc:docMk/>
            <pc:sldMasterMk cId="1969884595" sldId="2147483673"/>
            <pc:sldLayoutMk cId="1930200269" sldId="2147483674"/>
          </pc:sldLayoutMkLst>
        </pc:sldLayoutChg>
        <pc:sldLayoutChg chg="del">
          <pc:chgData name="Gerhard Trippen" userId="1bc2c985-aea8-4072-8a1f-58257bbd9d2b" providerId="ADAL" clId="{DEB3493D-E2CA-44E6-99FD-0E9A7C7FAA77}" dt="2018-12-28T17:36:21.932" v="27" actId="2696"/>
          <pc:sldLayoutMkLst>
            <pc:docMk/>
            <pc:sldMasterMk cId="1969884595" sldId="2147483673"/>
            <pc:sldLayoutMk cId="896176767" sldId="2147483675"/>
          </pc:sldLayoutMkLst>
        </pc:sldLayoutChg>
        <pc:sldLayoutChg chg="del">
          <pc:chgData name="Gerhard Trippen" userId="1bc2c985-aea8-4072-8a1f-58257bbd9d2b" providerId="ADAL" clId="{DEB3493D-E2CA-44E6-99FD-0E9A7C7FAA77}" dt="2018-12-28T17:36:21.935" v="28" actId="2696"/>
          <pc:sldLayoutMkLst>
            <pc:docMk/>
            <pc:sldMasterMk cId="1969884595" sldId="2147483673"/>
            <pc:sldLayoutMk cId="1820709126" sldId="2147483676"/>
          </pc:sldLayoutMkLst>
        </pc:sldLayoutChg>
        <pc:sldLayoutChg chg="del">
          <pc:chgData name="Gerhard Trippen" userId="1bc2c985-aea8-4072-8a1f-58257bbd9d2b" providerId="ADAL" clId="{DEB3493D-E2CA-44E6-99FD-0E9A7C7FAA77}" dt="2018-12-28T17:36:21.937" v="29" actId="2696"/>
          <pc:sldLayoutMkLst>
            <pc:docMk/>
            <pc:sldMasterMk cId="1969884595" sldId="2147483673"/>
            <pc:sldLayoutMk cId="197574074" sldId="2147483677"/>
          </pc:sldLayoutMkLst>
        </pc:sldLayoutChg>
        <pc:sldLayoutChg chg="del">
          <pc:chgData name="Gerhard Trippen" userId="1bc2c985-aea8-4072-8a1f-58257bbd9d2b" providerId="ADAL" clId="{DEB3493D-E2CA-44E6-99FD-0E9A7C7FAA77}" dt="2018-12-28T17:36:21.942" v="30" actId="2696"/>
          <pc:sldLayoutMkLst>
            <pc:docMk/>
            <pc:sldMasterMk cId="1969884595" sldId="2147483673"/>
            <pc:sldLayoutMk cId="1757981197" sldId="2147483678"/>
          </pc:sldLayoutMkLst>
        </pc:sldLayoutChg>
        <pc:sldLayoutChg chg="del">
          <pc:chgData name="Gerhard Trippen" userId="1bc2c985-aea8-4072-8a1f-58257bbd9d2b" providerId="ADAL" clId="{DEB3493D-E2CA-44E6-99FD-0E9A7C7FAA77}" dt="2018-12-28T17:36:21.946" v="31" actId="2696"/>
          <pc:sldLayoutMkLst>
            <pc:docMk/>
            <pc:sldMasterMk cId="1969884595" sldId="2147483673"/>
            <pc:sldLayoutMk cId="2436233795" sldId="2147483679"/>
          </pc:sldLayoutMkLst>
        </pc:sldLayoutChg>
        <pc:sldLayoutChg chg="del">
          <pc:chgData name="Gerhard Trippen" userId="1bc2c985-aea8-4072-8a1f-58257bbd9d2b" providerId="ADAL" clId="{DEB3493D-E2CA-44E6-99FD-0E9A7C7FAA77}" dt="2018-12-28T17:36:21.950" v="32" actId="2696"/>
          <pc:sldLayoutMkLst>
            <pc:docMk/>
            <pc:sldMasterMk cId="1969884595" sldId="2147483673"/>
            <pc:sldLayoutMk cId="1310600640" sldId="2147483680"/>
          </pc:sldLayoutMkLst>
        </pc:sldLayoutChg>
        <pc:sldLayoutChg chg="del">
          <pc:chgData name="Gerhard Trippen" userId="1bc2c985-aea8-4072-8a1f-58257bbd9d2b" providerId="ADAL" clId="{DEB3493D-E2CA-44E6-99FD-0E9A7C7FAA77}" dt="2018-12-28T17:36:21.955" v="33" actId="2696"/>
          <pc:sldLayoutMkLst>
            <pc:docMk/>
            <pc:sldMasterMk cId="1969884595" sldId="2147483673"/>
            <pc:sldLayoutMk cId="1930145119" sldId="2147483681"/>
          </pc:sldLayoutMkLst>
        </pc:sldLayoutChg>
        <pc:sldLayoutChg chg="del">
          <pc:chgData name="Gerhard Trippen" userId="1bc2c985-aea8-4072-8a1f-58257bbd9d2b" providerId="ADAL" clId="{DEB3493D-E2CA-44E6-99FD-0E9A7C7FAA77}" dt="2018-12-28T17:36:21.959" v="34" actId="2696"/>
          <pc:sldLayoutMkLst>
            <pc:docMk/>
            <pc:sldMasterMk cId="1969884595" sldId="2147483673"/>
            <pc:sldLayoutMk cId="4256162419" sldId="2147483682"/>
          </pc:sldLayoutMkLst>
        </pc:sldLayoutChg>
        <pc:sldLayoutChg chg="del">
          <pc:chgData name="Gerhard Trippen" userId="1bc2c985-aea8-4072-8a1f-58257bbd9d2b" providerId="ADAL" clId="{DEB3493D-E2CA-44E6-99FD-0E9A7C7FAA77}" dt="2018-12-28T17:36:21.962" v="35" actId="2696"/>
          <pc:sldLayoutMkLst>
            <pc:docMk/>
            <pc:sldMasterMk cId="1969884595" sldId="2147483673"/>
            <pc:sldLayoutMk cId="3788269667" sldId="2147483683"/>
          </pc:sldLayoutMkLst>
        </pc:sldLayoutChg>
        <pc:sldLayoutChg chg="del">
          <pc:chgData name="Gerhard Trippen" userId="1bc2c985-aea8-4072-8a1f-58257bbd9d2b" providerId="ADAL" clId="{DEB3493D-E2CA-44E6-99FD-0E9A7C7FAA77}" dt="2018-12-28T17:36:21.965" v="36" actId="2696"/>
          <pc:sldLayoutMkLst>
            <pc:docMk/>
            <pc:sldMasterMk cId="1969884595" sldId="2147483673"/>
            <pc:sldLayoutMk cId="1760417048" sldId="2147483684"/>
          </pc:sldLayoutMkLst>
        </pc:sldLayoutChg>
      </pc:sldMasterChg>
      <pc:sldMasterChg chg="del delSldLayout">
        <pc:chgData name="Gerhard Trippen" userId="1bc2c985-aea8-4072-8a1f-58257bbd9d2b" providerId="ADAL" clId="{DEB3493D-E2CA-44E6-99FD-0E9A7C7FAA77}" dt="2018-12-28T17:36:17.620" v="13" actId="2696"/>
        <pc:sldMasterMkLst>
          <pc:docMk/>
          <pc:sldMasterMk cId="3811800564" sldId="2147483685"/>
        </pc:sldMasterMkLst>
        <pc:sldLayoutChg chg="del">
          <pc:chgData name="Gerhard Trippen" userId="1bc2c985-aea8-4072-8a1f-58257bbd9d2b" providerId="ADAL" clId="{DEB3493D-E2CA-44E6-99FD-0E9A7C7FAA77}" dt="2018-12-28T17:36:17.337" v="1" actId="2696"/>
          <pc:sldLayoutMkLst>
            <pc:docMk/>
            <pc:sldMasterMk cId="3811800564" sldId="2147483685"/>
            <pc:sldLayoutMk cId="1577772321" sldId="2147483686"/>
          </pc:sldLayoutMkLst>
        </pc:sldLayoutChg>
        <pc:sldLayoutChg chg="del">
          <pc:chgData name="Gerhard Trippen" userId="1bc2c985-aea8-4072-8a1f-58257bbd9d2b" providerId="ADAL" clId="{DEB3493D-E2CA-44E6-99FD-0E9A7C7FAA77}" dt="2018-12-28T17:36:17.345" v="2" actId="2696"/>
          <pc:sldLayoutMkLst>
            <pc:docMk/>
            <pc:sldMasterMk cId="3811800564" sldId="2147483685"/>
            <pc:sldLayoutMk cId="1264354791" sldId="2147483687"/>
          </pc:sldLayoutMkLst>
        </pc:sldLayoutChg>
        <pc:sldLayoutChg chg="del">
          <pc:chgData name="Gerhard Trippen" userId="1bc2c985-aea8-4072-8a1f-58257bbd9d2b" providerId="ADAL" clId="{DEB3493D-E2CA-44E6-99FD-0E9A7C7FAA77}" dt="2018-12-28T17:36:17.351" v="3" actId="2696"/>
          <pc:sldLayoutMkLst>
            <pc:docMk/>
            <pc:sldMasterMk cId="3811800564" sldId="2147483685"/>
            <pc:sldLayoutMk cId="2613721483" sldId="2147483688"/>
          </pc:sldLayoutMkLst>
        </pc:sldLayoutChg>
        <pc:sldLayoutChg chg="del">
          <pc:chgData name="Gerhard Trippen" userId="1bc2c985-aea8-4072-8a1f-58257bbd9d2b" providerId="ADAL" clId="{DEB3493D-E2CA-44E6-99FD-0E9A7C7FAA77}" dt="2018-12-28T17:36:17.356" v="4" actId="2696"/>
          <pc:sldLayoutMkLst>
            <pc:docMk/>
            <pc:sldMasterMk cId="3811800564" sldId="2147483685"/>
            <pc:sldLayoutMk cId="2156733294" sldId="2147483689"/>
          </pc:sldLayoutMkLst>
        </pc:sldLayoutChg>
        <pc:sldLayoutChg chg="del">
          <pc:chgData name="Gerhard Trippen" userId="1bc2c985-aea8-4072-8a1f-58257bbd9d2b" providerId="ADAL" clId="{DEB3493D-E2CA-44E6-99FD-0E9A7C7FAA77}" dt="2018-12-28T17:36:17.363" v="5" actId="2696"/>
          <pc:sldLayoutMkLst>
            <pc:docMk/>
            <pc:sldMasterMk cId="3811800564" sldId="2147483685"/>
            <pc:sldLayoutMk cId="2537264262" sldId="2147483690"/>
          </pc:sldLayoutMkLst>
        </pc:sldLayoutChg>
        <pc:sldLayoutChg chg="del">
          <pc:chgData name="Gerhard Trippen" userId="1bc2c985-aea8-4072-8a1f-58257bbd9d2b" providerId="ADAL" clId="{DEB3493D-E2CA-44E6-99FD-0E9A7C7FAA77}" dt="2018-12-28T17:36:17.367" v="6" actId="2696"/>
          <pc:sldLayoutMkLst>
            <pc:docMk/>
            <pc:sldMasterMk cId="3811800564" sldId="2147483685"/>
            <pc:sldLayoutMk cId="4006173650" sldId="2147483691"/>
          </pc:sldLayoutMkLst>
        </pc:sldLayoutChg>
        <pc:sldLayoutChg chg="del">
          <pc:chgData name="Gerhard Trippen" userId="1bc2c985-aea8-4072-8a1f-58257bbd9d2b" providerId="ADAL" clId="{DEB3493D-E2CA-44E6-99FD-0E9A7C7FAA77}" dt="2018-12-28T17:36:17.373" v="7" actId="2696"/>
          <pc:sldLayoutMkLst>
            <pc:docMk/>
            <pc:sldMasterMk cId="3811800564" sldId="2147483685"/>
            <pc:sldLayoutMk cId="3654787482" sldId="2147483692"/>
          </pc:sldLayoutMkLst>
        </pc:sldLayoutChg>
        <pc:sldLayoutChg chg="del">
          <pc:chgData name="Gerhard Trippen" userId="1bc2c985-aea8-4072-8a1f-58257bbd9d2b" providerId="ADAL" clId="{DEB3493D-E2CA-44E6-99FD-0E9A7C7FAA77}" dt="2018-12-28T17:36:17.377" v="8" actId="2696"/>
          <pc:sldLayoutMkLst>
            <pc:docMk/>
            <pc:sldMasterMk cId="3811800564" sldId="2147483685"/>
            <pc:sldLayoutMk cId="2100740516" sldId="2147483693"/>
          </pc:sldLayoutMkLst>
        </pc:sldLayoutChg>
        <pc:sldLayoutChg chg="del">
          <pc:chgData name="Gerhard Trippen" userId="1bc2c985-aea8-4072-8a1f-58257bbd9d2b" providerId="ADAL" clId="{DEB3493D-E2CA-44E6-99FD-0E9A7C7FAA77}" dt="2018-12-28T17:36:17.386" v="9" actId="2696"/>
          <pc:sldLayoutMkLst>
            <pc:docMk/>
            <pc:sldMasterMk cId="3811800564" sldId="2147483685"/>
            <pc:sldLayoutMk cId="95042957" sldId="2147483694"/>
          </pc:sldLayoutMkLst>
        </pc:sldLayoutChg>
        <pc:sldLayoutChg chg="del">
          <pc:chgData name="Gerhard Trippen" userId="1bc2c985-aea8-4072-8a1f-58257bbd9d2b" providerId="ADAL" clId="{DEB3493D-E2CA-44E6-99FD-0E9A7C7FAA77}" dt="2018-12-28T17:36:17.391" v="10" actId="2696"/>
          <pc:sldLayoutMkLst>
            <pc:docMk/>
            <pc:sldMasterMk cId="3811800564" sldId="2147483685"/>
            <pc:sldLayoutMk cId="1416254921" sldId="2147483695"/>
          </pc:sldLayoutMkLst>
        </pc:sldLayoutChg>
        <pc:sldLayoutChg chg="del">
          <pc:chgData name="Gerhard Trippen" userId="1bc2c985-aea8-4072-8a1f-58257bbd9d2b" providerId="ADAL" clId="{DEB3493D-E2CA-44E6-99FD-0E9A7C7FAA77}" dt="2018-12-28T17:36:17.588" v="11" actId="2696"/>
          <pc:sldLayoutMkLst>
            <pc:docMk/>
            <pc:sldMasterMk cId="3811800564" sldId="2147483685"/>
            <pc:sldLayoutMk cId="582213086" sldId="2147483696"/>
          </pc:sldLayoutMkLst>
        </pc:sldLayoutChg>
        <pc:sldLayoutChg chg="del">
          <pc:chgData name="Gerhard Trippen" userId="1bc2c985-aea8-4072-8a1f-58257bbd9d2b" providerId="ADAL" clId="{DEB3493D-E2CA-44E6-99FD-0E9A7C7FAA77}" dt="2018-12-28T17:36:17.592" v="12" actId="2696"/>
          <pc:sldLayoutMkLst>
            <pc:docMk/>
            <pc:sldMasterMk cId="3811800564" sldId="2147483685"/>
            <pc:sldLayoutMk cId="950957519" sldId="2147483697"/>
          </pc:sldLayoutMkLst>
        </pc:sldLayoutChg>
      </pc:sldMasterChg>
      <pc:sldMasterChg chg="del delSldLayout">
        <pc:chgData name="Gerhard Trippen" userId="1bc2c985-aea8-4072-8a1f-58257bbd9d2b" providerId="ADAL" clId="{DEB3493D-E2CA-44E6-99FD-0E9A7C7FAA77}" dt="2018-12-28T17:36:19.599" v="25" actId="2696"/>
        <pc:sldMasterMkLst>
          <pc:docMk/>
          <pc:sldMasterMk cId="3884688842" sldId="2147483698"/>
        </pc:sldMasterMkLst>
        <pc:sldLayoutChg chg="del">
          <pc:chgData name="Gerhard Trippen" userId="1bc2c985-aea8-4072-8a1f-58257bbd9d2b" providerId="ADAL" clId="{DEB3493D-E2CA-44E6-99FD-0E9A7C7FAA77}" dt="2018-12-28T17:36:19.514" v="14" actId="2696"/>
          <pc:sldLayoutMkLst>
            <pc:docMk/>
            <pc:sldMasterMk cId="3884688842" sldId="2147483698"/>
            <pc:sldLayoutMk cId="3552370959" sldId="2147483699"/>
          </pc:sldLayoutMkLst>
        </pc:sldLayoutChg>
        <pc:sldLayoutChg chg="del">
          <pc:chgData name="Gerhard Trippen" userId="1bc2c985-aea8-4072-8a1f-58257bbd9d2b" providerId="ADAL" clId="{DEB3493D-E2CA-44E6-99FD-0E9A7C7FAA77}" dt="2018-12-28T17:36:19.536" v="15" actId="2696"/>
          <pc:sldLayoutMkLst>
            <pc:docMk/>
            <pc:sldMasterMk cId="3884688842" sldId="2147483698"/>
            <pc:sldLayoutMk cId="1909411223" sldId="2147483700"/>
          </pc:sldLayoutMkLst>
        </pc:sldLayoutChg>
        <pc:sldLayoutChg chg="del">
          <pc:chgData name="Gerhard Trippen" userId="1bc2c985-aea8-4072-8a1f-58257bbd9d2b" providerId="ADAL" clId="{DEB3493D-E2CA-44E6-99FD-0E9A7C7FAA77}" dt="2018-12-28T17:36:19.542" v="16" actId="2696"/>
          <pc:sldLayoutMkLst>
            <pc:docMk/>
            <pc:sldMasterMk cId="3884688842" sldId="2147483698"/>
            <pc:sldLayoutMk cId="750446132" sldId="2147483701"/>
          </pc:sldLayoutMkLst>
        </pc:sldLayoutChg>
        <pc:sldLayoutChg chg="del">
          <pc:chgData name="Gerhard Trippen" userId="1bc2c985-aea8-4072-8a1f-58257bbd9d2b" providerId="ADAL" clId="{DEB3493D-E2CA-44E6-99FD-0E9A7C7FAA77}" dt="2018-12-28T17:36:19.549" v="17" actId="2696"/>
          <pc:sldLayoutMkLst>
            <pc:docMk/>
            <pc:sldMasterMk cId="3884688842" sldId="2147483698"/>
            <pc:sldLayoutMk cId="1276668997" sldId="2147483702"/>
          </pc:sldLayoutMkLst>
        </pc:sldLayoutChg>
        <pc:sldLayoutChg chg="del">
          <pc:chgData name="Gerhard Trippen" userId="1bc2c985-aea8-4072-8a1f-58257bbd9d2b" providerId="ADAL" clId="{DEB3493D-E2CA-44E6-99FD-0E9A7C7FAA77}" dt="2018-12-28T17:36:19.558" v="18" actId="2696"/>
          <pc:sldLayoutMkLst>
            <pc:docMk/>
            <pc:sldMasterMk cId="3884688842" sldId="2147483698"/>
            <pc:sldLayoutMk cId="3988744036" sldId="2147483703"/>
          </pc:sldLayoutMkLst>
        </pc:sldLayoutChg>
        <pc:sldLayoutChg chg="del">
          <pc:chgData name="Gerhard Trippen" userId="1bc2c985-aea8-4072-8a1f-58257bbd9d2b" providerId="ADAL" clId="{DEB3493D-E2CA-44E6-99FD-0E9A7C7FAA77}" dt="2018-12-28T17:36:19.563" v="19" actId="2696"/>
          <pc:sldLayoutMkLst>
            <pc:docMk/>
            <pc:sldMasterMk cId="3884688842" sldId="2147483698"/>
            <pc:sldLayoutMk cId="2908822255" sldId="2147483704"/>
          </pc:sldLayoutMkLst>
        </pc:sldLayoutChg>
        <pc:sldLayoutChg chg="del">
          <pc:chgData name="Gerhard Trippen" userId="1bc2c985-aea8-4072-8a1f-58257bbd9d2b" providerId="ADAL" clId="{DEB3493D-E2CA-44E6-99FD-0E9A7C7FAA77}" dt="2018-12-28T17:36:19.568" v="20" actId="2696"/>
          <pc:sldLayoutMkLst>
            <pc:docMk/>
            <pc:sldMasterMk cId="3884688842" sldId="2147483698"/>
            <pc:sldLayoutMk cId="4268235309" sldId="2147483705"/>
          </pc:sldLayoutMkLst>
        </pc:sldLayoutChg>
        <pc:sldLayoutChg chg="del">
          <pc:chgData name="Gerhard Trippen" userId="1bc2c985-aea8-4072-8a1f-58257bbd9d2b" providerId="ADAL" clId="{DEB3493D-E2CA-44E6-99FD-0E9A7C7FAA77}" dt="2018-12-28T17:36:19.572" v="21" actId="2696"/>
          <pc:sldLayoutMkLst>
            <pc:docMk/>
            <pc:sldMasterMk cId="3884688842" sldId="2147483698"/>
            <pc:sldLayoutMk cId="4002691575" sldId="2147483706"/>
          </pc:sldLayoutMkLst>
        </pc:sldLayoutChg>
        <pc:sldLayoutChg chg="del">
          <pc:chgData name="Gerhard Trippen" userId="1bc2c985-aea8-4072-8a1f-58257bbd9d2b" providerId="ADAL" clId="{DEB3493D-E2CA-44E6-99FD-0E9A7C7FAA77}" dt="2018-12-28T17:36:19.578" v="22" actId="2696"/>
          <pc:sldLayoutMkLst>
            <pc:docMk/>
            <pc:sldMasterMk cId="3884688842" sldId="2147483698"/>
            <pc:sldLayoutMk cId="1095749914" sldId="2147483707"/>
          </pc:sldLayoutMkLst>
        </pc:sldLayoutChg>
        <pc:sldLayoutChg chg="del">
          <pc:chgData name="Gerhard Trippen" userId="1bc2c985-aea8-4072-8a1f-58257bbd9d2b" providerId="ADAL" clId="{DEB3493D-E2CA-44E6-99FD-0E9A7C7FAA77}" dt="2018-12-28T17:36:19.582" v="23" actId="2696"/>
          <pc:sldLayoutMkLst>
            <pc:docMk/>
            <pc:sldMasterMk cId="3884688842" sldId="2147483698"/>
            <pc:sldLayoutMk cId="1454352821" sldId="2147483708"/>
          </pc:sldLayoutMkLst>
        </pc:sldLayoutChg>
        <pc:sldLayoutChg chg="del">
          <pc:chgData name="Gerhard Trippen" userId="1bc2c985-aea8-4072-8a1f-58257bbd9d2b" providerId="ADAL" clId="{DEB3493D-E2CA-44E6-99FD-0E9A7C7FAA77}" dt="2018-12-28T17:36:19.588" v="24" actId="2696"/>
          <pc:sldLayoutMkLst>
            <pc:docMk/>
            <pc:sldMasterMk cId="3884688842" sldId="2147483698"/>
            <pc:sldLayoutMk cId="4052450" sldId="2147483709"/>
          </pc:sldLayoutMkLst>
        </pc:sldLayoutChg>
      </pc:sldMasterChg>
    </pc:docChg>
  </pc:docChgLst>
  <pc:docChgLst>
    <pc:chgData name="Gerhard Trippen" userId="1bc2c985-aea8-4072-8a1f-58257bbd9d2b" providerId="ADAL" clId="{A962481E-B70E-41B8-8ED0-784F5DD3EDAD}"/>
    <pc:docChg chg="custSel modSld">
      <pc:chgData name="Gerhard Trippen" userId="1bc2c985-aea8-4072-8a1f-58257bbd9d2b" providerId="ADAL" clId="{A962481E-B70E-41B8-8ED0-784F5DD3EDAD}" dt="2022-01-18T19:53:40.136" v="9"/>
      <pc:docMkLst>
        <pc:docMk/>
      </pc:docMkLst>
      <pc:sldChg chg="modSp mod">
        <pc:chgData name="Gerhard Trippen" userId="1bc2c985-aea8-4072-8a1f-58257bbd9d2b" providerId="ADAL" clId="{A962481E-B70E-41B8-8ED0-784F5DD3EDAD}" dt="2022-01-18T19:53:40.136" v="9"/>
        <pc:sldMkLst>
          <pc:docMk/>
          <pc:sldMk cId="2591072439" sldId="656"/>
        </pc:sldMkLst>
        <pc:spChg chg="mod">
          <ac:chgData name="Gerhard Trippen" userId="1bc2c985-aea8-4072-8a1f-58257bbd9d2b" providerId="ADAL" clId="{A962481E-B70E-41B8-8ED0-784F5DD3EDAD}" dt="2022-01-18T19:53:40.136" v="9"/>
          <ac:spMkLst>
            <pc:docMk/>
            <pc:sldMk cId="2591072439" sldId="656"/>
            <ac:spMk id="40965" creationId="{96C9FF9F-332F-45F2-A4DF-AA0AEB591CF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3171826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02" tIns="0" rIns="19802" bIns="0" numCol="1" anchor="t" anchorCtr="0" compatLnSpc="1">
            <a:prstTxWarp prst="textNoShape">
              <a:avLst/>
            </a:prstTxWarp>
          </a:bodyPr>
          <a:lstStyle>
            <a:lvl1pPr defTabSz="987425">
              <a:defRPr sz="100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-1588"/>
            <a:ext cx="3171825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02" tIns="0" rIns="19802" bIns="0" numCol="1" anchor="t" anchorCtr="0" compatLnSpc="1">
            <a:prstTxWarp prst="textNoShape">
              <a:avLst/>
            </a:prstTxWarp>
          </a:bodyPr>
          <a:lstStyle>
            <a:lvl1pPr algn="r" defTabSz="987425">
              <a:defRPr sz="100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121775"/>
            <a:ext cx="3171826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02" tIns="0" rIns="19802" bIns="0" numCol="1" anchor="b" anchorCtr="0" compatLnSpc="1">
            <a:prstTxWarp prst="textNoShape">
              <a:avLst/>
            </a:prstTxWarp>
          </a:bodyPr>
          <a:lstStyle>
            <a:lvl1pPr defTabSz="987425">
              <a:defRPr sz="100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02" tIns="0" rIns="19802" bIns="0" numCol="1" anchor="b" anchorCtr="0" compatLnSpc="1">
            <a:prstTxWarp prst="textNoShape">
              <a:avLst/>
            </a:prstTxWarp>
          </a:bodyPr>
          <a:lstStyle>
            <a:lvl1pPr algn="r" defTabSz="987425">
              <a:defRPr sz="1000" i="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258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3175" y="-3175"/>
            <a:ext cx="317341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02" tIns="0" rIns="19802" bIns="0" numCol="1" anchor="t" anchorCtr="0" compatLnSpc="1">
            <a:prstTxWarp prst="textNoShape">
              <a:avLst/>
            </a:prstTxWarp>
          </a:bodyPr>
          <a:lstStyle>
            <a:lvl1pPr defTabSz="987425">
              <a:defRPr sz="1000" i="1"/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-3175"/>
            <a:ext cx="317341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02" tIns="0" rIns="19802" bIns="0" numCol="1" anchor="t" anchorCtr="0" compatLnSpc="1">
            <a:prstTxWarp prst="textNoShape">
              <a:avLst/>
            </a:prstTxWarp>
          </a:bodyPr>
          <a:lstStyle>
            <a:lvl1pPr algn="r" defTabSz="987425">
              <a:defRPr sz="1000" i="1"/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3175" y="9121775"/>
            <a:ext cx="317341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02" tIns="0" rIns="19802" bIns="0" numCol="1" anchor="b" anchorCtr="0" compatLnSpc="1">
            <a:prstTxWarp prst="textNoShape">
              <a:avLst/>
            </a:prstTxWarp>
          </a:bodyPr>
          <a:lstStyle>
            <a:lvl1pPr defTabSz="987425">
              <a:defRPr sz="1000" i="1"/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76263" y="4089400"/>
            <a:ext cx="6159500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58" tIns="49503" rIns="97358" bIns="495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4" name="Rectangle 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98425"/>
            <a:ext cx="5437188" cy="4078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34475"/>
            <a:ext cx="319246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02" tIns="0" rIns="19802" bIns="0" numCol="1" anchor="b" anchorCtr="0" compatLnSpc="1">
            <a:prstTxWarp prst="textNoShape">
              <a:avLst/>
            </a:prstTxWarp>
          </a:bodyPr>
          <a:lstStyle>
            <a:lvl1pPr algn="r" defTabSz="950913">
              <a:defRPr sz="1000" i="1"/>
            </a:lvl1pPr>
          </a:lstStyle>
          <a:p>
            <a:fld id="{EE310377-5DD4-4DEC-A6EB-B358E81902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627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290513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6985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04775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3970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4333B3-B0BC-4E07-ACBE-BE7FF4043221}" type="slidenum">
              <a:rPr lang="en-US"/>
              <a:pPr/>
              <a:t>1</a:t>
            </a:fld>
            <a:endParaRPr lang="en-US"/>
          </a:p>
        </p:txBody>
      </p:sp>
      <p:sp>
        <p:nvSpPr>
          <p:cNvPr id="28467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7010" tIns="48504" rIns="97010" bIns="48504"/>
          <a:lstStyle/>
          <a:p>
            <a:endParaRPr lang="en-US" sz="900">
              <a:latin typeface="Arial" charset="0"/>
            </a:endParaRPr>
          </a:p>
        </p:txBody>
      </p:sp>
      <p:sp>
        <p:nvSpPr>
          <p:cNvPr id="284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3567726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10377-5DD4-4DEC-A6EB-B358E81902E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83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10377-5DD4-4DEC-A6EB-B358E81902E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74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10377-5DD4-4DEC-A6EB-B358E81902E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844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10377-5DD4-4DEC-A6EB-B358E81902E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540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10377-5DD4-4DEC-A6EB-B358E81902E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015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10377-5DD4-4DEC-A6EB-B358E81902E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65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10377-5DD4-4DEC-A6EB-B358E81902E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990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10377-5DD4-4DEC-A6EB-B358E81902E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317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10377-5DD4-4DEC-A6EB-B358E81902E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579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10377-5DD4-4DEC-A6EB-B358E81902E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53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B24BDE-DE6F-43AA-B5A4-86D508A198C5}" type="slidenum">
              <a:rPr lang="en-US">
                <a:cs typeface="Arial" charset="0"/>
              </a:rPr>
              <a:pPr/>
              <a:t>2</a:t>
            </a:fld>
            <a:endParaRPr lang="en-US">
              <a:cs typeface="Arial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214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10377-5DD4-4DEC-A6EB-B358E81902E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302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10377-5DD4-4DEC-A6EB-B358E81902E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880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10377-5DD4-4DEC-A6EB-B358E81902E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63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10377-5DD4-4DEC-A6EB-B358E81902E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896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10377-5DD4-4DEC-A6EB-B358E81902E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582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10377-5DD4-4DEC-A6EB-B358E81902E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715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10377-5DD4-4DEC-A6EB-B358E81902E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493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A8B039-BACB-408B-A70D-41E5DCB7F22B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030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A8B039-BACB-408B-A70D-41E5DCB7F22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445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A8B039-BACB-408B-A70D-41E5DCB7F22B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62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10377-5DD4-4DEC-A6EB-B358E81902E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114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A8B039-BACB-408B-A70D-41E5DCB7F22B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195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10377-5DD4-4DEC-A6EB-B358E81902E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278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10377-5DD4-4DEC-A6EB-B358E81902E0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656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10377-5DD4-4DEC-A6EB-B358E81902E0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039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10377-5DD4-4DEC-A6EB-B358E81902E0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750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10377-5DD4-4DEC-A6EB-B358E81902E0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204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10377-5DD4-4DEC-A6EB-B358E81902E0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360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10377-5DD4-4DEC-A6EB-B358E81902E0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72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10377-5DD4-4DEC-A6EB-B358E81902E0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541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10377-5DD4-4DEC-A6EB-B358E81902E0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4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10377-5DD4-4DEC-A6EB-B358E81902E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879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10377-5DD4-4DEC-A6EB-B358E81902E0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213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10377-5DD4-4DEC-A6EB-B358E81902E0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961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10377-5DD4-4DEC-A6EB-B358E81902E0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7348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10377-5DD4-4DEC-A6EB-B358E81902E0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3682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10377-5DD4-4DEC-A6EB-B358E81902E0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8216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10377-5DD4-4DEC-A6EB-B358E81902E0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282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10377-5DD4-4DEC-A6EB-B358E81902E0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9392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10377-5DD4-4DEC-A6EB-B358E81902E0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0288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10377-5DD4-4DEC-A6EB-B358E81902E0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5753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10377-5DD4-4DEC-A6EB-B358E81902E0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10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10377-5DD4-4DEC-A6EB-B358E81902E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7558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10377-5DD4-4DEC-A6EB-B358E81902E0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6192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10377-5DD4-4DEC-A6EB-B358E81902E0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298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10377-5DD4-4DEC-A6EB-B358E81902E0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0117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10377-5DD4-4DEC-A6EB-B358E81902E0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9099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10377-5DD4-4DEC-A6EB-B358E81902E0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0132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10377-5DD4-4DEC-A6EB-B358E81902E0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0746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10377-5DD4-4DEC-A6EB-B358E81902E0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40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10377-5DD4-4DEC-A6EB-B358E81902E0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9648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10377-5DD4-4DEC-A6EB-B358E81902E0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0175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10377-5DD4-4DEC-A6EB-B358E81902E0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37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10377-5DD4-4DEC-A6EB-B358E81902E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2153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10377-5DD4-4DEC-A6EB-B358E81902E0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2536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10377-5DD4-4DEC-A6EB-B358E81902E0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6245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10377-5DD4-4DEC-A6EB-B358E81902E0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2843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10377-5DD4-4DEC-A6EB-B358E81902E0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8134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3FD2ED-7DAA-4768-AEFD-BBE6CDA5104D}" type="slidenum">
              <a:rPr lang="en-US">
                <a:cs typeface="Arial" charset="0"/>
              </a:rPr>
              <a:pPr/>
              <a:t>64</a:t>
            </a:fld>
            <a:endParaRPr lang="en-US">
              <a:cs typeface="Arial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9091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3FD2ED-7DAA-4768-AEFD-BBE6CDA5104D}" type="slidenum">
              <a:rPr lang="en-US">
                <a:cs typeface="Arial" charset="0"/>
              </a:rPr>
              <a:pPr/>
              <a:t>65</a:t>
            </a:fld>
            <a:endParaRPr lang="en-US">
              <a:cs typeface="Arial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8909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10377-5DD4-4DEC-A6EB-B358E81902E0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9857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10377-5DD4-4DEC-A6EB-B358E81902E0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8711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10377-5DD4-4DEC-A6EB-B358E81902E0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6359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10377-5DD4-4DEC-A6EB-B358E81902E0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83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10377-5DD4-4DEC-A6EB-B358E81902E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62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10377-5DD4-4DEC-A6EB-B358E81902E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80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10377-5DD4-4DEC-A6EB-B358E81902E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14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772B92-358D-401E-932F-AC277EB169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706372-783E-4269-B446-2E8CE7B897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4163" y="266700"/>
            <a:ext cx="2084387" cy="5524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66700"/>
            <a:ext cx="6100763" cy="5524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295F0-4912-46AE-9AD1-EDAF672C25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6700"/>
            <a:ext cx="7772400" cy="1104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76400"/>
            <a:ext cx="826135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0" y="63992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992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62800" y="63992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8D3BF6D-F2B5-4A3E-B29F-EF21CB902B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642187-22FF-4EC0-9CC6-4B4894223C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21E595-00DB-4FB4-BA3C-E65D45F380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544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4075" y="1676400"/>
            <a:ext cx="40544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C9E314-0205-48D2-86EB-5B6F466B68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26C347-128A-4071-BF28-A508DB4663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E65BC2-0B76-427F-8CB5-CE7078B4E8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07B08C-947E-4C64-A67A-6BFF035290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E2330C-F4D6-4020-93CB-B03B455CEE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BF038E-14C5-4CB8-A270-FCB94BFC11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0" y="63992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3992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3992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E67FE988-A1CA-44C0-A4F7-9218C7AA252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0" y="1371600"/>
            <a:ext cx="8026400" cy="0"/>
          </a:xfrm>
          <a:prstGeom prst="line">
            <a:avLst/>
          </a:prstGeom>
          <a:noFill/>
          <a:ln w="50800">
            <a:solidFill>
              <a:srgbClr val="000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66700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76400"/>
            <a:ext cx="82613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72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E022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E022A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E022A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E022A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E022A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E022A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E022A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E022A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E022A"/>
          </a:solidFill>
          <a:latin typeface="Arial" charset="0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Arial" panose="020B0604020202020204" pitchFamily="34" charset="0"/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100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rgbClr val="000000"/>
          </a:solidFill>
          <a:latin typeface="+mn-lt"/>
        </a:defRPr>
      </a:lvl3pPr>
      <a:lvl4pPr marL="16573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Arial" panose="020B0604020202020204" pitchFamily="34" charset="0"/>
        <a:buChar char="•"/>
        <a:defRPr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1600">
          <a:solidFill>
            <a:srgbClr val="000000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1600">
          <a:solidFill>
            <a:srgbClr val="0000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1600">
          <a:solidFill>
            <a:srgbClr val="0000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1600">
          <a:solidFill>
            <a:srgbClr val="0000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16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quest.io/blog/jupyter-notebook-tutorial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itetutorial.net/what-is-sqlite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vm.edu/~bnelson/computer/access2003/howaccesstreatsdecimalplaces.html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sql/sql_dates.asp" TargetMode="Externa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community/tutorials/sql-interface-within-jupyterlab" TargetMode="Externa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arn.datacamp.com/courses/introduction-to-sql" TargetMode="External"/><Relationship Id="rId4" Type="http://schemas.openxmlformats.org/officeDocument/2006/relationships/hyperlink" Target="https://www.sqlitetutorial.net/what-is-sqlite/" TargetMode="Externa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28775"/>
            <a:ext cx="8686800" cy="1143000"/>
          </a:xfrm>
        </p:spPr>
        <p:txBody>
          <a:bodyPr/>
          <a:lstStyle/>
          <a:p>
            <a:pPr algn="ctr">
              <a:buNone/>
            </a:pPr>
            <a:r>
              <a:rPr lang="en-CA" sz="3600">
                <a:solidFill>
                  <a:schemeClr val="hlink"/>
                </a:solidFill>
              </a:rPr>
              <a:t>Introduction to Databases and</a:t>
            </a:r>
            <a:br>
              <a:rPr lang="en-CA" sz="3600">
                <a:solidFill>
                  <a:schemeClr val="hlink"/>
                </a:solidFill>
              </a:rPr>
            </a:br>
            <a:r>
              <a:rPr lang="en-CA" sz="3600">
                <a:solidFill>
                  <a:schemeClr val="hlink"/>
                </a:solidFill>
              </a:rPr>
              <a:t>SQL Basics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6BCC-7064-4217-AF79-247C713B441B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>
            <a:extLst>
              <a:ext uri="{FF2B5EF4-FFF2-40B4-BE49-F238E27FC236}">
                <a16:creationId xmlns:a16="http://schemas.microsoft.com/office/drawing/2014/main" id="{24A56613-C2B5-4EB6-AACA-116B83A836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Components of a Line Item</a:t>
            </a: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A1108035-A248-4842-B5E9-CEFE38F8AF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85000"/>
              </a:spcBef>
              <a:defRPr/>
            </a:pPr>
            <a:r>
              <a:rPr lang="en-US" sz="2800">
                <a:latin typeface="+mj-lt"/>
              </a:rPr>
              <a:t>Part number</a:t>
            </a:r>
          </a:p>
          <a:p>
            <a:pPr eaLnBrk="1" hangingPunct="1">
              <a:lnSpc>
                <a:spcPct val="90000"/>
              </a:lnSpc>
              <a:spcBef>
                <a:spcPct val="85000"/>
              </a:spcBef>
              <a:defRPr/>
            </a:pPr>
            <a:r>
              <a:rPr lang="en-US" sz="2800">
                <a:latin typeface="+mj-lt"/>
              </a:rPr>
              <a:t>Part description</a:t>
            </a:r>
          </a:p>
          <a:p>
            <a:pPr eaLnBrk="1" hangingPunct="1">
              <a:lnSpc>
                <a:spcPct val="90000"/>
              </a:lnSpc>
              <a:spcBef>
                <a:spcPct val="85000"/>
              </a:spcBef>
              <a:defRPr/>
            </a:pPr>
            <a:r>
              <a:rPr lang="en-US" sz="2800">
                <a:latin typeface="+mj-lt"/>
              </a:rPr>
              <a:t>Number of units for the part ordered</a:t>
            </a:r>
          </a:p>
          <a:p>
            <a:pPr eaLnBrk="1" hangingPunct="1">
              <a:lnSpc>
                <a:spcPct val="90000"/>
              </a:lnSpc>
              <a:spcBef>
                <a:spcPct val="85000"/>
              </a:spcBef>
              <a:defRPr/>
            </a:pPr>
            <a:r>
              <a:rPr lang="en-US" sz="2800">
                <a:latin typeface="+mj-lt"/>
              </a:rPr>
              <a:t>Quoted price for the part</a:t>
            </a:r>
          </a:p>
          <a:p>
            <a:pPr eaLnBrk="1" hangingPunct="1">
              <a:lnSpc>
                <a:spcPct val="90000"/>
              </a:lnSpc>
              <a:spcBef>
                <a:spcPct val="85000"/>
              </a:spcBef>
              <a:defRPr/>
            </a:pPr>
            <a:r>
              <a:rPr lang="en-US" sz="2800">
                <a:latin typeface="+mj-lt"/>
              </a:rPr>
              <a:t>Total, or extension, the result of multiplying the number ordered by the quoted price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A64C92-7550-485E-B02C-DB6109599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2187-22FF-4EC0-9CC6-4B4894223C9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>
            <a:extLst>
              <a:ext uri="{FF2B5EF4-FFF2-40B4-BE49-F238E27FC236}">
                <a16:creationId xmlns:a16="http://schemas.microsoft.com/office/drawing/2014/main" id="{F83A0117-2B8B-47C0-8E6E-BDAB4D19EF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Items Stored for Each Order</a:t>
            </a:r>
            <a:br>
              <a:rPr lang="en-US" altLang="en-US"/>
            </a:br>
            <a:r>
              <a:rPr lang="en-US" altLang="en-US"/>
              <a:t>in Order Table</a:t>
            </a:r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D4CC7FFA-B734-4494-8005-E089B6BA50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41438"/>
            <a:ext cx="8686800" cy="4525962"/>
          </a:xfrm>
        </p:spPr>
        <p:txBody>
          <a:bodyPr/>
          <a:lstStyle/>
          <a:p>
            <a:pPr eaLnBrk="1" hangingPunct="1">
              <a:spcBef>
                <a:spcPct val="100000"/>
              </a:spcBef>
              <a:defRPr/>
            </a:pPr>
            <a:r>
              <a:rPr lang="en-US" sz="2800">
                <a:latin typeface="+mj-lt"/>
              </a:rPr>
              <a:t>Order number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lang="en-US" sz="2800">
                <a:latin typeface="+mj-lt"/>
              </a:rPr>
              <a:t>Date of the order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lang="en-US" sz="2800">
                <a:latin typeface="+mj-lt"/>
              </a:rPr>
              <a:t>Customer number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lang="en-US" sz="2800">
                <a:solidFill>
                  <a:srgbClr val="FF0000"/>
                </a:solidFill>
                <a:latin typeface="+mj-lt"/>
              </a:rPr>
              <a:t>Customer name, address, and sales rep information are stored with the customer information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lang="en-US" sz="2800">
                <a:solidFill>
                  <a:srgbClr val="FF0000"/>
                </a:solidFill>
                <a:latin typeface="+mj-lt"/>
              </a:rPr>
              <a:t>Sales rep name is stored with sales rep information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11B85D-0A03-414A-9787-2D915D83C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2187-22FF-4EC0-9CC6-4B4894223C9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>
            <a:extLst>
              <a:ext uri="{FF2B5EF4-FFF2-40B4-BE49-F238E27FC236}">
                <a16:creationId xmlns:a16="http://schemas.microsoft.com/office/drawing/2014/main" id="{2D4D683E-B78D-42C1-9C96-49E7F5C523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577876" cy="1104900"/>
          </a:xfrm>
        </p:spPr>
        <p:txBody>
          <a:bodyPr/>
          <a:lstStyle/>
          <a:p>
            <a:pPr eaLnBrk="1" hangingPunct="1"/>
            <a:r>
              <a:rPr lang="en-US" altLang="en-US" sz="4000"/>
              <a:t>Items Stored for Each Order</a:t>
            </a:r>
            <a:br>
              <a:rPr lang="en-US" altLang="en-US" sz="4000"/>
            </a:br>
            <a:r>
              <a:rPr lang="en-US" altLang="en-US" sz="4000"/>
              <a:t>in </a:t>
            </a:r>
            <a:r>
              <a:rPr lang="en-US" altLang="en-US" sz="4000" err="1"/>
              <a:t>Order_Line</a:t>
            </a:r>
            <a:r>
              <a:rPr lang="en-US" altLang="en-US" sz="4000"/>
              <a:t> Table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C1B42D14-2261-4E16-B0B5-7939B315DA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29565"/>
            <a:ext cx="8577876" cy="4114800"/>
          </a:xfrm>
        </p:spPr>
        <p:txBody>
          <a:bodyPr/>
          <a:lstStyle/>
          <a:p>
            <a:pPr eaLnBrk="1" hangingPunct="1">
              <a:spcBef>
                <a:spcPct val="100000"/>
              </a:spcBef>
              <a:defRPr/>
            </a:pPr>
            <a:r>
              <a:rPr lang="en-US" sz="2800">
                <a:latin typeface="+mj-lt"/>
              </a:rPr>
              <a:t>Order number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lang="en-US" sz="2800">
                <a:latin typeface="+mj-lt"/>
              </a:rPr>
              <a:t>Part number</a:t>
            </a:r>
            <a:endParaRPr lang="en-US">
              <a:latin typeface="+mj-lt"/>
            </a:endParaRPr>
          </a:p>
          <a:p>
            <a:pPr eaLnBrk="1" hangingPunct="1">
              <a:spcBef>
                <a:spcPct val="100000"/>
              </a:spcBef>
              <a:defRPr/>
            </a:pPr>
            <a:r>
              <a:rPr lang="en-US" sz="2800">
                <a:latin typeface="+mj-lt"/>
              </a:rPr>
              <a:t>Number of units ordered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lang="en-US" sz="2800">
                <a:latin typeface="+mj-lt"/>
              </a:rPr>
              <a:t>Quoted price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lang="en-US" sz="2800">
                <a:solidFill>
                  <a:srgbClr val="FF0000"/>
                </a:solidFill>
                <a:latin typeface="+mj-lt"/>
              </a:rPr>
              <a:t>Part description is stored with information on parts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lang="en-US" sz="2800">
                <a:latin typeface="+mj-lt"/>
              </a:rPr>
              <a:t>Order total is </a:t>
            </a:r>
            <a:r>
              <a:rPr lang="en-US" sz="2800" b="1">
                <a:latin typeface="+mj-lt"/>
              </a:rPr>
              <a:t>not stored </a:t>
            </a:r>
            <a:r>
              <a:rPr lang="en-US" sz="2800">
                <a:latin typeface="+mj-lt"/>
              </a:rPr>
              <a:t>but is calculated each time order is displayed or printed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BA8770-008B-406C-A3E6-C029DDDF3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2187-22FF-4EC0-9CC6-4B4894223C9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>
            <a:extLst>
              <a:ext uri="{FF2B5EF4-FFF2-40B4-BE49-F238E27FC236}">
                <a16:creationId xmlns:a16="http://schemas.microsoft.com/office/drawing/2014/main" id="{F3C4019C-82CA-4874-AFF1-D5A3589940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Sample Rep Table</a:t>
            </a:r>
          </a:p>
        </p:txBody>
      </p:sp>
      <p:pic>
        <p:nvPicPr>
          <p:cNvPr id="29701" name="Picture 3" descr="Fig01-02aa">
            <a:extLst>
              <a:ext uri="{FF2B5EF4-FFF2-40B4-BE49-F238E27FC236}">
                <a16:creationId xmlns:a16="http://schemas.microsoft.com/office/drawing/2014/main" id="{F014CDF1-9118-414D-8A35-0D551B8153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2057400"/>
            <a:ext cx="8686800" cy="2514600"/>
          </a:xfrm>
          <a:noFill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554E8A-BC26-49CE-B644-2B3E6CB09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2187-22FF-4EC0-9CC6-4B4894223C9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>
            <a:extLst>
              <a:ext uri="{FF2B5EF4-FFF2-40B4-BE49-F238E27FC236}">
                <a16:creationId xmlns:a16="http://schemas.microsoft.com/office/drawing/2014/main" id="{6CDB319A-6113-44DE-BF6C-A18B3428E2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Rep Table Example</a:t>
            </a:r>
          </a:p>
        </p:txBody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id="{08E24B06-3413-4814-9396-BF693E880E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80000"/>
              </a:spcBef>
              <a:defRPr/>
            </a:pPr>
            <a:r>
              <a:rPr lang="en-US" sz="2800">
                <a:latin typeface="+mj-lt"/>
              </a:rPr>
              <a:t>Three sales reps in the table identified by number, e.g., </a:t>
            </a:r>
          </a:p>
          <a:p>
            <a:pPr lvl="1" eaLnBrk="1" hangingPunct="1">
              <a:spcBef>
                <a:spcPct val="80000"/>
              </a:spcBef>
              <a:defRPr/>
            </a:pPr>
            <a:r>
              <a:rPr lang="en-US" sz="2600">
                <a:latin typeface="+mj-lt"/>
              </a:rPr>
              <a:t>Sales rep number: 20</a:t>
            </a:r>
          </a:p>
          <a:p>
            <a:pPr lvl="1" eaLnBrk="1" hangingPunct="1">
              <a:spcBef>
                <a:spcPct val="80000"/>
              </a:spcBef>
              <a:defRPr/>
            </a:pPr>
            <a:r>
              <a:rPr lang="en-US" sz="2600">
                <a:latin typeface="+mj-lt"/>
              </a:rPr>
              <a:t>Name: Valerie Kaiser</a:t>
            </a:r>
          </a:p>
          <a:p>
            <a:pPr lvl="1" eaLnBrk="1" hangingPunct="1">
              <a:spcBef>
                <a:spcPct val="80000"/>
              </a:spcBef>
              <a:defRPr/>
            </a:pPr>
            <a:r>
              <a:rPr lang="en-US" sz="2600">
                <a:latin typeface="+mj-lt"/>
              </a:rPr>
              <a:t>Address: 624 Randall, Grove, FL, 33321</a:t>
            </a:r>
          </a:p>
          <a:p>
            <a:pPr lvl="1" eaLnBrk="1" hangingPunct="1">
              <a:spcBef>
                <a:spcPct val="80000"/>
              </a:spcBef>
              <a:defRPr/>
            </a:pPr>
            <a:r>
              <a:rPr lang="en-US" sz="2600">
                <a:latin typeface="+mj-lt"/>
              </a:rPr>
              <a:t>Total commission: $20,542.50</a:t>
            </a:r>
          </a:p>
          <a:p>
            <a:pPr lvl="1" eaLnBrk="1" hangingPunct="1">
              <a:spcBef>
                <a:spcPct val="80000"/>
              </a:spcBef>
              <a:defRPr/>
            </a:pPr>
            <a:r>
              <a:rPr lang="en-US" sz="2600">
                <a:latin typeface="+mj-lt"/>
              </a:rPr>
              <a:t>Commission rate: 5% (0.05)</a:t>
            </a:r>
          </a:p>
          <a:p>
            <a:pPr lvl="1" eaLnBrk="1" hangingPunct="1">
              <a:defRPr/>
            </a:pPr>
            <a:endParaRPr lang="en-US"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16E1C5-B3AD-4A73-8E4F-3A536016B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2187-22FF-4EC0-9CC6-4B4894223C9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>
            <a:extLst>
              <a:ext uri="{FF2B5EF4-FFF2-40B4-BE49-F238E27FC236}">
                <a16:creationId xmlns:a16="http://schemas.microsoft.com/office/drawing/2014/main" id="{BCE7B140-61EA-4064-97C8-FBD84AC7C1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Sample Customer Table</a:t>
            </a:r>
          </a:p>
        </p:txBody>
      </p:sp>
      <p:pic>
        <p:nvPicPr>
          <p:cNvPr id="31749" name="Picture 3" descr="Fig01-02ab">
            <a:extLst>
              <a:ext uri="{FF2B5EF4-FFF2-40B4-BE49-F238E27FC236}">
                <a16:creationId xmlns:a16="http://schemas.microsoft.com/office/drawing/2014/main" id="{F845AB1F-2AF3-4CC0-9355-5D4351EC36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415544"/>
            <a:ext cx="8610600" cy="5029200"/>
          </a:xfrm>
          <a:noFill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C74608-81F6-4E33-BB0C-8E361A5F2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2187-22FF-4EC0-9CC6-4B4894223C9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>
            <a:extLst>
              <a:ext uri="{FF2B5EF4-FFF2-40B4-BE49-F238E27FC236}">
                <a16:creationId xmlns:a16="http://schemas.microsoft.com/office/drawing/2014/main" id="{6BD54ECC-9D6E-4125-A44E-A74B03131C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Customer Table Example</a:t>
            </a:r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1EF1E080-1425-4C1A-A72E-66D9305DF8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001000" cy="4114800"/>
          </a:xfrm>
        </p:spPr>
        <p:txBody>
          <a:bodyPr/>
          <a:lstStyle/>
          <a:p>
            <a:pPr eaLnBrk="1" hangingPunct="1">
              <a:spcBef>
                <a:spcPct val="60000"/>
              </a:spcBef>
              <a:defRPr/>
            </a:pPr>
            <a:r>
              <a:rPr lang="en-US" sz="2800">
                <a:latin typeface="+mj-lt"/>
              </a:rPr>
              <a:t>Ten customers are identified by number</a:t>
            </a:r>
            <a:r>
              <a:rPr lang="en-US"/>
              <a:t>, e.g., </a:t>
            </a:r>
            <a:endParaRPr lang="en-US" sz="2800">
              <a:latin typeface="+mj-lt"/>
            </a:endParaRPr>
          </a:p>
          <a:p>
            <a:pPr lvl="1" eaLnBrk="1" hangingPunct="1">
              <a:spcBef>
                <a:spcPct val="60000"/>
              </a:spcBef>
              <a:defRPr/>
            </a:pPr>
            <a:r>
              <a:rPr lang="en-US" sz="2500">
                <a:latin typeface="+mj-lt"/>
              </a:rPr>
              <a:t>Number: 148</a:t>
            </a:r>
          </a:p>
          <a:p>
            <a:pPr lvl="1" eaLnBrk="1" hangingPunct="1">
              <a:spcBef>
                <a:spcPct val="60000"/>
              </a:spcBef>
              <a:defRPr/>
            </a:pPr>
            <a:r>
              <a:rPr lang="en-US" sz="2500">
                <a:latin typeface="+mj-lt"/>
              </a:rPr>
              <a:t>Name: Al’s Appliance and Sport</a:t>
            </a:r>
          </a:p>
          <a:p>
            <a:pPr lvl="1" eaLnBrk="1" hangingPunct="1">
              <a:spcBef>
                <a:spcPct val="60000"/>
              </a:spcBef>
              <a:defRPr/>
            </a:pPr>
            <a:r>
              <a:rPr lang="en-US" sz="2500">
                <a:latin typeface="+mj-lt"/>
              </a:rPr>
              <a:t>Address: 2837 Greenway, Fillmore, FL, 33336</a:t>
            </a:r>
          </a:p>
          <a:p>
            <a:pPr lvl="1" eaLnBrk="1" hangingPunct="1">
              <a:spcBef>
                <a:spcPct val="60000"/>
              </a:spcBef>
              <a:defRPr/>
            </a:pPr>
            <a:r>
              <a:rPr lang="en-US" sz="2500">
                <a:latin typeface="+mj-lt"/>
              </a:rPr>
              <a:t>Current balance: $6,550.00</a:t>
            </a:r>
          </a:p>
          <a:p>
            <a:pPr lvl="1" eaLnBrk="1" hangingPunct="1">
              <a:spcBef>
                <a:spcPct val="60000"/>
              </a:spcBef>
              <a:defRPr/>
            </a:pPr>
            <a:r>
              <a:rPr lang="en-US" sz="2500">
                <a:latin typeface="+mj-lt"/>
              </a:rPr>
              <a:t>Credit limit: $7,500.00</a:t>
            </a:r>
          </a:p>
          <a:p>
            <a:pPr lvl="1" eaLnBrk="1" hangingPunct="1">
              <a:spcBef>
                <a:spcPct val="60000"/>
              </a:spcBef>
              <a:defRPr/>
            </a:pPr>
            <a:r>
              <a:rPr lang="en-US" sz="2500">
                <a:latin typeface="+mj-lt"/>
              </a:rPr>
              <a:t>Sales rep: 20 (Valerie Kaiser)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F2A8B6-11AC-4196-A851-E663BC112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2187-22FF-4EC0-9CC6-4B4894223C9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>
            <a:extLst>
              <a:ext uri="{FF2B5EF4-FFF2-40B4-BE49-F238E27FC236}">
                <a16:creationId xmlns:a16="http://schemas.microsoft.com/office/drawing/2014/main" id="{115CE6AE-5505-49A7-8394-2DD1CA0A47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Sample Part Table</a:t>
            </a:r>
          </a:p>
        </p:txBody>
      </p:sp>
      <p:pic>
        <p:nvPicPr>
          <p:cNvPr id="33797" name="Picture 5">
            <a:extLst>
              <a:ext uri="{FF2B5EF4-FFF2-40B4-BE49-F238E27FC236}">
                <a16:creationId xmlns:a16="http://schemas.microsoft.com/office/drawing/2014/main" id="{F7E9EAFE-FAC2-4FD9-9A7C-E22F3CB53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46" y="1491133"/>
            <a:ext cx="8281296" cy="4685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5D3747-496A-41CA-BB5C-B72E7F2FC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BC2-0B76-427F-8CB5-CE7078B4E82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>
            <a:extLst>
              <a:ext uri="{FF2B5EF4-FFF2-40B4-BE49-F238E27FC236}">
                <a16:creationId xmlns:a16="http://schemas.microsoft.com/office/drawing/2014/main" id="{0943ADBA-3BDF-49C1-A861-44FD31DFE1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Part Table Example</a:t>
            </a:r>
          </a:p>
        </p:txBody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99CEF9EB-DDDA-4D19-892E-121D10137F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800">
                <a:latin typeface="+mj-lt"/>
              </a:rPr>
              <a:t>Ten parts are listed by part number</a:t>
            </a:r>
            <a:r>
              <a:rPr lang="en-US"/>
              <a:t>, e.g., </a:t>
            </a:r>
            <a:endParaRPr lang="en-US" sz="2800">
              <a:latin typeface="+mj-lt"/>
            </a:endParaRP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sz="2600">
                <a:latin typeface="+mj-lt"/>
              </a:rPr>
              <a:t>Part number: AT94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sz="2600">
                <a:latin typeface="+mj-lt"/>
              </a:rPr>
              <a:t>Description: Iron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sz="2600">
                <a:latin typeface="+mj-lt"/>
              </a:rPr>
              <a:t>Units on hand: 50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sz="2600">
                <a:latin typeface="+mj-lt"/>
              </a:rPr>
              <a:t>Item class: HW (</a:t>
            </a:r>
            <a:r>
              <a:rPr lang="en-US" sz="2600" err="1">
                <a:latin typeface="+mj-lt"/>
              </a:rPr>
              <a:t>housewares</a:t>
            </a:r>
            <a:r>
              <a:rPr lang="en-US" sz="2600">
                <a:latin typeface="+mj-lt"/>
              </a:rPr>
              <a:t>)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sz="2600">
                <a:latin typeface="+mj-lt"/>
              </a:rPr>
              <a:t>Warehouse: 3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sz="2600">
                <a:latin typeface="+mj-lt"/>
              </a:rPr>
              <a:t>Price: $24.95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59B8F9-4573-478C-8AB3-AED12BAB6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2187-22FF-4EC0-9CC6-4B4894223C9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>
            <a:extLst>
              <a:ext uri="{FF2B5EF4-FFF2-40B4-BE49-F238E27FC236}">
                <a16:creationId xmlns:a16="http://schemas.microsoft.com/office/drawing/2014/main" id="{7D42E53F-D0C6-41D3-86CE-E94C3D921F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Sample Orders Table</a:t>
            </a:r>
          </a:p>
        </p:txBody>
      </p:sp>
      <p:pic>
        <p:nvPicPr>
          <p:cNvPr id="35845" name="Picture 8">
            <a:extLst>
              <a:ext uri="{FF2B5EF4-FFF2-40B4-BE49-F238E27FC236}">
                <a16:creationId xmlns:a16="http://schemas.microsoft.com/office/drawing/2014/main" id="{49D7FEE9-27BD-4E07-96C1-CDF332FD3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730" y="1828800"/>
            <a:ext cx="3949983" cy="3582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847117-CE46-423D-97F9-D3D02F3DA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BC2-0B76-427F-8CB5-CE7078B4E82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5201E2-6BE6-4567-9FBE-BE3FBFC49891}" type="slidenum">
              <a:rPr lang="en-US">
                <a:cs typeface="Arial" charset="0"/>
              </a:rPr>
              <a:pPr/>
              <a:t>2</a:t>
            </a:fld>
            <a:endParaRPr lang="en-US">
              <a:cs typeface="Arial" charset="0"/>
            </a:endParaRPr>
          </a:p>
        </p:txBody>
      </p:sp>
      <p:sp>
        <p:nvSpPr>
          <p:cNvPr id="736258" name="Rectangle 2"/>
          <p:cNvSpPr>
            <a:spLocks noChangeArrowheads="1"/>
          </p:cNvSpPr>
          <p:nvPr/>
        </p:nvSpPr>
        <p:spPr bwMode="auto">
          <a:xfrm>
            <a:off x="3543300" y="3538538"/>
            <a:ext cx="4457700" cy="23622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6259" name="Rectangle 3"/>
          <p:cNvSpPr>
            <a:spLocks noChangeArrowheads="1"/>
          </p:cNvSpPr>
          <p:nvPr/>
        </p:nvSpPr>
        <p:spPr bwMode="auto">
          <a:xfrm>
            <a:off x="1181100" y="3538538"/>
            <a:ext cx="2152650" cy="2362200"/>
          </a:xfrm>
          <a:prstGeom prst="rect">
            <a:avLst/>
          </a:prstGeom>
          <a:solidFill>
            <a:schemeClr val="hlink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6260" name="Rectangle 4"/>
          <p:cNvSpPr>
            <a:spLocks noChangeArrowheads="1"/>
          </p:cNvSpPr>
          <p:nvPr/>
        </p:nvSpPr>
        <p:spPr bwMode="auto">
          <a:xfrm>
            <a:off x="3543300" y="2324100"/>
            <a:ext cx="4686300" cy="952500"/>
          </a:xfrm>
          <a:prstGeom prst="rect">
            <a:avLst/>
          </a:prstGeom>
          <a:solidFill>
            <a:schemeClr val="tx2"/>
          </a:soli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6261" name="Rectangle 5"/>
          <p:cNvSpPr>
            <a:spLocks noChangeArrowheads="1"/>
          </p:cNvSpPr>
          <p:nvPr/>
        </p:nvSpPr>
        <p:spPr bwMode="auto">
          <a:xfrm>
            <a:off x="3560763" y="2320925"/>
            <a:ext cx="46688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Monotype Sorts" pitchFamily="2" charset="2"/>
              <a:buNone/>
            </a:pPr>
            <a:r>
              <a:rPr lang="en-US" sz="24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Stock         Annual        Earn/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Monotype Sorts" pitchFamily="2" charset="2"/>
              <a:buNone/>
            </a:pPr>
            <a:r>
              <a:rPr lang="en-US" sz="24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Exchange    Sales($M)   Share($)</a:t>
            </a:r>
          </a:p>
        </p:txBody>
      </p:sp>
      <p:sp>
        <p:nvSpPr>
          <p:cNvPr id="7175" name="Rectangle 6"/>
          <p:cNvSpPr>
            <a:spLocks noChangeArrowheads="1"/>
          </p:cNvSpPr>
          <p:nvPr/>
        </p:nvSpPr>
        <p:spPr bwMode="auto">
          <a:xfrm>
            <a:off x="0" y="357188"/>
            <a:ext cx="9143999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3600">
                <a:solidFill>
                  <a:schemeClr val="hlink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What you learned in Statistics:</a:t>
            </a:r>
            <a:br>
              <a:rPr lang="en-US" sz="3600">
                <a:solidFill>
                  <a:schemeClr val="hlink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en-US">
                <a:solidFill>
                  <a:schemeClr val="hlink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Data, Data Sets, Elements, Variables, and Observations</a:t>
            </a:r>
          </a:p>
        </p:txBody>
      </p:sp>
      <p:sp>
        <p:nvSpPr>
          <p:cNvPr id="736263" name="Line 7"/>
          <p:cNvSpPr>
            <a:spLocks noChangeShapeType="1"/>
          </p:cNvSpPr>
          <p:nvPr/>
        </p:nvSpPr>
        <p:spPr bwMode="auto">
          <a:xfrm flipV="1">
            <a:off x="1157288" y="3398838"/>
            <a:ext cx="687387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6264" name="Rectangle 8"/>
          <p:cNvSpPr>
            <a:spLocks noChangeArrowheads="1"/>
          </p:cNvSpPr>
          <p:nvPr/>
        </p:nvSpPr>
        <p:spPr bwMode="auto">
          <a:xfrm>
            <a:off x="1276350" y="2828925"/>
            <a:ext cx="1733550" cy="323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Company</a:t>
            </a:r>
          </a:p>
        </p:txBody>
      </p:sp>
      <p:sp>
        <p:nvSpPr>
          <p:cNvPr id="736265" name="Rectangle 9"/>
          <p:cNvSpPr>
            <a:spLocks noChangeArrowheads="1"/>
          </p:cNvSpPr>
          <p:nvPr/>
        </p:nvSpPr>
        <p:spPr bwMode="auto">
          <a:xfrm>
            <a:off x="1125538" y="3573463"/>
            <a:ext cx="2235200" cy="228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FF00"/>
              </a:buClr>
              <a:buSzPct val="80000"/>
              <a:buFont typeface="Monotype Sorts" pitchFamily="2" charset="2"/>
              <a:buNone/>
            </a:pPr>
            <a:r>
              <a:rPr lang="en-US" sz="24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Dataram	</a:t>
            </a:r>
          </a:p>
          <a:p>
            <a:pPr>
              <a:spcBef>
                <a:spcPct val="20000"/>
              </a:spcBef>
              <a:buClr>
                <a:srgbClr val="FFFF00"/>
              </a:buClr>
              <a:buSzPct val="80000"/>
              <a:buFont typeface="Monotype Sorts" pitchFamily="2" charset="2"/>
              <a:buNone/>
            </a:pPr>
            <a:r>
              <a:rPr lang="en-US" sz="24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EnergySouth</a:t>
            </a:r>
          </a:p>
          <a:p>
            <a:pPr>
              <a:spcBef>
                <a:spcPct val="20000"/>
              </a:spcBef>
              <a:buClr>
                <a:srgbClr val="FFFF00"/>
              </a:buClr>
              <a:buSzPct val="80000"/>
              <a:buFont typeface="Monotype Sorts" pitchFamily="2" charset="2"/>
              <a:buNone/>
            </a:pPr>
            <a:r>
              <a:rPr lang="en-US" sz="24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Keystone</a:t>
            </a:r>
          </a:p>
          <a:p>
            <a:pPr>
              <a:spcBef>
                <a:spcPct val="20000"/>
              </a:spcBef>
              <a:buClr>
                <a:srgbClr val="FFFF00"/>
              </a:buClr>
              <a:buSzPct val="80000"/>
              <a:buFont typeface="Monotype Sorts" pitchFamily="2" charset="2"/>
              <a:buNone/>
            </a:pPr>
            <a:r>
              <a:rPr lang="en-US" sz="24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LandCare</a:t>
            </a:r>
          </a:p>
          <a:p>
            <a:pPr>
              <a:spcBef>
                <a:spcPct val="20000"/>
              </a:spcBef>
              <a:buClr>
                <a:srgbClr val="FFFF00"/>
              </a:buClr>
              <a:buSzPct val="80000"/>
              <a:buFont typeface="Monotype Sorts" pitchFamily="2" charset="2"/>
              <a:buNone/>
            </a:pPr>
            <a:r>
              <a:rPr lang="en-US" sz="24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Psychemedics</a:t>
            </a:r>
          </a:p>
        </p:txBody>
      </p:sp>
      <p:sp>
        <p:nvSpPr>
          <p:cNvPr id="736266" name="Rectangle 10"/>
          <p:cNvSpPr>
            <a:spLocks noChangeArrowheads="1"/>
          </p:cNvSpPr>
          <p:nvPr/>
        </p:nvSpPr>
        <p:spPr bwMode="auto">
          <a:xfrm>
            <a:off x="3543300" y="4062413"/>
            <a:ext cx="4460875" cy="452437"/>
          </a:xfrm>
          <a:prstGeom prst="rect">
            <a:avLst/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6267" name="Rectangle 11"/>
          <p:cNvSpPr>
            <a:spLocks noChangeArrowheads="1"/>
          </p:cNvSpPr>
          <p:nvPr/>
        </p:nvSpPr>
        <p:spPr bwMode="auto">
          <a:xfrm>
            <a:off x="3579813" y="3567113"/>
            <a:ext cx="4395787" cy="230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FFF00"/>
              </a:buClr>
              <a:buSzPct val="80000"/>
              <a:buFont typeface="Monotype Sorts" pitchFamily="2" charset="2"/>
              <a:buNone/>
            </a:pPr>
            <a:r>
              <a:rPr lang="en-US" sz="24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NQ	  	  73.10	0.86</a:t>
            </a:r>
          </a:p>
          <a:p>
            <a:pPr>
              <a:spcBef>
                <a:spcPct val="20000"/>
              </a:spcBef>
              <a:buClr>
                <a:srgbClr val="FFFF00"/>
              </a:buClr>
              <a:buSzPct val="80000"/>
              <a:buFont typeface="Monotype Sorts" pitchFamily="2" charset="2"/>
              <a:buNone/>
            </a:pPr>
            <a:r>
              <a:rPr lang="en-US" sz="24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N		  74.00	1.67</a:t>
            </a:r>
          </a:p>
          <a:p>
            <a:pPr>
              <a:spcBef>
                <a:spcPct val="20000"/>
              </a:spcBef>
              <a:buClr>
                <a:srgbClr val="FFFF00"/>
              </a:buClr>
              <a:buSzPct val="80000"/>
              <a:buFont typeface="Monotype Sorts" pitchFamily="2" charset="2"/>
              <a:buNone/>
            </a:pPr>
            <a:r>
              <a:rPr lang="en-US" sz="24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N		365.70	0.86  </a:t>
            </a:r>
          </a:p>
          <a:p>
            <a:pPr>
              <a:spcBef>
                <a:spcPct val="20000"/>
              </a:spcBef>
              <a:buClr>
                <a:srgbClr val="FFFF00"/>
              </a:buClr>
              <a:buSzPct val="80000"/>
              <a:buFont typeface="Monotype Sorts" pitchFamily="2" charset="2"/>
              <a:buNone/>
            </a:pPr>
            <a:r>
              <a:rPr lang="en-US" sz="24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NQ		111.40		0.33</a:t>
            </a:r>
          </a:p>
          <a:p>
            <a:pPr>
              <a:spcBef>
                <a:spcPct val="20000"/>
              </a:spcBef>
              <a:buClr>
                <a:srgbClr val="FFFF00"/>
              </a:buClr>
              <a:buSzPct val="80000"/>
              <a:buFont typeface="Monotype Sorts" pitchFamily="2" charset="2"/>
              <a:buNone/>
            </a:pPr>
            <a:r>
              <a:rPr lang="en-US" sz="24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N	  	  17.60	0.13</a:t>
            </a:r>
          </a:p>
        </p:txBody>
      </p:sp>
      <p:sp>
        <p:nvSpPr>
          <p:cNvPr id="736268" name="AutoShape 12"/>
          <p:cNvSpPr>
            <a:spLocks noChangeArrowheads="1"/>
          </p:cNvSpPr>
          <p:nvPr/>
        </p:nvSpPr>
        <p:spPr bwMode="auto">
          <a:xfrm>
            <a:off x="5024438" y="1620838"/>
            <a:ext cx="1563687" cy="409575"/>
          </a:xfrm>
          <a:prstGeom prst="wedgeRoundRectCallout">
            <a:avLst>
              <a:gd name="adj1" fmla="val 53755"/>
              <a:gd name="adj2" fmla="val 113181"/>
              <a:gd name="adj3" fmla="val 16667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2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Variables</a:t>
            </a:r>
          </a:p>
        </p:txBody>
      </p:sp>
      <p:sp>
        <p:nvSpPr>
          <p:cNvPr id="736269" name="AutoShape 13"/>
          <p:cNvSpPr>
            <a:spLocks noChangeArrowheads="1"/>
          </p:cNvSpPr>
          <p:nvPr/>
        </p:nvSpPr>
        <p:spPr bwMode="auto">
          <a:xfrm>
            <a:off x="585788" y="2127250"/>
            <a:ext cx="1346200" cy="660400"/>
          </a:xfrm>
          <a:prstGeom prst="wedgeRoundRectCallout">
            <a:avLst>
              <a:gd name="adj1" fmla="val -5306"/>
              <a:gd name="adj2" fmla="val 162019"/>
              <a:gd name="adj3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lang="en-US" sz="22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Element</a:t>
            </a:r>
          </a:p>
          <a:p>
            <a:pPr algn="ctr">
              <a:lnSpc>
                <a:spcPct val="80000"/>
              </a:lnSpc>
            </a:pPr>
            <a:r>
              <a:rPr lang="en-US" sz="22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Names</a:t>
            </a:r>
          </a:p>
        </p:txBody>
      </p:sp>
      <p:sp>
        <p:nvSpPr>
          <p:cNvPr id="736270" name="AutoShape 14"/>
          <p:cNvSpPr>
            <a:spLocks noChangeArrowheads="1"/>
          </p:cNvSpPr>
          <p:nvPr/>
        </p:nvSpPr>
        <p:spPr bwMode="auto">
          <a:xfrm>
            <a:off x="5653088" y="6211888"/>
            <a:ext cx="1563687" cy="450850"/>
          </a:xfrm>
          <a:prstGeom prst="wedgeRoundRectCallout">
            <a:avLst>
              <a:gd name="adj1" fmla="val -66954"/>
              <a:gd name="adj2" fmla="val -119366"/>
              <a:gd name="adj3" fmla="val 16667"/>
            </a:avLst>
          </a:prstGeom>
          <a:gradFill rotWithShape="0">
            <a:gsLst>
              <a:gs pos="0">
                <a:srgbClr val="47182F"/>
              </a:gs>
              <a:gs pos="50000">
                <a:srgbClr val="993366"/>
              </a:gs>
              <a:gs pos="100000">
                <a:srgbClr val="47182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2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Data Set</a:t>
            </a:r>
          </a:p>
        </p:txBody>
      </p:sp>
      <p:sp>
        <p:nvSpPr>
          <p:cNvPr id="736271" name="AutoShape 15"/>
          <p:cNvSpPr>
            <a:spLocks noChangeArrowheads="1"/>
          </p:cNvSpPr>
          <p:nvPr/>
        </p:nvSpPr>
        <p:spPr bwMode="auto">
          <a:xfrm rot="-5456">
            <a:off x="1806575" y="1701800"/>
            <a:ext cx="1852613" cy="430213"/>
          </a:xfrm>
          <a:prstGeom prst="wedgeRoundRectCallout">
            <a:avLst>
              <a:gd name="adj1" fmla="val 51870"/>
              <a:gd name="adj2" fmla="val 494731"/>
              <a:gd name="adj3" fmla="val 16667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2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Observation</a:t>
            </a:r>
          </a:p>
        </p:txBody>
      </p:sp>
    </p:spTree>
    <p:extLst>
      <p:ext uri="{BB962C8B-B14F-4D97-AF65-F5344CB8AC3E}">
        <p14:creationId xmlns:p14="http://schemas.microsoft.com/office/powerpoint/2010/main" val="254445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3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73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736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73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736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3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000"/>
                            </p:stCondLst>
                            <p:childTnLst>
                              <p:par>
                                <p:cTn id="29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736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3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0"/>
                            </p:stCondLst>
                            <p:childTnLst>
                              <p:par>
                                <p:cTn id="37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736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6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3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9000"/>
                            </p:stCondLst>
                            <p:childTnLst>
                              <p:par>
                                <p:cTn id="45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736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3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3000"/>
                            </p:stCondLst>
                            <p:childTnLst>
                              <p:par>
                                <p:cTn id="53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5" dur="500"/>
                                        <p:tgtEl>
                                          <p:spTgt spid="736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6258" grpId="0" animBg="1"/>
      <p:bldP spid="736259" grpId="0" animBg="1"/>
      <p:bldP spid="736260" grpId="0" animBg="1"/>
      <p:bldP spid="736261" grpId="0" autoUpdateAnimBg="0"/>
      <p:bldP spid="736264" grpId="0" autoUpdateAnimBg="0"/>
      <p:bldP spid="736265" grpId="0" autoUpdateAnimBg="0"/>
      <p:bldP spid="736266" grpId="0" animBg="1"/>
      <p:bldP spid="736267" grpId="0" autoUpdateAnimBg="0"/>
      <p:bldP spid="736268" grpId="0" animBg="1" autoUpdateAnimBg="0"/>
      <p:bldP spid="736269" grpId="0" animBg="1" autoUpdateAnimBg="0"/>
      <p:bldP spid="736270" grpId="0" animBg="1" autoUpdateAnimBg="0"/>
      <p:bldP spid="736271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>
            <a:extLst>
              <a:ext uri="{FF2B5EF4-FFF2-40B4-BE49-F238E27FC236}">
                <a16:creationId xmlns:a16="http://schemas.microsoft.com/office/drawing/2014/main" id="{D7D5C4BD-AA0B-4F6A-B0E8-E5BBF8EF52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Orders Table Example</a:t>
            </a:r>
          </a:p>
        </p:txBody>
      </p:sp>
      <p:sp>
        <p:nvSpPr>
          <p:cNvPr id="36869" name="Rectangle 3">
            <a:extLst>
              <a:ext uri="{FF2B5EF4-FFF2-40B4-BE49-F238E27FC236}">
                <a16:creationId xmlns:a16="http://schemas.microsoft.com/office/drawing/2014/main" id="{1B27F735-FDC0-4A2A-A5C5-1B4F50A91D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  <a:defRPr/>
            </a:pPr>
            <a:r>
              <a:rPr lang="en-US" sz="2800">
                <a:latin typeface="+mj-lt"/>
              </a:rPr>
              <a:t>Seven orders listed by order number</a:t>
            </a:r>
            <a:r>
              <a:rPr lang="en-US"/>
              <a:t>, e.g., </a:t>
            </a:r>
            <a:endParaRPr lang="en-US" sz="2800">
              <a:latin typeface="+mj-lt"/>
            </a:endParaRPr>
          </a:p>
          <a:p>
            <a:pPr lvl="1" eaLnBrk="1" hangingPunct="1">
              <a:spcBef>
                <a:spcPct val="100000"/>
              </a:spcBef>
              <a:defRPr/>
            </a:pPr>
            <a:r>
              <a:rPr lang="en-US" sz="2600">
                <a:latin typeface="+mj-lt"/>
              </a:rPr>
              <a:t>Order number: 21608</a:t>
            </a:r>
          </a:p>
          <a:p>
            <a:pPr lvl="1" eaLnBrk="1" hangingPunct="1">
              <a:spcBef>
                <a:spcPct val="100000"/>
              </a:spcBef>
              <a:defRPr/>
            </a:pPr>
            <a:r>
              <a:rPr lang="en-US" sz="2600">
                <a:latin typeface="+mj-lt"/>
              </a:rPr>
              <a:t>Order date: 10/20/2010</a:t>
            </a:r>
          </a:p>
          <a:p>
            <a:pPr lvl="1" eaLnBrk="1" hangingPunct="1">
              <a:spcBef>
                <a:spcPct val="100000"/>
              </a:spcBef>
              <a:defRPr/>
            </a:pPr>
            <a:r>
              <a:rPr lang="en-US" sz="2600">
                <a:latin typeface="+mj-lt"/>
              </a:rPr>
              <a:t>Customer: 148 (Al’s Appliance and Sport)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9BE666-6D9B-4ACC-8133-DC314D898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2187-22FF-4EC0-9CC6-4B4894223C97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>
            <a:extLst>
              <a:ext uri="{FF2B5EF4-FFF2-40B4-BE49-F238E27FC236}">
                <a16:creationId xmlns:a16="http://schemas.microsoft.com/office/drawing/2014/main" id="{52561506-136A-45BC-B303-708CCDEA71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Sample Order_Line Table</a:t>
            </a:r>
          </a:p>
        </p:txBody>
      </p:sp>
      <p:pic>
        <p:nvPicPr>
          <p:cNvPr id="37893" name="Picture 5">
            <a:extLst>
              <a:ext uri="{FF2B5EF4-FFF2-40B4-BE49-F238E27FC236}">
                <a16:creationId xmlns:a16="http://schemas.microsoft.com/office/drawing/2014/main" id="{7A75DEBB-31ED-4540-9B2A-4A8854D46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47" y="1627253"/>
            <a:ext cx="6864213" cy="424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1AFA1A-D614-414D-8C7C-60EA010D4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BC2-0B76-427F-8CB5-CE7078B4E82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>
            <a:extLst>
              <a:ext uri="{FF2B5EF4-FFF2-40B4-BE49-F238E27FC236}">
                <a16:creationId xmlns:a16="http://schemas.microsoft.com/office/drawing/2014/main" id="{8944D319-48B8-4F15-895C-FDBF374C32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Order_Line Table Example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DFC6D8A1-7A10-46C1-BA97-7D82C569DE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  <a:defRPr/>
            </a:pPr>
            <a:r>
              <a:rPr lang="en-US" sz="2800">
                <a:latin typeface="+mj-lt"/>
              </a:rPr>
              <a:t>Nine order line items listed by order number</a:t>
            </a:r>
            <a:r>
              <a:rPr lang="en-US"/>
              <a:t>, e.g., </a:t>
            </a:r>
            <a:endParaRPr lang="en-US" sz="2800">
              <a:latin typeface="+mj-lt"/>
            </a:endParaRPr>
          </a:p>
          <a:p>
            <a:pPr lvl="1" eaLnBrk="1" hangingPunct="1">
              <a:spcBef>
                <a:spcPct val="100000"/>
              </a:spcBef>
              <a:defRPr/>
            </a:pPr>
            <a:r>
              <a:rPr lang="en-US" sz="2600">
                <a:latin typeface="+mj-lt"/>
              </a:rPr>
              <a:t>Order number: 21608</a:t>
            </a:r>
          </a:p>
          <a:p>
            <a:pPr lvl="1" eaLnBrk="1" hangingPunct="1">
              <a:spcBef>
                <a:spcPct val="100000"/>
              </a:spcBef>
              <a:defRPr/>
            </a:pPr>
            <a:r>
              <a:rPr lang="en-US" sz="2600">
                <a:latin typeface="+mj-lt"/>
              </a:rPr>
              <a:t>Part number: AT94 (iron)</a:t>
            </a:r>
          </a:p>
          <a:p>
            <a:pPr lvl="1" eaLnBrk="1" hangingPunct="1">
              <a:spcBef>
                <a:spcPct val="100000"/>
              </a:spcBef>
              <a:defRPr/>
            </a:pPr>
            <a:r>
              <a:rPr lang="en-US" sz="2600">
                <a:latin typeface="+mj-lt"/>
              </a:rPr>
              <a:t>Number ordered: 11</a:t>
            </a:r>
          </a:p>
          <a:p>
            <a:pPr lvl="1" eaLnBrk="1" hangingPunct="1">
              <a:spcBef>
                <a:spcPct val="100000"/>
              </a:spcBef>
              <a:defRPr/>
            </a:pPr>
            <a:r>
              <a:rPr lang="en-US" sz="2600">
                <a:latin typeface="+mj-lt"/>
              </a:rPr>
              <a:t>Quoted price: $21.95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6494DA-B568-4C76-8748-0E8415073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2187-22FF-4EC0-9CC6-4B4894223C97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5">
            <a:extLst>
              <a:ext uri="{FF2B5EF4-FFF2-40B4-BE49-F238E27FC236}">
                <a16:creationId xmlns:a16="http://schemas.microsoft.com/office/drawing/2014/main" id="{8660B888-CEFD-4DF5-9D59-EE9DEB8F6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0999" y="266700"/>
            <a:ext cx="8488119" cy="1104900"/>
          </a:xfrm>
        </p:spPr>
        <p:txBody>
          <a:bodyPr/>
          <a:lstStyle/>
          <a:p>
            <a:pPr eaLnBrk="1" hangingPunct="1"/>
            <a:r>
              <a:rPr lang="en-US" altLang="en-US" sz="4000"/>
              <a:t>Alternative Orders Table Structure</a:t>
            </a:r>
          </a:p>
        </p:txBody>
      </p:sp>
      <p:pic>
        <p:nvPicPr>
          <p:cNvPr id="39941" name="Picture 4" descr="Fig01-03">
            <a:extLst>
              <a:ext uri="{FF2B5EF4-FFF2-40B4-BE49-F238E27FC236}">
                <a16:creationId xmlns:a16="http://schemas.microsoft.com/office/drawing/2014/main" id="{68DE38ED-7E1F-4CDD-9643-75A294B87DEE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9699" y="1671533"/>
            <a:ext cx="8164065" cy="3663401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7E8D2-203C-4082-B1BC-47D0B63E7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BC2-0B76-427F-8CB5-CE7078B4E82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>
            <a:extLst>
              <a:ext uri="{FF2B5EF4-FFF2-40B4-BE49-F238E27FC236}">
                <a16:creationId xmlns:a16="http://schemas.microsoft.com/office/drawing/2014/main" id="{8FBAA357-BA7C-475E-86A9-68D8919AD9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Alternative Order Table Example</a:t>
            </a:r>
          </a:p>
        </p:txBody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5A2C3C5A-9E59-488E-8AD6-A6BAE4C2B7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spcBef>
                <a:spcPct val="100000"/>
              </a:spcBef>
              <a:defRPr/>
            </a:pPr>
            <a:r>
              <a:rPr lang="en-US">
                <a:latin typeface="+mj-lt"/>
              </a:rPr>
              <a:t>Displays identical data in one table</a:t>
            </a:r>
          </a:p>
          <a:p>
            <a:pPr lvl="1" eaLnBrk="1" hangingPunct="1">
              <a:spcBef>
                <a:spcPct val="100000"/>
              </a:spcBef>
              <a:defRPr/>
            </a:pPr>
            <a:r>
              <a:rPr lang="en-US">
                <a:latin typeface="+mj-lt"/>
              </a:rPr>
              <a:t>Each table row contains all of the order lines for each order</a:t>
            </a:r>
          </a:p>
          <a:p>
            <a:pPr lvl="1" eaLnBrk="1" hangingPunct="1">
              <a:spcBef>
                <a:spcPct val="100000"/>
              </a:spcBef>
              <a:defRPr/>
            </a:pPr>
            <a:r>
              <a:rPr lang="en-US">
                <a:latin typeface="+mj-lt"/>
              </a:rPr>
              <a:t>Fifth row, order 21617 has two order lines</a:t>
            </a:r>
          </a:p>
          <a:p>
            <a:pPr lvl="2" eaLnBrk="1" hangingPunct="1">
              <a:spcBef>
                <a:spcPct val="100000"/>
              </a:spcBef>
              <a:defRPr/>
            </a:pPr>
            <a:r>
              <a:rPr lang="en-US" sz="2600">
                <a:latin typeface="+mj-lt"/>
              </a:rPr>
              <a:t>Part BV06, Qty 2, Quoted price $794.95 each</a:t>
            </a:r>
          </a:p>
          <a:p>
            <a:pPr lvl="2" eaLnBrk="1" hangingPunct="1">
              <a:spcBef>
                <a:spcPct val="100000"/>
              </a:spcBef>
              <a:defRPr/>
            </a:pPr>
            <a:r>
              <a:rPr lang="en-US" sz="2600">
                <a:latin typeface="+mj-lt"/>
              </a:rPr>
              <a:t>Part CD52, Qty 4, Quoted price $150.00 each</a:t>
            </a:r>
          </a:p>
          <a:p>
            <a:pPr lvl="1" eaLnBrk="1" hangingPunct="1">
              <a:defRPr/>
            </a:pPr>
            <a:endParaRPr lang="en-US"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6FDFD4-711B-4E6A-9C7A-42FE6E897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2187-22FF-4EC0-9CC6-4B4894223C97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>
            <a:extLst>
              <a:ext uri="{FF2B5EF4-FFF2-40B4-BE49-F238E27FC236}">
                <a16:creationId xmlns:a16="http://schemas.microsoft.com/office/drawing/2014/main" id="{965BDF53-0687-458E-A001-61EA12E52B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90500"/>
            <a:ext cx="8610600" cy="1181100"/>
          </a:xfrm>
        </p:spPr>
        <p:txBody>
          <a:bodyPr/>
          <a:lstStyle/>
          <a:p>
            <a:pPr eaLnBrk="1" hangingPunct="1"/>
            <a:r>
              <a:rPr lang="en-US" altLang="en-US" sz="4000"/>
              <a:t>Issues with Alternative Order Table</a:t>
            </a:r>
          </a:p>
        </p:txBody>
      </p:sp>
      <p:sp>
        <p:nvSpPr>
          <p:cNvPr id="41989" name="Rectangle 3">
            <a:extLst>
              <a:ext uri="{FF2B5EF4-FFF2-40B4-BE49-F238E27FC236}">
                <a16:creationId xmlns:a16="http://schemas.microsoft.com/office/drawing/2014/main" id="{C53CF468-EBF2-44A8-AC22-0503756798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058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100000"/>
              </a:spcBef>
              <a:defRPr/>
            </a:pPr>
            <a:r>
              <a:rPr lang="en-US" sz="2800">
                <a:latin typeface="+mj-lt"/>
              </a:rPr>
              <a:t>Difficult to track information between columns</a:t>
            </a:r>
          </a:p>
          <a:p>
            <a:pPr eaLnBrk="1" hangingPunct="1">
              <a:lnSpc>
                <a:spcPct val="90000"/>
              </a:lnSpc>
              <a:spcBef>
                <a:spcPct val="100000"/>
              </a:spcBef>
              <a:defRPr/>
            </a:pPr>
            <a:r>
              <a:rPr lang="en-US" sz="2800">
                <a:latin typeface="+mj-lt"/>
              </a:rPr>
              <a:t>Other issues</a:t>
            </a:r>
          </a:p>
          <a:p>
            <a:pPr lvl="1" eaLnBrk="1" hangingPunct="1">
              <a:lnSpc>
                <a:spcPct val="90000"/>
              </a:lnSpc>
              <a:spcBef>
                <a:spcPct val="100000"/>
              </a:spcBef>
              <a:defRPr/>
            </a:pPr>
            <a:r>
              <a:rPr lang="en-US" sz="2600">
                <a:latin typeface="+mj-lt"/>
              </a:rPr>
              <a:t>How much room is allowed for multiple entries?</a:t>
            </a:r>
          </a:p>
          <a:p>
            <a:pPr lvl="1" eaLnBrk="1" hangingPunct="1">
              <a:lnSpc>
                <a:spcPct val="90000"/>
              </a:lnSpc>
              <a:spcBef>
                <a:spcPct val="100000"/>
              </a:spcBef>
              <a:defRPr/>
            </a:pPr>
            <a:r>
              <a:rPr lang="en-US" sz="2600">
                <a:latin typeface="+mj-lt"/>
              </a:rPr>
              <a:t>What if an order has more order lines than you have allowed room for?</a:t>
            </a:r>
          </a:p>
          <a:p>
            <a:pPr lvl="1" eaLnBrk="1" hangingPunct="1">
              <a:lnSpc>
                <a:spcPct val="90000"/>
              </a:lnSpc>
              <a:spcBef>
                <a:spcPct val="100000"/>
              </a:spcBef>
              <a:defRPr/>
            </a:pPr>
            <a:r>
              <a:rPr lang="en-US" sz="2600">
                <a:latin typeface="+mj-lt"/>
              </a:rPr>
              <a:t>For a given part, how do you determine which orders contain order lines for that part?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>
              <a:latin typeface="+mj-lt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2800"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2399EF-4F6A-4A45-8569-70C00C765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2187-22FF-4EC0-9CC6-4B4894223C97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>
            <a:extLst>
              <a:ext uri="{FF2B5EF4-FFF2-40B4-BE49-F238E27FC236}">
                <a16:creationId xmlns:a16="http://schemas.microsoft.com/office/drawing/2014/main" id="{1DA725AD-7715-42C5-B4AB-AE099881A1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Benefits of Order_Line Table</a:t>
            </a:r>
          </a:p>
        </p:txBody>
      </p:sp>
      <p:sp>
        <p:nvSpPr>
          <p:cNvPr id="43013" name="Rectangle 3">
            <a:extLst>
              <a:ext uri="{FF2B5EF4-FFF2-40B4-BE49-F238E27FC236}">
                <a16:creationId xmlns:a16="http://schemas.microsoft.com/office/drawing/2014/main" id="{BAB71E0C-0BBE-4D85-BCF9-A353F095D3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53400" cy="4525963"/>
          </a:xfrm>
        </p:spPr>
        <p:txBody>
          <a:bodyPr/>
          <a:lstStyle/>
          <a:p>
            <a:pPr eaLnBrk="1" hangingPunct="1">
              <a:spcBef>
                <a:spcPct val="100000"/>
              </a:spcBef>
              <a:defRPr/>
            </a:pPr>
            <a:r>
              <a:rPr lang="en-US" sz="2800">
                <a:latin typeface="+mj-lt"/>
              </a:rPr>
              <a:t>Table is less complicated when separated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lang="en-US" sz="2800">
                <a:latin typeface="+mj-lt"/>
              </a:rPr>
              <a:t>No multiple entries in a single line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lang="en-US" sz="2800">
                <a:latin typeface="+mj-lt"/>
              </a:rPr>
              <a:t>Number of order lines is not limited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lang="en-US" sz="2800">
                <a:latin typeface="+mj-lt"/>
              </a:rPr>
              <a:t>Finding every order for a given part is simple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6893B7-6F97-4387-BEAC-8D55077F5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2187-22FF-4EC0-9CC6-4B4894223C97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Getting Started with SQL Programming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idx="1"/>
          </p:nvPr>
        </p:nvSpPr>
        <p:spPr>
          <a:xfrm>
            <a:off x="143838" y="1542838"/>
            <a:ext cx="8923962" cy="41148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/>
              <a:t>Structured Query Language (SQL)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sz="2600"/>
              <a:t>Most popular and widely used language for retrieving and manipulating database data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sz="2600"/>
              <a:t>Developed in mid 1970s under the name SEQUEL</a:t>
            </a:r>
          </a:p>
          <a:p>
            <a:pPr lvl="2" eaLnBrk="1" hangingPunct="1">
              <a:lnSpc>
                <a:spcPct val="150000"/>
              </a:lnSpc>
              <a:spcBef>
                <a:spcPts val="0"/>
              </a:spcBef>
            </a:pPr>
            <a:r>
              <a:rPr lang="en-CA" altLang="en-US" sz="2200"/>
              <a:t>Prototype was originally developed by IBM using </a:t>
            </a:r>
            <a:br>
              <a:rPr lang="en-CA" altLang="en-US" sz="2200"/>
            </a:br>
            <a:r>
              <a:rPr lang="en-CA" altLang="en-US" sz="2200"/>
              <a:t>Dr. E.F. Codd’s paper (“A Relational Model of Data for Large Shared Data Banks”) as a model</a:t>
            </a:r>
            <a:endParaRPr lang="en-US" altLang="en-US" sz="260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sz="2600"/>
              <a:t>Renamed SQL in 1980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sz="2600"/>
              <a:t>Used by most DBMSs</a:t>
            </a:r>
            <a:endParaRPr lang="en-US" altLang="en-US"/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8BA73E-D4DF-4C5B-8CA0-875B8883113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008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Jupyter</a:t>
            </a:r>
            <a:r>
              <a:rPr lang="en-US"/>
              <a:t> Notebook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idx="1"/>
          </p:nvPr>
        </p:nvSpPr>
        <p:spPr>
          <a:xfrm>
            <a:off x="367145" y="1378532"/>
            <a:ext cx="8548255" cy="4114800"/>
          </a:xfrm>
        </p:spPr>
        <p:txBody>
          <a:bodyPr/>
          <a:lstStyle/>
          <a:p>
            <a:r>
              <a:rPr lang="en-CA"/>
              <a:t>Powerful tool for interactively developing and presenting data science projects.</a:t>
            </a:r>
          </a:p>
          <a:p>
            <a:r>
              <a:rPr lang="en-CA"/>
              <a:t>Two types of cells: </a:t>
            </a:r>
            <a:r>
              <a:rPr lang="en-CA" b="1"/>
              <a:t>code</a:t>
            </a:r>
            <a:r>
              <a:rPr lang="en-CA"/>
              <a:t> and </a:t>
            </a:r>
            <a:r>
              <a:rPr lang="en-CA" b="1"/>
              <a:t>markdown</a:t>
            </a:r>
            <a:r>
              <a:rPr lang="en-CA"/>
              <a:t>.</a:t>
            </a:r>
          </a:p>
          <a:p>
            <a:r>
              <a:rPr lang="en-CA"/>
              <a:t>Some of the most important commands:</a:t>
            </a:r>
          </a:p>
          <a:p>
            <a:pPr lvl="1"/>
            <a:r>
              <a:rPr lang="en-CA"/>
              <a:t>Toggle between edit and command mode with Esc and Enter, respectively.</a:t>
            </a:r>
          </a:p>
          <a:p>
            <a:pPr lvl="1"/>
            <a:r>
              <a:rPr lang="en-CA"/>
              <a:t>Once in command mode:</a:t>
            </a:r>
          </a:p>
          <a:p>
            <a:pPr lvl="2"/>
            <a:r>
              <a:rPr lang="en-CA"/>
              <a:t>Scroll up and down your cells with your Up and Down keys.</a:t>
            </a:r>
          </a:p>
          <a:p>
            <a:pPr lvl="2"/>
            <a:r>
              <a:rPr lang="en-CA"/>
              <a:t>Press A or B to insert a new cell above or below the active cell.</a:t>
            </a:r>
          </a:p>
          <a:p>
            <a:pPr lvl="2"/>
            <a:r>
              <a:rPr lang="en-CA"/>
              <a:t>M will transform the active cell to a Markdown cell.</a:t>
            </a:r>
          </a:p>
          <a:p>
            <a:pPr lvl="2"/>
            <a:r>
              <a:rPr lang="en-CA"/>
              <a:t>Y will set the active cell to a code cell.</a:t>
            </a:r>
          </a:p>
          <a:p>
            <a:pPr lvl="2"/>
            <a:r>
              <a:rPr lang="en-CA"/>
              <a:t>D + D (D twice) will delete the active cell.</a:t>
            </a:r>
            <a:endParaRPr lang="en-US">
              <a:hlinkClick r:id="rId3"/>
            </a:endParaRPr>
          </a:p>
          <a:p>
            <a:pPr lvl="1"/>
            <a:r>
              <a:rPr lang="en-US">
                <a:hlinkClick r:id="rId3"/>
              </a:rPr>
              <a:t>https://www.dataquest.io/blog/jupyter-notebook-tutorial/</a:t>
            </a:r>
            <a:endParaRPr lang="en-US"/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F6C6EC-A7E7-4C4C-98A1-0CADFC41C6B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357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66700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normAutofit/>
          </a:bodyPr>
          <a:lstStyle/>
          <a:p>
            <a:r>
              <a:rPr lang="en-US"/>
              <a:t>What is SQLite?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sz="half" idx="1"/>
          </p:nvPr>
        </p:nvSpPr>
        <p:spPr bwMode="auto">
          <a:xfrm>
            <a:off x="187930" y="1676399"/>
            <a:ext cx="4294313" cy="505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CA" altLang="en-US"/>
              <a:t>Normally, an RDBMS such as MySQL, PostgreSQL, etc., requires a </a:t>
            </a:r>
            <a:r>
              <a:rPr lang="en-CA" altLang="en-US" b="1"/>
              <a:t>separate server</a:t>
            </a:r>
            <a:r>
              <a:rPr lang="en-CA" altLang="en-US"/>
              <a:t> process to operate.</a:t>
            </a:r>
          </a:p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CA" altLang="en-US"/>
          </a:p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CA"/>
              <a:t>SQLite does NOT work this way, instead: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endParaRPr lang="en-CA" sz="2400"/>
          </a:p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endParaRPr lang="en-CA" sz="2400"/>
          </a:p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endParaRPr lang="en-CA" sz="2000"/>
          </a:p>
          <a:p>
            <a:pPr marL="457200" lvl="1" indent="0"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CA" sz="1400">
                <a:solidFill>
                  <a:srgbClr val="000000"/>
                </a:solidFill>
                <a:hlinkClick r:id="rId3"/>
              </a:rPr>
              <a:t>https://www.sqlitetutorial.net/what-is-sqlite/</a:t>
            </a:r>
            <a:endParaRPr lang="en-US" altLang="en-US" sz="1400">
              <a:solidFill>
                <a:srgbClr val="000000"/>
              </a:solidFill>
            </a:endParaRPr>
          </a:p>
        </p:txBody>
      </p:sp>
      <p:pic>
        <p:nvPicPr>
          <p:cNvPr id="26626" name="Picture 2" descr="RDBMS Client Server Architecture">
            <a:extLst>
              <a:ext uri="{FF2B5EF4-FFF2-40B4-BE49-F238E27FC236}">
                <a16:creationId xmlns:a16="http://schemas.microsoft.com/office/drawing/2014/main" id="{19414FFA-C6F1-4ED6-8D7B-AF0CA501A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22118" y="1676443"/>
            <a:ext cx="4759951" cy="188018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5604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162800" y="63992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3C8BA73E-D4DF-4C5B-8CA0-875B88831135}" type="slidenum">
              <a:rPr lang="en-US" smtClean="0"/>
              <a:pPr>
                <a:spcAft>
                  <a:spcPts val="600"/>
                </a:spcAft>
              </a:pPr>
              <a:t>29</a:t>
            </a:fld>
            <a:endParaRPr lang="en-US"/>
          </a:p>
        </p:txBody>
      </p:sp>
      <p:pic>
        <p:nvPicPr>
          <p:cNvPr id="26628" name="Picture 4" descr="What is SQLite">
            <a:extLst>
              <a:ext uri="{FF2B5EF4-FFF2-40B4-BE49-F238E27FC236}">
                <a16:creationId xmlns:a16="http://schemas.microsoft.com/office/drawing/2014/main" id="{8CC9E9C3-8767-40D4-ABF3-DD72CF7C9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24" y="4180252"/>
            <a:ext cx="3876675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787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>
            <a:extLst>
              <a:ext uri="{FF2B5EF4-FFF2-40B4-BE49-F238E27FC236}">
                <a16:creationId xmlns:a16="http://schemas.microsoft.com/office/drawing/2014/main" id="{1AA461AF-C12C-4FDC-BCB3-7D20FFCA5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is a Database?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EE5F5AF3-305C-4467-B757-DB6075389B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001000" cy="4114800"/>
          </a:xfrm>
        </p:spPr>
        <p:txBody>
          <a:bodyPr/>
          <a:lstStyle/>
          <a:p>
            <a:pPr eaLnBrk="1" hangingPunct="1">
              <a:spcBef>
                <a:spcPct val="100000"/>
              </a:spcBef>
              <a:defRPr/>
            </a:pPr>
            <a:r>
              <a:rPr lang="en-US" sz="2800" b="1">
                <a:latin typeface="+mj-lt"/>
              </a:rPr>
              <a:t>Database</a:t>
            </a:r>
            <a:r>
              <a:rPr lang="en-US" sz="2800">
                <a:latin typeface="+mj-lt"/>
              </a:rPr>
              <a:t>: a structure containing categories of information and relationships between these categories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lang="en-US" sz="2800">
                <a:latin typeface="+mj-lt"/>
              </a:rPr>
              <a:t>Example: </a:t>
            </a:r>
            <a:r>
              <a:rPr lang="en-US"/>
              <a:t>Premiere Products (see next slide)</a:t>
            </a:r>
          </a:p>
          <a:p>
            <a:pPr lvl="1" eaLnBrk="1" hangingPunct="1">
              <a:spcBef>
                <a:spcPct val="100000"/>
              </a:spcBef>
              <a:defRPr/>
            </a:pPr>
            <a:r>
              <a:rPr lang="en-US">
                <a:latin typeface="+mj-lt"/>
              </a:rPr>
              <a:t>Categories: sales reps, customers, orders, and parts</a:t>
            </a:r>
          </a:p>
          <a:p>
            <a:pPr lvl="1" eaLnBrk="1" hangingPunct="1">
              <a:spcBef>
                <a:spcPct val="100000"/>
              </a:spcBef>
              <a:defRPr/>
            </a:pPr>
            <a:r>
              <a:rPr lang="en-US">
                <a:latin typeface="+mj-lt"/>
              </a:rPr>
              <a:t>Relationships between categories: sales rep-to-customer and customer-to-orders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673230-B106-4AFC-96F0-06D355D7C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2187-22FF-4EC0-9CC6-4B4894223C9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SQLite in Jupyter Notebook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idx="1"/>
          </p:nvPr>
        </p:nvSpPr>
        <p:spPr>
          <a:xfrm>
            <a:off x="367145" y="1378532"/>
            <a:ext cx="8548255" cy="4114800"/>
          </a:xfrm>
        </p:spPr>
        <p:txBody>
          <a:bodyPr/>
          <a:lstStyle/>
          <a:p>
            <a:r>
              <a:rPr lang="en-CA" dirty="0"/>
              <a:t>Enter the following commands in code cells:</a:t>
            </a:r>
          </a:p>
          <a:p>
            <a:r>
              <a:rPr lang="en-CA" dirty="0"/>
              <a:t>Installing SQL module in the notebook</a:t>
            </a:r>
            <a:br>
              <a:rPr lang="en-CA" dirty="0"/>
            </a:b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!pip install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ipython-sql</a:t>
            </a:r>
            <a:endParaRPr lang="en-CA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/>
              <a:t>Loading the SQL module</a:t>
            </a:r>
            <a:br>
              <a:rPr lang="en-CA" dirty="0"/>
            </a:b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load_ext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endParaRPr lang="en-CA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/>
              <a:t>The above </a:t>
            </a:r>
            <a:r>
              <a:rPr lang="en-CA" i="1" dirty="0"/>
              <a:t>magic</a:t>
            </a:r>
            <a:r>
              <a:rPr lang="en-CA" dirty="0"/>
              <a:t> command loads the </a:t>
            </a:r>
            <a:r>
              <a:rPr lang="en-CA" dirty="0" err="1"/>
              <a:t>ipython-sql</a:t>
            </a:r>
            <a:r>
              <a:rPr lang="en-CA" dirty="0"/>
              <a:t> extension. We can connect to any database which is supported by </a:t>
            </a:r>
            <a:r>
              <a:rPr lang="en-CA" dirty="0" err="1"/>
              <a:t>SQLAlchemy</a:t>
            </a:r>
            <a:r>
              <a:rPr lang="en-CA" dirty="0"/>
              <a:t>. </a:t>
            </a:r>
          </a:p>
          <a:p>
            <a:r>
              <a:rPr lang="en-CA" dirty="0"/>
              <a:t>Connect to a SQLite database: </a:t>
            </a:r>
            <a:br>
              <a:rPr lang="en-CA" dirty="0"/>
            </a:b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sqlite://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F6C6EC-A7E7-4C4C-98A1-0CADFC41C6B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107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>
            <a:extLst>
              <a:ext uri="{FF2B5EF4-FFF2-40B4-BE49-F238E27FC236}">
                <a16:creationId xmlns:a16="http://schemas.microsoft.com/office/drawing/2014/main" id="{B91D671B-436C-4B82-84CA-91DD5F52D3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Creating a Table</a:t>
            </a:r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CDC33B42-336E-40D8-9FCC-0E40C96553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80525"/>
            <a:ext cx="8229600" cy="4525963"/>
          </a:xfrm>
        </p:spPr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2800"/>
              <a:t>Describe the layout of each table in the database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Use CREATE TABLE command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TABLE is followed by the table name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Follow this with the names and data types of the columns in the table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Data types define type and size of data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A0074F-75B9-47AC-AC63-526059D4F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2187-22FF-4EC0-9CC6-4B4894223C97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>
            <a:extLst>
              <a:ext uri="{FF2B5EF4-FFF2-40B4-BE49-F238E27FC236}">
                <a16:creationId xmlns:a16="http://schemas.microsoft.com/office/drawing/2014/main" id="{9958526E-B28B-4928-BE30-1EB97DBFDD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207804"/>
            <a:ext cx="8458200" cy="1527175"/>
          </a:xfrm>
        </p:spPr>
        <p:txBody>
          <a:bodyPr/>
          <a:lstStyle/>
          <a:p>
            <a:pPr eaLnBrk="1" hangingPunct="1"/>
            <a:r>
              <a:rPr lang="en-US" altLang="en-US"/>
              <a:t>Creating a Table (cont’d)</a:t>
            </a:r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0489D566-DA56-4065-B2BD-C2469FED19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199" y="1752600"/>
            <a:ext cx="8458199" cy="4525963"/>
          </a:xfrm>
        </p:spPr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2800"/>
              <a:t>Table and column name restrictions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altLang="en-US" sz="2600"/>
              <a:t>Names cannot exceed 30 characters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altLang="en-US" sz="2600"/>
              <a:t>Must start with a letter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altLang="en-US" sz="2600"/>
              <a:t>Can contain letters, numbers, and underscores (_)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altLang="en-US" sz="2600"/>
              <a:t>Cannot contain spaces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C80371-AD21-4239-A964-5B38258EA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2187-22FF-4EC0-9CC6-4B4894223C97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>
            <a:extLst>
              <a:ext uri="{FF2B5EF4-FFF2-40B4-BE49-F238E27FC236}">
                <a16:creationId xmlns:a16="http://schemas.microsoft.com/office/drawing/2014/main" id="{598C1A22-B16B-4285-8D65-2BCC927760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Creating a Table (cont’d)</a:t>
            </a:r>
          </a:p>
        </p:txBody>
      </p:sp>
      <p:pic>
        <p:nvPicPr>
          <p:cNvPr id="13317" name="Picture 7" descr="Fig03-06">
            <a:extLst>
              <a:ext uri="{FF2B5EF4-FFF2-40B4-BE49-F238E27FC236}">
                <a16:creationId xmlns:a16="http://schemas.microsoft.com/office/drawing/2014/main" id="{E67875B9-E8D6-43A7-B0F1-05F4823F5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7772400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1878EB-7BFF-4875-9195-A17547B7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2187-22FF-4EC0-9CC6-4B4894223C97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>
            <a:extLst>
              <a:ext uri="{FF2B5EF4-FFF2-40B4-BE49-F238E27FC236}">
                <a16:creationId xmlns:a16="http://schemas.microsoft.com/office/drawing/2014/main" id="{86FF79B6-EF28-45EE-8F19-E98B4E9762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Creating a Table (cont’d)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991DA7DD-4B53-428C-85E7-EBE235398F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>
              <a:spcBef>
                <a:spcPct val="150000"/>
              </a:spcBef>
            </a:pPr>
            <a:r>
              <a:rPr lang="en-US" altLang="en-US" sz="2800"/>
              <a:t>Commands are free-format; no rules stating specific words in specific positions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Indicate the end of a command by typing a semicolon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Commands are not case sensitive</a:t>
            </a:r>
          </a:p>
          <a:p>
            <a:pPr eaLnBrk="1" hangingPunct="1">
              <a:spcBef>
                <a:spcPct val="150000"/>
              </a:spcBef>
            </a:pPr>
            <a:endParaRPr lang="en-US" altLang="en-US" sz="28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00DEE5-E1E6-4DB8-B9CE-8143964A5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2187-22FF-4EC0-9CC6-4B4894223C97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>
            <a:extLst>
              <a:ext uri="{FF2B5EF4-FFF2-40B4-BE49-F238E27FC236}">
                <a16:creationId xmlns:a16="http://schemas.microsoft.com/office/drawing/2014/main" id="{7828B316-5A64-4C4D-BCFC-00DA382077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Creating a Table (cont’d)</a:t>
            </a:r>
          </a:p>
        </p:txBody>
      </p:sp>
      <p:pic>
        <p:nvPicPr>
          <p:cNvPr id="15365" name="Picture 6" descr="Fig03-07">
            <a:extLst>
              <a:ext uri="{FF2B5EF4-FFF2-40B4-BE49-F238E27FC236}">
                <a16:creationId xmlns:a16="http://schemas.microsoft.com/office/drawing/2014/main" id="{E492268B-2172-44C1-8D8C-E57B36BAB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49" y="1600199"/>
            <a:ext cx="6680371" cy="4897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47D8BF-F108-449E-8048-1108914AD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BC2-0B76-427F-8CB5-CE7078B4E829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>
            <a:extLst>
              <a:ext uri="{FF2B5EF4-FFF2-40B4-BE49-F238E27FC236}">
                <a16:creationId xmlns:a16="http://schemas.microsoft.com/office/drawing/2014/main" id="{0E47CA3A-D530-492D-BCEF-A781C95AA7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Dropping a Table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4683367C-9655-43E5-B51A-DF25BD8F12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2800"/>
              <a:t>Can correct errors by dropping (deleting) a table and starting over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Useful when table is created before errors are discovered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Command DROP TABLE is followed by the table to be dropped and a semicolon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Any data in table also deleted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E4DA94-1B6D-4D69-8825-39E950445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2187-22FF-4EC0-9CC6-4B4894223C97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>
            <a:extLst>
              <a:ext uri="{FF2B5EF4-FFF2-40B4-BE49-F238E27FC236}">
                <a16:creationId xmlns:a16="http://schemas.microsoft.com/office/drawing/2014/main" id="{FFDF13D6-1E15-4924-AECA-2F30B95ED4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/>
            <a:r>
              <a:rPr lang="en-US" altLang="en-US"/>
              <a:t>Using Data Types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8FDACE76-C352-4874-A461-DF1C204987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34490"/>
            <a:ext cx="8229600" cy="4613910"/>
          </a:xfrm>
        </p:spPr>
        <p:txBody>
          <a:bodyPr/>
          <a:lstStyle/>
          <a:p>
            <a:pPr eaLnBrk="1" hangingPunct="1">
              <a:spcBef>
                <a:spcPct val="150000"/>
              </a:spcBef>
            </a:pPr>
            <a:r>
              <a:rPr lang="en-US" altLang="en-US" sz="2800" dirty="0"/>
              <a:t>For each column, the type of data must be defined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800" dirty="0"/>
              <a:t>Common data types </a:t>
            </a:r>
            <a:r>
              <a:rPr lang="en-US" altLang="en-US" sz="2400" dirty="0"/>
              <a:t>(not all supported in SQLite)</a:t>
            </a:r>
            <a:endParaRPr lang="en-US" altLang="en-US" sz="2800" dirty="0"/>
          </a:p>
          <a:p>
            <a:pPr lvl="1" eaLnBrk="1" hangingPunct="1">
              <a:spcBef>
                <a:spcPts val="1200"/>
              </a:spcBef>
            </a:pPr>
            <a:r>
              <a:rPr lang="en-US" altLang="en-US" sz="2600" dirty="0"/>
              <a:t>CHAR(n)		</a:t>
            </a:r>
            <a:r>
              <a:rPr lang="en-US" altLang="en-US" sz="2000" dirty="0"/>
              <a:t>always uses </a:t>
            </a:r>
            <a:r>
              <a:rPr lang="en-US" altLang="en-US" sz="2000" b="1" dirty="0"/>
              <a:t>exactly</a:t>
            </a:r>
            <a:r>
              <a:rPr lang="en-US" altLang="en-US" sz="2000" dirty="0"/>
              <a:t> n bytes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en-US" sz="2600" dirty="0"/>
              <a:t>VARCHAR(n)	</a:t>
            </a:r>
            <a:r>
              <a:rPr lang="en-US" altLang="en-US" sz="2000" dirty="0"/>
              <a:t>uses </a:t>
            </a:r>
            <a:r>
              <a:rPr lang="en-US" altLang="en-US" sz="2000" b="1" dirty="0"/>
              <a:t>at most</a:t>
            </a:r>
            <a:r>
              <a:rPr lang="en-US" altLang="en-US" sz="2000" dirty="0"/>
              <a:t> n bytes, stores length</a:t>
            </a:r>
            <a:endParaRPr lang="en-US" altLang="en-US" sz="2600" dirty="0"/>
          </a:p>
          <a:p>
            <a:pPr lvl="1" eaLnBrk="1" hangingPunct="1">
              <a:spcBef>
                <a:spcPts val="1200"/>
              </a:spcBef>
            </a:pPr>
            <a:r>
              <a:rPr lang="en-US" altLang="en-US" sz="2600" dirty="0"/>
              <a:t>DATE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en-US" sz="2600" dirty="0"/>
              <a:t>DECIMAL(</a:t>
            </a:r>
            <a:r>
              <a:rPr lang="en-US" altLang="en-US" sz="2600" dirty="0" err="1"/>
              <a:t>p,q</a:t>
            </a:r>
            <a:r>
              <a:rPr lang="en-US" altLang="en-US" sz="2600" dirty="0"/>
              <a:t>)	</a:t>
            </a:r>
            <a:r>
              <a:rPr lang="en-US" altLang="en-US" sz="2000" dirty="0"/>
              <a:t>p: total number of digits,	q: </a:t>
            </a:r>
            <a:r>
              <a:rPr lang="en-CA" altLang="en-US" sz="2000" dirty="0"/>
              <a:t>number of decimal digits to the right of the decimal point</a:t>
            </a:r>
            <a:endParaRPr lang="en-US" altLang="en-US" sz="2000" dirty="0"/>
          </a:p>
          <a:p>
            <a:pPr lvl="1" eaLnBrk="1" hangingPunct="1">
              <a:spcBef>
                <a:spcPts val="1200"/>
              </a:spcBef>
            </a:pPr>
            <a:r>
              <a:rPr lang="en-US" altLang="en-US" sz="2600" dirty="0"/>
              <a:t>INT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en-US" sz="2600" dirty="0"/>
              <a:t>SMALLINT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21692E-24AB-459B-81A9-402AD8537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2187-22FF-4EC0-9CC6-4B4894223C97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>
            <a:extLst>
              <a:ext uri="{FF2B5EF4-FFF2-40B4-BE49-F238E27FC236}">
                <a16:creationId xmlns:a16="http://schemas.microsoft.com/office/drawing/2014/main" id="{FC2339C7-66E4-4C1A-B35B-B907ED7EEF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Nulls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298727D3-BEC2-47A3-AB18-FEDA9ED197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2800"/>
              <a:t>A special value to represent a situation when the actual value is not known for a column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Can specify whether to allow nulls in the individual columns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Should not allow nulls for </a:t>
            </a:r>
            <a:r>
              <a:rPr lang="en-US" altLang="en-US" sz="2800" b="1"/>
              <a:t>primary key </a:t>
            </a:r>
            <a:r>
              <a:rPr lang="en-US" altLang="en-US" sz="2800"/>
              <a:t>columns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E5AC03-6E27-437E-80AE-D928994BB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2187-22FF-4EC0-9CC6-4B4894223C97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>
            <a:extLst>
              <a:ext uri="{FF2B5EF4-FFF2-40B4-BE49-F238E27FC236}">
                <a16:creationId xmlns:a16="http://schemas.microsoft.com/office/drawing/2014/main" id="{CF5EE86B-20B3-4FE3-995E-292CEC0CEE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Nulls (continued)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B79C293E-2A37-4902-BCC0-6FC0C2B933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150000"/>
              </a:spcBef>
            </a:pPr>
            <a:r>
              <a:rPr lang="en-US" altLang="en-US" sz="2800"/>
              <a:t>Use NOT NULL clause in CREATE TABLE command to exclude the use of nulls in a column</a:t>
            </a:r>
          </a:p>
          <a:p>
            <a:pPr eaLnBrk="1" hangingPunct="1">
              <a:spcBef>
                <a:spcPct val="150000"/>
              </a:spcBef>
            </a:pPr>
            <a:r>
              <a:rPr lang="en-US" altLang="en-US" sz="2800"/>
              <a:t>Default is to allow null values</a:t>
            </a:r>
          </a:p>
          <a:p>
            <a:pPr eaLnBrk="1" hangingPunct="1">
              <a:spcBef>
                <a:spcPct val="150000"/>
              </a:spcBef>
            </a:pPr>
            <a:r>
              <a:rPr lang="en-US" altLang="en-US" sz="2800"/>
              <a:t>If a column is defined as NOT NULL, system will reject any attempt to store a null value there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86B744-9E86-44BA-A4E8-43BD23245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2187-22FF-4EC0-9CC6-4B4894223C97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>
            <a:extLst>
              <a:ext uri="{FF2B5EF4-FFF2-40B4-BE49-F238E27FC236}">
                <a16:creationId xmlns:a16="http://schemas.microsoft.com/office/drawing/2014/main" id="{12161A83-8D07-4627-91DA-D2FC25155B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-162685"/>
            <a:ext cx="7315200" cy="1527175"/>
          </a:xfrm>
        </p:spPr>
        <p:txBody>
          <a:bodyPr/>
          <a:lstStyle/>
          <a:p>
            <a:pPr eaLnBrk="1" hangingPunct="1"/>
            <a:r>
              <a:rPr lang="en-US" altLang="en-US"/>
              <a:t>The Premiere Products Database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5B3CFDF4-663C-42E7-9B69-667FD2FA3C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  <a:defRPr/>
            </a:pPr>
            <a:r>
              <a:rPr lang="en-US" sz="2800">
                <a:latin typeface="+mj-lt"/>
              </a:rPr>
              <a:t>Premiere Products is a distributor of appliances, </a:t>
            </a:r>
            <a:r>
              <a:rPr lang="en-US" sz="2800" err="1">
                <a:latin typeface="+mj-lt"/>
              </a:rPr>
              <a:t>housewares</a:t>
            </a:r>
            <a:r>
              <a:rPr lang="en-US" sz="2800">
                <a:latin typeface="+mj-lt"/>
              </a:rPr>
              <a:t>, and sporting goods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lang="en-US" sz="2800">
                <a:latin typeface="+mj-lt"/>
              </a:rPr>
              <a:t>Manual system no longer feasible for managing customer, order, and inventory data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lang="en-US" sz="2800">
                <a:latin typeface="+mj-lt"/>
              </a:rPr>
              <a:t>Database management system will allow for current, accurate data with useful reports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5FE366-6604-4CA4-8C26-B07763858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2187-22FF-4EC0-9CC6-4B4894223C9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>
            <a:extLst>
              <a:ext uri="{FF2B5EF4-FFF2-40B4-BE49-F238E27FC236}">
                <a16:creationId xmlns:a16="http://schemas.microsoft.com/office/drawing/2014/main" id="{634F9734-6167-4483-AF77-757CDD7501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Nulls (cont’d)</a:t>
            </a:r>
          </a:p>
        </p:txBody>
      </p:sp>
      <p:sp>
        <p:nvSpPr>
          <p:cNvPr id="23557" name="Text Box 5">
            <a:extLst>
              <a:ext uri="{FF2B5EF4-FFF2-40B4-BE49-F238E27FC236}">
                <a16:creationId xmlns:a16="http://schemas.microsoft.com/office/drawing/2014/main" id="{62756D1D-E656-4274-83D9-B93478E3E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828800"/>
            <a:ext cx="56388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/>
              <a:t>CREATE TABLE REP</a:t>
            </a:r>
          </a:p>
          <a:p>
            <a:pPr eaLnBrk="1" hangingPunct="1"/>
            <a:r>
              <a:rPr lang="en-US" altLang="en-US" sz="2400" dirty="0"/>
              <a:t>(REP_NUM CHAR(2) PRIMARY KEY,</a:t>
            </a:r>
          </a:p>
          <a:p>
            <a:pPr eaLnBrk="1" hangingPunct="1"/>
            <a:r>
              <a:rPr lang="en-US" altLang="en-US" sz="2400" dirty="0"/>
              <a:t>LAST_NAME CHAR(15) NOT NULL,</a:t>
            </a:r>
          </a:p>
          <a:p>
            <a:pPr eaLnBrk="1" hangingPunct="1"/>
            <a:r>
              <a:rPr lang="en-US" altLang="en-US" sz="2400" dirty="0"/>
              <a:t>FIRST_NAME CHAR(15) NOT NULL,</a:t>
            </a:r>
          </a:p>
          <a:p>
            <a:pPr eaLnBrk="1" hangingPunct="1"/>
            <a:r>
              <a:rPr lang="en-US" altLang="en-US" sz="2400" dirty="0"/>
              <a:t>STREET CHAR(15),</a:t>
            </a:r>
          </a:p>
          <a:p>
            <a:pPr eaLnBrk="1" hangingPunct="1"/>
            <a:r>
              <a:rPr lang="en-US" altLang="en-US" sz="2400" dirty="0"/>
              <a:t>CITY CHAR(15),</a:t>
            </a:r>
          </a:p>
          <a:p>
            <a:pPr eaLnBrk="1" hangingPunct="1"/>
            <a:r>
              <a:rPr lang="en-US" altLang="en-US" sz="2400" dirty="0"/>
              <a:t>STATE CHAR(2),</a:t>
            </a:r>
          </a:p>
          <a:p>
            <a:pPr eaLnBrk="1" hangingPunct="1"/>
            <a:r>
              <a:rPr lang="en-US" altLang="en-US" sz="2400" dirty="0"/>
              <a:t>ZIP CHAR(5),</a:t>
            </a:r>
          </a:p>
          <a:p>
            <a:pPr eaLnBrk="1" hangingPunct="1"/>
            <a:r>
              <a:rPr lang="en-US" altLang="en-US" sz="2400" dirty="0"/>
              <a:t>COMMISSION DECIMAL(7,2),</a:t>
            </a:r>
          </a:p>
          <a:p>
            <a:pPr eaLnBrk="1" hangingPunct="1"/>
            <a:r>
              <a:rPr lang="en-US" altLang="en-US" sz="2400" dirty="0"/>
              <a:t>RATE DECIMAL(3,2) );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9A5693-6716-4687-92BF-D1332A48B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BC2-0B76-427F-8CB5-CE7078B4E829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>
            <a:extLst>
              <a:ext uri="{FF2B5EF4-FFF2-40B4-BE49-F238E27FC236}">
                <a16:creationId xmlns:a16="http://schemas.microsoft.com/office/drawing/2014/main" id="{4C41D7A9-17B1-4AC3-B428-CA4DEFD593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Adding Rows to a Table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5EF9B3DC-E0E5-40D1-8A2D-0425DAD02D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 sz="2800"/>
              <a:t>INSERT Command</a:t>
            </a:r>
            <a:r>
              <a:rPr lang="en-US" altLang="en-US"/>
              <a:t> </a:t>
            </a:r>
            <a:endParaRPr lang="en-US" altLang="en-US" sz="2900"/>
          </a:p>
          <a:p>
            <a:pPr lvl="1" eaLnBrk="1" hangingPunct="1">
              <a:spcBef>
                <a:spcPct val="50000"/>
              </a:spcBef>
            </a:pPr>
            <a:r>
              <a:rPr lang="en-US" altLang="en-US" sz="2600"/>
              <a:t>INSERT INTO followed by table name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2600"/>
              <a:t>VALUES command followed by specific values in parentheses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2600"/>
              <a:t>Values for character columns in single quotation marks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29572C-1F64-4133-BEDB-ED58FB243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2187-22FF-4EC0-9CC6-4B4894223C97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>
            <a:extLst>
              <a:ext uri="{FF2B5EF4-FFF2-40B4-BE49-F238E27FC236}">
                <a16:creationId xmlns:a16="http://schemas.microsoft.com/office/drawing/2014/main" id="{AAAE2585-C7E3-4C3D-A9AE-53D981A6F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Insert Command</a:t>
            </a:r>
          </a:p>
        </p:txBody>
      </p:sp>
      <p:pic>
        <p:nvPicPr>
          <p:cNvPr id="25605" name="Picture 7" descr="Fig03-12">
            <a:extLst>
              <a:ext uri="{FF2B5EF4-FFF2-40B4-BE49-F238E27FC236}">
                <a16:creationId xmlns:a16="http://schemas.microsoft.com/office/drawing/2014/main" id="{5AA7DA61-89FC-4B47-9F04-EAF6449C9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34" y="1828799"/>
            <a:ext cx="8402586" cy="3811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6AF2BD-67A8-4C2D-B26E-22E2E5376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2187-22FF-4EC0-9CC6-4B4894223C97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>
            <a:extLst>
              <a:ext uri="{FF2B5EF4-FFF2-40B4-BE49-F238E27FC236}">
                <a16:creationId xmlns:a16="http://schemas.microsoft.com/office/drawing/2014/main" id="{C0EADD6A-8EDD-4592-9507-08DFB51054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10600" cy="1104900"/>
          </a:xfrm>
        </p:spPr>
        <p:txBody>
          <a:bodyPr/>
          <a:lstStyle/>
          <a:p>
            <a:pPr algn="l" eaLnBrk="1" hangingPunct="1"/>
            <a:r>
              <a:rPr lang="en-US" altLang="en-US" sz="4000"/>
              <a:t>The INSERT Command (continued)</a:t>
            </a: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22ADED73-93D1-4A63-B647-DDD2921143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2800"/>
              <a:t>To add new rows, modify previous insert command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Use same editing techniques as those used to correct errors</a:t>
            </a:r>
          </a:p>
          <a:p>
            <a:pPr eaLnBrk="1" hangingPunct="1">
              <a:spcBef>
                <a:spcPct val="100000"/>
              </a:spcBef>
              <a:buFontTx/>
              <a:buNone/>
            </a:pPr>
            <a:endParaRPr lang="en-US" altLang="en-US" sz="28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C84A57-147E-4FA7-A55A-C3697BC3C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2187-22FF-4EC0-9CC6-4B4894223C97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>
            <a:extLst>
              <a:ext uri="{FF2B5EF4-FFF2-40B4-BE49-F238E27FC236}">
                <a16:creationId xmlns:a16="http://schemas.microsoft.com/office/drawing/2014/main" id="{CD858FA8-943D-4419-B310-62ABECAE7B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-198120"/>
            <a:ext cx="8915400" cy="1527175"/>
          </a:xfrm>
        </p:spPr>
        <p:txBody>
          <a:bodyPr/>
          <a:lstStyle/>
          <a:p>
            <a:pPr algn="l" eaLnBrk="1" hangingPunct="1"/>
            <a:r>
              <a:rPr lang="en-US" altLang="en-US" sz="4200"/>
              <a:t>Inserting a Row that Contains Nulls</a:t>
            </a:r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2E3FDD62-8ED9-41B7-B75F-C719CA5A06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2800"/>
              <a:t>Use a special format of INSERT command to enter a null value in a table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Identify the names of the columns that accept non-null values and then list only the non-null values after the VALUES command</a:t>
            </a:r>
          </a:p>
          <a:p>
            <a:pPr eaLnBrk="1" hangingPunct="1">
              <a:spcBef>
                <a:spcPct val="100000"/>
              </a:spcBef>
            </a:pPr>
            <a:endParaRPr lang="en-US" altLang="en-US" sz="2800"/>
          </a:p>
          <a:p>
            <a:pPr eaLnBrk="1" hangingPunct="1">
              <a:spcBef>
                <a:spcPct val="100000"/>
              </a:spcBef>
            </a:pPr>
            <a:endParaRPr lang="en-US" altLang="en-US" sz="28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F642C9-24E8-405F-A047-16F9748D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2187-22FF-4EC0-9CC6-4B4894223C97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>
            <a:extLst>
              <a:ext uri="{FF2B5EF4-FFF2-40B4-BE49-F238E27FC236}">
                <a16:creationId xmlns:a16="http://schemas.microsoft.com/office/drawing/2014/main" id="{80866809-B667-4E77-B0D9-D76443D886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454390" cy="1104900"/>
          </a:xfrm>
        </p:spPr>
        <p:txBody>
          <a:bodyPr/>
          <a:lstStyle/>
          <a:p>
            <a:pPr eaLnBrk="1" hangingPunct="1"/>
            <a:r>
              <a:rPr lang="en-US" altLang="en-US" sz="4000"/>
              <a:t>Inserting a Row that Contains Nulls (cont’d)</a:t>
            </a:r>
          </a:p>
        </p:txBody>
      </p:sp>
      <p:pic>
        <p:nvPicPr>
          <p:cNvPr id="28677" name="Picture 8" descr="Fig03-15">
            <a:extLst>
              <a:ext uri="{FF2B5EF4-FFF2-40B4-BE49-F238E27FC236}">
                <a16:creationId xmlns:a16="http://schemas.microsoft.com/office/drawing/2014/main" id="{56999900-5B53-485F-9DE8-DB13DEE41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50" y="1981199"/>
            <a:ext cx="8124430" cy="4191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694A14-1621-4C6F-B85D-6706462A4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BC2-0B76-427F-8CB5-CE7078B4E829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>
            <a:extLst>
              <a:ext uri="{FF2B5EF4-FFF2-40B4-BE49-F238E27FC236}">
                <a16:creationId xmlns:a16="http://schemas.microsoft.com/office/drawing/2014/main" id="{3B1B667F-1F11-4C00-A41D-1460DDC752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Viewing Table Data</a:t>
            </a:r>
          </a:p>
        </p:txBody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4F33BD4A-1BCF-4148-AA9C-B8CD4B8668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2800"/>
              <a:t>Use SELECT command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altLang="en-US" sz="2600"/>
              <a:t>Can display all the rows and columns in a table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SELECT * FROM followed by the name of the table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Ends with a semicolon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01CE0C-57B0-44AE-BB87-13DC54C02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2187-22FF-4EC0-9CC6-4B4894223C97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>
            <a:extLst>
              <a:ext uri="{FF2B5EF4-FFF2-40B4-BE49-F238E27FC236}">
                <a16:creationId xmlns:a16="http://schemas.microsoft.com/office/drawing/2014/main" id="{D0C2F0C7-DA5F-4F34-AC74-3F9307C195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Viewing Table Data (continued)</a:t>
            </a:r>
          </a:p>
        </p:txBody>
      </p:sp>
      <p:pic>
        <p:nvPicPr>
          <p:cNvPr id="30725" name="Picture 5" descr="Fig03-16">
            <a:extLst>
              <a:ext uri="{FF2B5EF4-FFF2-40B4-BE49-F238E27FC236}">
                <a16:creationId xmlns:a16="http://schemas.microsoft.com/office/drawing/2014/main" id="{82DE36DB-39EA-4556-AB99-844DD85F3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1420813"/>
            <a:ext cx="7775575" cy="401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93D2DE-2EEE-45E3-82B1-C7968D717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  <a:p>
            <a:fld id="{B8E65BC2-0B76-427F-8CB5-CE7078B4E829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C6A84CC-3B32-4FBF-AA93-8AC55353611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76400"/>
            <a:ext cx="8261350" cy="4114800"/>
          </a:xfrm>
          <a:prstGeom prst="rect">
            <a:avLst/>
          </a:prstGeo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rgbClr val="000000"/>
                </a:solidFill>
                <a:latin typeface="+mn-lt"/>
              </a:defRPr>
            </a:lvl3pPr>
            <a:lvl4pPr marL="16573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6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6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6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6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600">
                <a:solidFill>
                  <a:srgbClr val="000000"/>
                </a:solidFill>
                <a:latin typeface="+mn-lt"/>
              </a:defRPr>
            </a:lvl9pPr>
          </a:lstStyle>
          <a:p>
            <a:pPr eaLnBrk="1" hangingPunct="1">
              <a:spcBef>
                <a:spcPct val="100000"/>
              </a:spcBef>
            </a:pPr>
            <a:endParaRPr lang="en-US" altLang="en-US" kern="0"/>
          </a:p>
          <a:p>
            <a:pPr eaLnBrk="1" hangingPunct="1">
              <a:spcBef>
                <a:spcPct val="100000"/>
              </a:spcBef>
            </a:pPr>
            <a:endParaRPr lang="en-US" altLang="en-US" kern="0"/>
          </a:p>
          <a:p>
            <a:pPr eaLnBrk="1" hangingPunct="1">
              <a:spcBef>
                <a:spcPct val="100000"/>
              </a:spcBef>
            </a:pPr>
            <a:endParaRPr lang="en-US" altLang="en-US" kern="0"/>
          </a:p>
          <a:p>
            <a:pPr eaLnBrk="1" hangingPunct="1">
              <a:spcBef>
                <a:spcPct val="100000"/>
              </a:spcBef>
            </a:pPr>
            <a:endParaRPr lang="en-US" altLang="en-US" kern="0"/>
          </a:p>
          <a:p>
            <a:pPr eaLnBrk="1" hangingPunct="1">
              <a:spcBef>
                <a:spcPct val="100000"/>
              </a:spcBef>
            </a:pPr>
            <a:endParaRPr lang="en-US" altLang="en-US" kern="0"/>
          </a:p>
          <a:p>
            <a:pPr eaLnBrk="1" hangingPunct="1">
              <a:spcBef>
                <a:spcPct val="100000"/>
              </a:spcBef>
            </a:pPr>
            <a:r>
              <a:rPr lang="en-US" altLang="en-US" sz="2000" kern="0">
                <a:solidFill>
                  <a:srgbClr val="FF0000"/>
                </a:solidFill>
              </a:rPr>
              <a:t>Please ensure your table is complete! </a:t>
            </a:r>
            <a:br>
              <a:rPr lang="en-US" altLang="en-US" sz="2000" kern="0">
                <a:solidFill>
                  <a:srgbClr val="FF0000"/>
                </a:solidFill>
              </a:rPr>
            </a:br>
            <a:r>
              <a:rPr lang="en-US" altLang="en-US" sz="2000" kern="0">
                <a:solidFill>
                  <a:srgbClr val="FF0000"/>
                </a:solidFill>
              </a:rPr>
              <a:t>We want to work on more examples using this database.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>
            <a:extLst>
              <a:ext uri="{FF2B5EF4-FFF2-40B4-BE49-F238E27FC236}">
                <a16:creationId xmlns:a16="http://schemas.microsoft.com/office/drawing/2014/main" id="{E9961BAC-8B5B-4501-9128-4701B9B87E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-310515"/>
            <a:ext cx="7620000" cy="1527175"/>
          </a:xfrm>
        </p:spPr>
        <p:txBody>
          <a:bodyPr/>
          <a:lstStyle/>
          <a:p>
            <a:pPr eaLnBrk="1" hangingPunct="1"/>
            <a:r>
              <a:rPr lang="en-US" altLang="en-US"/>
              <a:t>Correcting Errors in a Table</a:t>
            </a:r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02AF5E98-76F7-42F4-898A-B587848E83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2800"/>
              <a:t>UPDATE command is used to update a value in a table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DELETE command allows you to delete a record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INSERT command allows you to add a record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3EFFA3-F8C0-4E08-80C8-8E81E22DA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2187-22FF-4EC0-9CC6-4B4894223C97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7">
            <a:extLst>
              <a:ext uri="{FF2B5EF4-FFF2-40B4-BE49-F238E27FC236}">
                <a16:creationId xmlns:a16="http://schemas.microsoft.com/office/drawing/2014/main" id="{F9B31A4C-2AC6-4288-865B-40135E08A8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Correcting Errors in a Table (cont’d)</a:t>
            </a:r>
          </a:p>
        </p:txBody>
      </p:sp>
      <p:pic>
        <p:nvPicPr>
          <p:cNvPr id="33797" name="Picture 9" descr="Fig03-21">
            <a:extLst>
              <a:ext uri="{FF2B5EF4-FFF2-40B4-BE49-F238E27FC236}">
                <a16:creationId xmlns:a16="http://schemas.microsoft.com/office/drawing/2014/main" id="{5192BA0D-3DE3-432D-B122-9AFB05546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7" y="1708149"/>
            <a:ext cx="8467901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4E6DFC-2E33-4A13-9F05-1F4905AB5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BC2-0B76-427F-8CB5-CE7078B4E829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>
            <a:extLst>
              <a:ext uri="{FF2B5EF4-FFF2-40B4-BE49-F238E27FC236}">
                <a16:creationId xmlns:a16="http://schemas.microsoft.com/office/drawing/2014/main" id="{8E8141E9-8849-47B5-9387-0A4067688B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Required Data for Sales Reps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889F9AF6-83A6-4A2B-B415-48CF81A873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80000"/>
              </a:spcBef>
              <a:defRPr/>
            </a:pPr>
            <a:r>
              <a:rPr lang="en-US" sz="2800">
                <a:latin typeface="+mj-lt"/>
              </a:rPr>
              <a:t>Number</a:t>
            </a:r>
          </a:p>
          <a:p>
            <a:pPr eaLnBrk="1" hangingPunct="1">
              <a:spcBef>
                <a:spcPct val="80000"/>
              </a:spcBef>
              <a:defRPr/>
            </a:pPr>
            <a:r>
              <a:rPr lang="en-US" sz="2800">
                <a:latin typeface="+mj-lt"/>
              </a:rPr>
              <a:t>Last name</a:t>
            </a:r>
          </a:p>
          <a:p>
            <a:pPr eaLnBrk="1" hangingPunct="1">
              <a:spcBef>
                <a:spcPct val="80000"/>
              </a:spcBef>
              <a:defRPr/>
            </a:pPr>
            <a:r>
              <a:rPr lang="en-US" sz="2800">
                <a:latin typeface="+mj-lt"/>
              </a:rPr>
              <a:t>First name</a:t>
            </a:r>
          </a:p>
          <a:p>
            <a:pPr eaLnBrk="1" hangingPunct="1">
              <a:spcBef>
                <a:spcPct val="80000"/>
              </a:spcBef>
              <a:defRPr/>
            </a:pPr>
            <a:r>
              <a:rPr lang="en-US" sz="2800">
                <a:latin typeface="+mj-lt"/>
              </a:rPr>
              <a:t>Address</a:t>
            </a:r>
          </a:p>
          <a:p>
            <a:pPr eaLnBrk="1" hangingPunct="1">
              <a:spcBef>
                <a:spcPct val="80000"/>
              </a:spcBef>
              <a:defRPr/>
            </a:pPr>
            <a:r>
              <a:rPr lang="en-US" sz="2800">
                <a:latin typeface="+mj-lt"/>
              </a:rPr>
              <a:t>Total commission</a:t>
            </a:r>
          </a:p>
          <a:p>
            <a:pPr eaLnBrk="1" hangingPunct="1">
              <a:spcBef>
                <a:spcPct val="80000"/>
              </a:spcBef>
              <a:defRPr/>
            </a:pPr>
            <a:r>
              <a:rPr lang="en-US" sz="2800">
                <a:latin typeface="+mj-lt"/>
              </a:rPr>
              <a:t>Commission rate</a:t>
            </a:r>
          </a:p>
          <a:p>
            <a:pPr eaLnBrk="1" hangingPunct="1">
              <a:defRPr/>
            </a:pPr>
            <a:endParaRPr lang="en-US" sz="2800"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EF2930-2D3C-45DC-96C7-2761D30BD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2187-22FF-4EC0-9CC6-4B4894223C9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7">
            <a:extLst>
              <a:ext uri="{FF2B5EF4-FFF2-40B4-BE49-F238E27FC236}">
                <a16:creationId xmlns:a16="http://schemas.microsoft.com/office/drawing/2014/main" id="{7EA45D8D-C502-4CFE-BA01-B256080713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Correcting Errors in a Table (cont’d)</a:t>
            </a:r>
          </a:p>
        </p:txBody>
      </p:sp>
      <p:pic>
        <p:nvPicPr>
          <p:cNvPr id="34821" name="Picture 9" descr="Fig03-22">
            <a:extLst>
              <a:ext uri="{FF2B5EF4-FFF2-40B4-BE49-F238E27FC236}">
                <a16:creationId xmlns:a16="http://schemas.microsoft.com/office/drawing/2014/main" id="{FC1C0F5A-0491-4FA6-B81C-AC3A5FB71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33" y="1690687"/>
            <a:ext cx="8400579" cy="4258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D92059-7898-4B6D-8EBE-E8FD1F235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BC2-0B76-427F-8CB5-CE7078B4E829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4">
            <a:extLst>
              <a:ext uri="{FF2B5EF4-FFF2-40B4-BE49-F238E27FC236}">
                <a16:creationId xmlns:a16="http://schemas.microsoft.com/office/drawing/2014/main" id="{EE9A842E-6354-48EA-9AB7-988786DE31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Correcting Errors in a Table (cont’d)</a:t>
            </a:r>
          </a:p>
        </p:txBody>
      </p:sp>
      <p:pic>
        <p:nvPicPr>
          <p:cNvPr id="35845" name="Picture 5" descr="Fig03-23">
            <a:extLst>
              <a:ext uri="{FF2B5EF4-FFF2-40B4-BE49-F238E27FC236}">
                <a16:creationId xmlns:a16="http://schemas.microsoft.com/office/drawing/2014/main" id="{C14805B5-3048-4983-9B80-21860BE08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8001000" cy="465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5876B7-AE2C-4679-9042-0827A8670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BC2-0B76-427F-8CB5-CE7078B4E829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>
            <a:extLst>
              <a:ext uri="{FF2B5EF4-FFF2-40B4-BE49-F238E27FC236}">
                <a16:creationId xmlns:a16="http://schemas.microsoft.com/office/drawing/2014/main" id="{4824DDD1-8131-43FB-96F9-EA38CF7270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Creating the Remaining Database Tables</a:t>
            </a:r>
          </a:p>
        </p:txBody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96C9FF9F-332F-45F2-A4DF-AA0AEB591C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2800"/>
              <a:t>Execute appropriate CREATE TABLE and INSERT commands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800"/>
              <a:t>Save these commands as Jupyter Notebook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800"/>
              <a:t>Separate multiple commands with a semicolon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800"/>
              <a:t>Figures 3-25 through 3-32 give additional table information for Premiere Products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/>
              <a:t>Copy/paste into the Jupyter Notebook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EF062D-521C-4331-B7BE-B8C2F2B13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2187-22FF-4EC0-9CC6-4B4894223C97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>
            <a:extLst>
              <a:ext uri="{FF2B5EF4-FFF2-40B4-BE49-F238E27FC236}">
                <a16:creationId xmlns:a16="http://schemas.microsoft.com/office/drawing/2014/main" id="{4824DDD1-8131-43FB-96F9-EA38CF7270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Creating the Remaining Database Tables: Figure 3-25</a:t>
            </a:r>
          </a:p>
        </p:txBody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96C9FF9F-332F-45F2-A4DF-AA0AEB591C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%%</a:t>
            </a:r>
            <a:r>
              <a:rPr lang="en-CA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endParaRPr lang="en-CA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CUSTOMER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(CUSTOMER_NUM CHAR(3) PRIMARY KEY,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CUSTOMER_NAME CHAR(35) NOT NULL,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STREET CHAR(15),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CITY CHAR(15),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STATE CHAR(2),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ZIP CHAR(5),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BALANCE DECIMAL(8,2),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CREDIT_LIMIT DECIMAL(8,2),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REP_NUM CHAR(2) );</a:t>
            </a: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EF062D-521C-4331-B7BE-B8C2F2B13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2187-22FF-4EC0-9CC6-4B4894223C97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965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>
            <a:extLst>
              <a:ext uri="{FF2B5EF4-FFF2-40B4-BE49-F238E27FC236}">
                <a16:creationId xmlns:a16="http://schemas.microsoft.com/office/drawing/2014/main" id="{4824DDD1-8131-43FB-96F9-EA38CF7270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Creating the Remaining Database Tables: Figure 3-26</a:t>
            </a:r>
          </a:p>
        </p:txBody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96C9FF9F-332F-45F2-A4DF-AA0AEB591C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%%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endParaRPr lang="en-US" alt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CUSTOMER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('148','Al''s Appliance and Sport','2837 Greenway','Fillmore','FL','33336',6550.00,7500.00,'20'),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('282','Brookings Direct','3827 Devon','Grove','FL','33321',431.50,10000.00,'35'),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('356','Ferguson''s','382 Wildwood','Northfield','FL','33146',5785.00,7500.00,'65'),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('408','The Everything Shop','1828 Raven','Crystal','FL','33503',5285.25,5000.00,'35'),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('462','Bargains Galore','3829 Central','Grove','FL','33321',3412.00,10000.00,'65'),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('524','Kline''s','838 Ridgeland','Fillmore','FL','33336',12762.00,15000.00,'20'),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('608','Johnson''s Department Store','372 Oxford','Sheldon','FL','33553',2106.00,10000.00,'65'),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('687','Lee''s Sport and Appliance','282 Evergreen','Altonville','FL','32543',2851.00,5000.00,'35'),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('725','Deerfield''s Four Seasons','282 Columbia','Sheldon','FL','33553',248.00,7500.00,'35'),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('842','All Season','28 Lakeview','Grove','FL','33321',8221.00,7500.00,'20');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EF062D-521C-4331-B7BE-B8C2F2B13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2187-22FF-4EC0-9CC6-4B4894223C97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724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>
            <a:extLst>
              <a:ext uri="{FF2B5EF4-FFF2-40B4-BE49-F238E27FC236}">
                <a16:creationId xmlns:a16="http://schemas.microsoft.com/office/drawing/2014/main" id="{4824DDD1-8131-43FB-96F9-EA38CF7270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7682866" cy="1104900"/>
          </a:xfrm>
        </p:spPr>
        <p:txBody>
          <a:bodyPr/>
          <a:lstStyle/>
          <a:p>
            <a:pPr eaLnBrk="1" hangingPunct="1"/>
            <a:r>
              <a:rPr lang="en-US" altLang="en-US" sz="4000"/>
              <a:t>Creating the Remaining Database Tables: Figure 3-27</a:t>
            </a:r>
          </a:p>
        </p:txBody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96C9FF9F-332F-45F2-A4DF-AA0AEB591C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%%</a:t>
            </a:r>
            <a:r>
              <a:rPr lang="en-CA" altLang="en-US" sz="2400" b="1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endParaRPr lang="en-CA" alt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CREATE TABLE ORDERS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(ORDER_NUM CHAR(5) PRIMARY KEY,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ORDER_DATE DATE,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CUSTOMER_NUM CHAR(3) );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EF062D-521C-4331-B7BE-B8C2F2B13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2187-22FF-4EC0-9CC6-4B4894223C97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983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>
            <a:extLst>
              <a:ext uri="{FF2B5EF4-FFF2-40B4-BE49-F238E27FC236}">
                <a16:creationId xmlns:a16="http://schemas.microsoft.com/office/drawing/2014/main" id="{4824DDD1-8131-43FB-96F9-EA38CF7270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7682866" cy="1104900"/>
          </a:xfrm>
        </p:spPr>
        <p:txBody>
          <a:bodyPr/>
          <a:lstStyle/>
          <a:p>
            <a:pPr eaLnBrk="1" hangingPunct="1"/>
            <a:r>
              <a:rPr lang="en-US" altLang="en-US" sz="4000"/>
              <a:t>Creating the Remaining Database Tables: Figure 3-28</a:t>
            </a:r>
          </a:p>
        </p:txBody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96C9FF9F-332F-45F2-A4DF-AA0AEB591C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%%</a:t>
            </a:r>
            <a:r>
              <a:rPr lang="en-CA" altLang="en-US" sz="2400" b="1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endParaRPr lang="en-CA" alt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INSERT INTO ORDERS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('21608','20-OCT-2010','148'),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('21610','20-OCT-2010','356'),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('21613','21-OCT-2010','408'),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('21614','21-OCT-2010','282'),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('21617','23-OCT-2010','608'),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('21619','23-OCT-2010','148'),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('21623','23-OCT-2010','608');</a:t>
            </a:r>
          </a:p>
          <a:p>
            <a:pPr marL="0" indent="0" eaLnBrk="1" hangingPunct="1">
              <a:spcBef>
                <a:spcPct val="0"/>
              </a:spcBef>
              <a:buNone/>
            </a:pPr>
            <a:endParaRPr lang="en-CA" alt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ct val="0"/>
              </a:spcBef>
              <a:buNone/>
            </a:pPr>
            <a:endParaRPr lang="en-US" alt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EF062D-521C-4331-B7BE-B8C2F2B13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2187-22FF-4EC0-9CC6-4B4894223C97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673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>
            <a:extLst>
              <a:ext uri="{FF2B5EF4-FFF2-40B4-BE49-F238E27FC236}">
                <a16:creationId xmlns:a16="http://schemas.microsoft.com/office/drawing/2014/main" id="{4824DDD1-8131-43FB-96F9-EA38CF7270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7511416" cy="1104900"/>
          </a:xfrm>
        </p:spPr>
        <p:txBody>
          <a:bodyPr/>
          <a:lstStyle/>
          <a:p>
            <a:pPr eaLnBrk="1" hangingPunct="1"/>
            <a:r>
              <a:rPr lang="en-US" altLang="en-US" sz="4000"/>
              <a:t>Creating the Remaining Database Tables: Figure 3-29</a:t>
            </a:r>
          </a:p>
        </p:txBody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96C9FF9F-332F-45F2-A4DF-AA0AEB591C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%%</a:t>
            </a:r>
            <a:r>
              <a:rPr lang="en-CA" altLang="en-US" sz="2400" b="1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endParaRPr lang="en-CA" alt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CREATE TABLE PART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(PART_NUM CHAR(4) PRIMARY KEY,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DESCRIPTION CHAR(15),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ON_HAND DECIMAL(4,0),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CLASS CHAR(2),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WAREHOUSE CHAR(1),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PRICE DECIMAL(6,2) );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EF062D-521C-4331-B7BE-B8C2F2B13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2187-22FF-4EC0-9CC6-4B4894223C97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578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>
            <a:extLst>
              <a:ext uri="{FF2B5EF4-FFF2-40B4-BE49-F238E27FC236}">
                <a16:creationId xmlns:a16="http://schemas.microsoft.com/office/drawing/2014/main" id="{4824DDD1-8131-43FB-96F9-EA38CF7270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7717156" cy="1104900"/>
          </a:xfrm>
        </p:spPr>
        <p:txBody>
          <a:bodyPr/>
          <a:lstStyle/>
          <a:p>
            <a:pPr eaLnBrk="1" hangingPunct="1"/>
            <a:r>
              <a:rPr lang="en-US" altLang="en-US" sz="4000"/>
              <a:t>Creating the Remaining Database Tables: Figure 3-30</a:t>
            </a:r>
          </a:p>
        </p:txBody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96C9FF9F-332F-45F2-A4DF-AA0AEB591C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87805"/>
            <a:ext cx="8261350" cy="41148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%%</a:t>
            </a:r>
            <a:r>
              <a:rPr lang="en-CA" altLang="en-US" sz="2400" b="1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endParaRPr lang="en-CA" alt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INSERT INTO PART VALUES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('AT94','Iron',50,'HW','3',24.95),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('BV06','Home Gym',45,'SG','2',794.95),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('CD52','Microwave Oven',32,'AP','1',165.00),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('DL71','Cordless Drill',21,'HW','3',129.95),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('DR93','Gas Range',8,'AP','2',495.00),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('DW11','Washer',12,'AP','3',399.99),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('FD21','Stand Mixer',22,'HW','3',159.95),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('KL62','Dryer',12,'AP','1',349.95),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('KT03','Dishwasher',8,'AP','3',595.00),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('KV29','Treadmill',9,'SG','2',1390.00);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EF062D-521C-4331-B7BE-B8C2F2B13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2187-22FF-4EC0-9CC6-4B4894223C97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250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>
            <a:extLst>
              <a:ext uri="{FF2B5EF4-FFF2-40B4-BE49-F238E27FC236}">
                <a16:creationId xmlns:a16="http://schemas.microsoft.com/office/drawing/2014/main" id="{4824DDD1-8131-43FB-96F9-EA38CF7270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0999" y="266700"/>
            <a:ext cx="7585711" cy="1104900"/>
          </a:xfrm>
        </p:spPr>
        <p:txBody>
          <a:bodyPr/>
          <a:lstStyle/>
          <a:p>
            <a:pPr eaLnBrk="1" hangingPunct="1"/>
            <a:r>
              <a:rPr lang="en-US" altLang="en-US" sz="4000"/>
              <a:t>Creating the Remaining Database Tables: Figure 3-31</a:t>
            </a:r>
          </a:p>
        </p:txBody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96C9FF9F-332F-45F2-A4DF-AA0AEB591C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%%</a:t>
            </a:r>
            <a:r>
              <a:rPr lang="en-CA" altLang="en-US" sz="2400" b="1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endParaRPr lang="en-CA" alt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CREATE TABLE ORDER_LINE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(ORDER_NUM CHAR(5),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PART_NUM CHAR(4),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NUM_ORDERED DECIMAL(3,0),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QUOTED_PRICE DECIMAL(6,2),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PRIMARY KEY (ORDER_NUM, PART_NUM) );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EF062D-521C-4331-B7BE-B8C2F2B13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2187-22FF-4EC0-9CC6-4B4894223C97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44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>
            <a:extLst>
              <a:ext uri="{FF2B5EF4-FFF2-40B4-BE49-F238E27FC236}">
                <a16:creationId xmlns:a16="http://schemas.microsoft.com/office/drawing/2014/main" id="{B97CBFB2-A63D-4A79-AD0A-71D9CA8EE7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Required Data for Customer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AE4AFD23-625C-4503-A42E-35D6FB47F0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80000"/>
              </a:spcBef>
              <a:defRPr/>
            </a:pPr>
            <a:r>
              <a:rPr lang="en-US" sz="2800">
                <a:latin typeface="+mj-lt"/>
              </a:rPr>
              <a:t>Customer number</a:t>
            </a:r>
          </a:p>
          <a:p>
            <a:pPr eaLnBrk="1" hangingPunct="1">
              <a:spcBef>
                <a:spcPct val="80000"/>
              </a:spcBef>
              <a:defRPr/>
            </a:pPr>
            <a:r>
              <a:rPr lang="en-US" sz="2800">
                <a:latin typeface="+mj-lt"/>
              </a:rPr>
              <a:t>Name</a:t>
            </a:r>
          </a:p>
          <a:p>
            <a:pPr eaLnBrk="1" hangingPunct="1">
              <a:spcBef>
                <a:spcPct val="80000"/>
              </a:spcBef>
              <a:defRPr/>
            </a:pPr>
            <a:r>
              <a:rPr lang="en-US" sz="2800">
                <a:latin typeface="+mj-lt"/>
              </a:rPr>
              <a:t>Address</a:t>
            </a:r>
          </a:p>
          <a:p>
            <a:pPr eaLnBrk="1" hangingPunct="1">
              <a:spcBef>
                <a:spcPct val="80000"/>
              </a:spcBef>
              <a:defRPr/>
            </a:pPr>
            <a:r>
              <a:rPr lang="en-US" sz="2800">
                <a:latin typeface="+mj-lt"/>
              </a:rPr>
              <a:t>Current balance</a:t>
            </a:r>
          </a:p>
          <a:p>
            <a:pPr eaLnBrk="1" hangingPunct="1">
              <a:spcBef>
                <a:spcPct val="80000"/>
              </a:spcBef>
              <a:defRPr/>
            </a:pPr>
            <a:r>
              <a:rPr lang="en-US" sz="2800">
                <a:latin typeface="+mj-lt"/>
              </a:rPr>
              <a:t>Credit limit </a:t>
            </a:r>
          </a:p>
          <a:p>
            <a:pPr eaLnBrk="1" hangingPunct="1">
              <a:spcBef>
                <a:spcPct val="80000"/>
              </a:spcBef>
              <a:defRPr/>
            </a:pPr>
            <a:r>
              <a:rPr lang="en-US" sz="2800">
                <a:latin typeface="+mj-lt"/>
              </a:rPr>
              <a:t>Sales rep number</a:t>
            </a:r>
          </a:p>
          <a:p>
            <a:pPr eaLnBrk="1" hangingPunct="1">
              <a:defRPr/>
            </a:pPr>
            <a:endParaRPr lang="en-US" sz="2800"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3A3F7B-5D6D-4048-A549-46ACC0C3B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2187-22FF-4EC0-9CC6-4B4894223C9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>
            <a:extLst>
              <a:ext uri="{FF2B5EF4-FFF2-40B4-BE49-F238E27FC236}">
                <a16:creationId xmlns:a16="http://schemas.microsoft.com/office/drawing/2014/main" id="{4824DDD1-8131-43FB-96F9-EA38CF7270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7625716" cy="1104900"/>
          </a:xfrm>
        </p:spPr>
        <p:txBody>
          <a:bodyPr/>
          <a:lstStyle/>
          <a:p>
            <a:pPr eaLnBrk="1" hangingPunct="1"/>
            <a:r>
              <a:rPr lang="en-US" altLang="en-US" sz="4000"/>
              <a:t>Creating the Remaining Database Tables: Figure 3-32</a:t>
            </a:r>
          </a:p>
        </p:txBody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96C9FF9F-332F-45F2-A4DF-AA0AEB591C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%%</a:t>
            </a:r>
            <a:r>
              <a:rPr lang="en-CA" altLang="en-US" sz="2400" b="1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endParaRPr lang="en-CA" alt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INSERT INTO ORDER_LINE VALUES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('21608','AT94',11,21.95),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('21610','DR93',1,495.00),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('21610','DW11',1,399.99),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('21613','KL62',4,329.95),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('21614','KT03',2,595.00),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('21617','BV06',2,794.95),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('21617','CD52',4,150.00),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('21619','DR93',1,495.00),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('21623','KV29',2,1290.00);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EF062D-521C-4331-B7BE-B8C2F2B13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2187-22FF-4EC0-9CC6-4B4894223C97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35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>
            <a:extLst>
              <a:ext uri="{FF2B5EF4-FFF2-40B4-BE49-F238E27FC236}">
                <a16:creationId xmlns:a16="http://schemas.microsoft.com/office/drawing/2014/main" id="{94A2FDB6-053A-4338-B71E-EAF08F1562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SQL Summary</a:t>
            </a:r>
          </a:p>
        </p:txBody>
      </p:sp>
      <p:sp>
        <p:nvSpPr>
          <p:cNvPr id="44037" name="Rectangle 3">
            <a:extLst>
              <a:ext uri="{FF2B5EF4-FFF2-40B4-BE49-F238E27FC236}">
                <a16:creationId xmlns:a16="http://schemas.microsoft.com/office/drawing/2014/main" id="{6E4D1834-3DC6-4847-B50E-3B0A9EBAFB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84960"/>
            <a:ext cx="826135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100000"/>
              </a:spcBef>
            </a:pPr>
            <a:r>
              <a:rPr lang="en-US" altLang="en-US" sz="2800"/>
              <a:t>Use the CREATE TABLE command to create tables</a:t>
            </a:r>
          </a:p>
          <a:p>
            <a:pPr eaLnBrk="1" hangingPunct="1">
              <a:lnSpc>
                <a:spcPct val="80000"/>
              </a:lnSpc>
              <a:spcBef>
                <a:spcPct val="100000"/>
              </a:spcBef>
            </a:pPr>
            <a:r>
              <a:rPr lang="en-US" altLang="en-US" sz="2800"/>
              <a:t>Use the DROP TABLE command to delete a table</a:t>
            </a:r>
          </a:p>
          <a:p>
            <a:pPr eaLnBrk="1" hangingPunct="1">
              <a:lnSpc>
                <a:spcPct val="80000"/>
              </a:lnSpc>
              <a:spcBef>
                <a:spcPct val="100000"/>
              </a:spcBef>
            </a:pPr>
            <a:r>
              <a:rPr lang="en-US" altLang="en-US" sz="2800"/>
              <a:t>CHAR, VARCHAR, DATE, DECIMAL, INT, and SMALLINT data types</a:t>
            </a:r>
          </a:p>
          <a:p>
            <a:pPr eaLnBrk="1" hangingPunct="1">
              <a:lnSpc>
                <a:spcPct val="80000"/>
              </a:lnSpc>
              <a:spcBef>
                <a:spcPct val="100000"/>
              </a:spcBef>
            </a:pPr>
            <a:r>
              <a:rPr lang="en-US" altLang="en-US"/>
              <a:t>Some differences, e.g.:</a:t>
            </a:r>
            <a:endParaRPr lang="en-US" altLang="en-US" sz="2800"/>
          </a:p>
          <a:p>
            <a:pPr lvl="1" eaLnBrk="1" hangingPunct="1">
              <a:lnSpc>
                <a:spcPct val="80000"/>
              </a:lnSpc>
              <a:spcBef>
                <a:spcPts val="1800"/>
              </a:spcBef>
            </a:pPr>
            <a:r>
              <a:rPr lang="en-US" altLang="en-US" sz="2600"/>
              <a:t>Access does not support DECIMAL</a:t>
            </a:r>
            <a:br>
              <a:rPr lang="en-US" altLang="en-US" sz="2600"/>
            </a:br>
            <a:r>
              <a:rPr lang="en-CA" sz="1200">
                <a:hlinkClick r:id="rId3"/>
              </a:rPr>
              <a:t>https://www.uvm.edu/~bnelson/computer/access2003/howaccesstreatsdecimalplaces.html</a:t>
            </a:r>
            <a:endParaRPr lang="en-US" altLang="en-US" sz="1200"/>
          </a:p>
          <a:p>
            <a:pPr lvl="1" eaLnBrk="1" hangingPunct="1">
              <a:lnSpc>
                <a:spcPct val="80000"/>
              </a:lnSpc>
              <a:spcBef>
                <a:spcPts val="1800"/>
              </a:spcBef>
            </a:pPr>
            <a:r>
              <a:rPr lang="en-US" altLang="en-US" sz="2600"/>
              <a:t>Some differences in SQL Date Data Types</a:t>
            </a:r>
            <a:br>
              <a:rPr lang="en-US" altLang="en-US" sz="2600"/>
            </a:br>
            <a:r>
              <a:rPr lang="en-CA" sz="1200">
                <a:hlinkClick r:id="rId4"/>
              </a:rPr>
              <a:t>https://www.w3schools.com/sql/sql_dates.asp</a:t>
            </a:r>
            <a:endParaRPr lang="en-US" altLang="en-US" sz="1200"/>
          </a:p>
          <a:p>
            <a:pPr eaLnBrk="1" hangingPunct="1">
              <a:lnSpc>
                <a:spcPct val="80000"/>
              </a:lnSpc>
              <a:spcBef>
                <a:spcPct val="100000"/>
              </a:spcBef>
            </a:pPr>
            <a:endParaRPr lang="en-US" altLang="en-US" sz="26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F4827D-4E0C-4CAC-B8CE-F639F79AF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2187-22FF-4EC0-9CC6-4B4894223C97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>
            <a:extLst>
              <a:ext uri="{FF2B5EF4-FFF2-40B4-BE49-F238E27FC236}">
                <a16:creationId xmlns:a16="http://schemas.microsoft.com/office/drawing/2014/main" id="{CCF5AEA2-9863-4BF9-930B-D54A4F5B70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SQL Summary (cont’d)</a:t>
            </a:r>
          </a:p>
        </p:txBody>
      </p:sp>
      <p:sp>
        <p:nvSpPr>
          <p:cNvPr id="45061" name="Rectangle 4">
            <a:extLst>
              <a:ext uri="{FF2B5EF4-FFF2-40B4-BE49-F238E27FC236}">
                <a16:creationId xmlns:a16="http://schemas.microsoft.com/office/drawing/2014/main" id="{47325A1D-DEFB-416F-9B36-DAC192D48E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Null value used when actual value for a column is unknown, unavailable, or not applicable</a:t>
            </a:r>
          </a:p>
          <a:p>
            <a:pPr eaLnBrk="1" hangingPunct="1"/>
            <a:r>
              <a:rPr lang="en-US" altLang="en-US" sz="2800"/>
              <a:t>Use NOT Null clause to identify columns that cannot have a null value </a:t>
            </a:r>
          </a:p>
          <a:p>
            <a:pPr eaLnBrk="1" hangingPunct="1"/>
            <a:r>
              <a:rPr lang="en-US" altLang="en-US" sz="2800"/>
              <a:t>Use INSERT command to add rows</a:t>
            </a:r>
          </a:p>
          <a:p>
            <a:pPr eaLnBrk="1" hangingPunct="1"/>
            <a:r>
              <a:rPr lang="en-US" altLang="en-US" sz="2800"/>
              <a:t>Use SELECT command to view data in a table</a:t>
            </a:r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D56E4F-39D0-421F-A1F7-8208CA20D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2187-22FF-4EC0-9CC6-4B4894223C97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>
            <a:extLst>
              <a:ext uri="{FF2B5EF4-FFF2-40B4-BE49-F238E27FC236}">
                <a16:creationId xmlns:a16="http://schemas.microsoft.com/office/drawing/2014/main" id="{9E36C4C6-94DF-4404-826A-7AEB132D6B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SQL Summary (cont’d)</a:t>
            </a:r>
          </a:p>
        </p:txBody>
      </p:sp>
      <p:sp>
        <p:nvSpPr>
          <p:cNvPr id="46085" name="Rectangle 3">
            <a:extLst>
              <a:ext uri="{FF2B5EF4-FFF2-40B4-BE49-F238E27FC236}">
                <a16:creationId xmlns:a16="http://schemas.microsoft.com/office/drawing/2014/main" id="{0A01AD7B-8F96-43F2-8AF8-2B57127D34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Use UPDATE command to change the value in a column</a:t>
            </a:r>
          </a:p>
          <a:p>
            <a:pPr eaLnBrk="1" hangingPunct="1"/>
            <a:r>
              <a:rPr lang="en-US" altLang="en-US" sz="2800"/>
              <a:t>Use DELETE command to delete a row</a:t>
            </a:r>
          </a:p>
          <a:p>
            <a:pPr eaLnBrk="1" hangingPunct="1"/>
            <a:r>
              <a:rPr lang="en-US" altLang="en-US" sz="2800"/>
              <a:t>Save SQL commands in a script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30701F-8646-40B4-A701-9E16D4BEB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2187-22FF-4EC0-9CC6-4B4894223C97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B40227-27EB-4F2A-A6FD-CB3E4275124A}" type="slidenum">
              <a:rPr lang="en-US">
                <a:cs typeface="Arial" charset="0"/>
              </a:rPr>
              <a:pPr/>
              <a:t>64</a:t>
            </a:fld>
            <a:endParaRPr lang="en-US">
              <a:cs typeface="Arial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27000" y="234950"/>
            <a:ext cx="7772400" cy="1104900"/>
          </a:xfrm>
        </p:spPr>
        <p:txBody>
          <a:bodyPr/>
          <a:lstStyle/>
          <a:p>
            <a:r>
              <a:rPr lang="en-US"/>
              <a:t>Additional Readings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000" y="1563688"/>
            <a:ext cx="8550275" cy="4926012"/>
          </a:xfrm>
        </p:spPr>
        <p:txBody>
          <a:bodyPr/>
          <a:lstStyle/>
          <a:p>
            <a:r>
              <a:rPr lang="en-CA" sz="2000"/>
              <a:t>A Guide to SQL, Philip J. Pratt, Mary Z. Last.</a:t>
            </a:r>
            <a:br>
              <a:rPr lang="en-CA" sz="2000"/>
            </a:br>
            <a:r>
              <a:rPr lang="en-CA" sz="2000"/>
              <a:t>Publisher: Cengage Learning</a:t>
            </a:r>
          </a:p>
          <a:p>
            <a:r>
              <a:rPr lang="en-CA" sz="2000"/>
              <a:t>SQL [electronic resource] : a beginner's guide / Robert Sheldon.</a:t>
            </a:r>
            <a:br>
              <a:rPr lang="en-CA" sz="2000"/>
            </a:br>
            <a:r>
              <a:rPr lang="en-CA" sz="2000"/>
              <a:t>New York : McGraw-Hill/Osborne, c2003. 2nd ed.</a:t>
            </a:r>
          </a:p>
          <a:p>
            <a:r>
              <a:rPr lang="en-CA" sz="2000"/>
              <a:t>SQL [electronic resource] : clearly explained / Jan L. Harrington.</a:t>
            </a:r>
            <a:br>
              <a:rPr lang="en-CA" sz="2000"/>
            </a:br>
            <a:r>
              <a:rPr lang="en-CA" sz="2000"/>
              <a:t>Amsterdam ; New York : Morgan </a:t>
            </a:r>
            <a:r>
              <a:rPr lang="en-CA" sz="2000" err="1"/>
              <a:t>kaufmann</a:t>
            </a:r>
            <a:r>
              <a:rPr lang="en-CA" sz="2000"/>
              <a:t> Publishers, c2003. 2nd ed.</a:t>
            </a:r>
          </a:p>
          <a:p>
            <a:r>
              <a:rPr lang="en-CA" sz="2000"/>
              <a:t>Beginning SQL / John Kauffman, Brian </a:t>
            </a:r>
            <a:r>
              <a:rPr lang="en-CA" sz="2000" err="1"/>
              <a:t>Matsik</a:t>
            </a:r>
            <a:r>
              <a:rPr lang="en-CA" sz="2000"/>
              <a:t>, Kevin Spencer ; with Ian Herbert, Julian Skinner, </a:t>
            </a:r>
            <a:r>
              <a:rPr lang="en-CA" sz="2000" err="1"/>
              <a:t>Sakhr</a:t>
            </a:r>
            <a:r>
              <a:rPr lang="en-CA" sz="2000"/>
              <a:t> </a:t>
            </a:r>
            <a:r>
              <a:rPr lang="en-CA" sz="2000" err="1"/>
              <a:t>Youness</a:t>
            </a:r>
            <a:r>
              <a:rPr lang="en-CA" sz="2000"/>
              <a:t>.</a:t>
            </a:r>
            <a:br>
              <a:rPr lang="en-CA" sz="2000"/>
            </a:br>
            <a:r>
              <a:rPr lang="en-CA" sz="2000"/>
              <a:t>Birmingham, UK ; Chicago : </a:t>
            </a:r>
            <a:r>
              <a:rPr lang="en-CA" sz="2000" err="1"/>
              <a:t>Wrox</a:t>
            </a:r>
            <a:r>
              <a:rPr lang="en-CA" sz="2000"/>
              <a:t> Press, c2001.</a:t>
            </a:r>
          </a:p>
          <a:p>
            <a:r>
              <a:rPr lang="en-CA" sz="2000">
                <a:hlinkClick r:id="rId3"/>
              </a:rPr>
              <a:t>SQL Interface within </a:t>
            </a:r>
            <a:r>
              <a:rPr lang="en-CA" sz="2000" err="1">
                <a:hlinkClick r:id="rId3"/>
              </a:rPr>
              <a:t>JupyterLab</a:t>
            </a:r>
            <a:r>
              <a:rPr lang="en-CA" sz="2000"/>
              <a:t>, </a:t>
            </a:r>
            <a:r>
              <a:rPr lang="en-CA" sz="2000" err="1"/>
              <a:t>Parul</a:t>
            </a:r>
            <a:r>
              <a:rPr lang="en-CA" sz="2000"/>
              <a:t> Pandey</a:t>
            </a:r>
          </a:p>
          <a:p>
            <a:r>
              <a:rPr lang="en-CA" sz="2000">
                <a:hlinkClick r:id="rId4"/>
              </a:rPr>
              <a:t>What is SQLite</a:t>
            </a:r>
            <a:endParaRPr lang="en-CA" sz="2000"/>
          </a:p>
          <a:p>
            <a:r>
              <a:rPr lang="en-CA" sz="2000" err="1"/>
              <a:t>DataCamp</a:t>
            </a:r>
            <a:r>
              <a:rPr lang="en-CA" sz="2000"/>
              <a:t>: </a:t>
            </a:r>
          </a:p>
          <a:p>
            <a:pPr lvl="1"/>
            <a:r>
              <a:rPr lang="en-CA" sz="1600"/>
              <a:t>Course: </a:t>
            </a:r>
            <a:r>
              <a:rPr lang="en-CA" sz="1600">
                <a:hlinkClick r:id="rId5"/>
              </a:rPr>
              <a:t>Introduction to SQL</a:t>
            </a:r>
            <a:endParaRPr lang="en-CA" sz="2000"/>
          </a:p>
          <a:p>
            <a:endParaRPr lang="en-CA" sz="2000"/>
          </a:p>
          <a:p>
            <a:endParaRPr lang="en-CA" sz="2000"/>
          </a:p>
          <a:p>
            <a:endParaRPr lang="en-CA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5691484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B40227-27EB-4F2A-A6FD-CB3E4275124A}" type="slidenum">
              <a:rPr lang="en-US">
                <a:cs typeface="Arial" charset="0"/>
              </a:rPr>
              <a:pPr/>
              <a:t>65</a:t>
            </a:fld>
            <a:endParaRPr lang="en-US">
              <a:cs typeface="Arial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27000" y="234950"/>
            <a:ext cx="7772400" cy="1104900"/>
          </a:xfrm>
        </p:spPr>
        <p:txBody>
          <a:bodyPr/>
          <a:lstStyle/>
          <a:p>
            <a:r>
              <a:rPr lang="en-US"/>
              <a:t>Appendix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000" y="1563688"/>
            <a:ext cx="8550275" cy="4926012"/>
          </a:xfrm>
        </p:spPr>
        <p:txBody>
          <a:bodyPr/>
          <a:lstStyle/>
          <a:p>
            <a:r>
              <a:rPr lang="en-CA"/>
              <a:t>Alternative versions of Figures 3-25 to 3-32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630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>
            <a:extLst>
              <a:ext uri="{FF2B5EF4-FFF2-40B4-BE49-F238E27FC236}">
                <a16:creationId xmlns:a16="http://schemas.microsoft.com/office/drawing/2014/main" id="{4824DDD1-8131-43FB-96F9-EA38CF7270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7997190" cy="1104900"/>
          </a:xfrm>
        </p:spPr>
        <p:txBody>
          <a:bodyPr/>
          <a:lstStyle/>
          <a:p>
            <a:pPr eaLnBrk="1" hangingPunct="1"/>
            <a:r>
              <a:rPr lang="en-US" altLang="en-US" sz="4000"/>
              <a:t>Creating the Remaining Database Tables: Figures 3-25 &amp; 3-26</a:t>
            </a:r>
          </a:p>
        </p:txBody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96C9FF9F-332F-45F2-A4DF-AA0AEB591C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53515"/>
            <a:ext cx="8261350" cy="41148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%%</a:t>
            </a:r>
            <a:r>
              <a:rPr lang="en-CA" altLang="en-US" sz="800" b="1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endParaRPr lang="en-CA" altLang="en-US" sz="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CREATE TABLE CUSTOMER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(CUSTOMER_NUM CHAR(3) PRIMARY KEY,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CUSTOMER_NAME CHAR(35) NOT NULL,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STREET CHAR(15),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CITY CHAR(15),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STATE CHAR(2),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ZIP CHAR(5),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BALANCE DECIMAL(8,2),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CREDIT_LIMIT DECIMAL(8,2),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REP_NUM CHAR(2) );</a:t>
            </a:r>
          </a:p>
          <a:p>
            <a:pPr marL="0" indent="0" eaLnBrk="1" hangingPunct="1">
              <a:spcBef>
                <a:spcPct val="0"/>
              </a:spcBef>
              <a:buNone/>
            </a:pPr>
            <a:endParaRPr lang="en-US" altLang="en-US" sz="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%%</a:t>
            </a:r>
            <a:r>
              <a:rPr lang="en-US" altLang="en-US" sz="800" b="1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endParaRPr lang="en-US" altLang="en-US" sz="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INSERT INTO CUSTOMER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('148','Al''s Appliance and Sport','2837 Greenway','Fillmore','FL','33336',6550.00,7500.00,'20');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INSERT INTO CUSTOMER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('282','Brookings Direct','3827 Devon','Grove','FL','33321',431.50,10000.00,'35');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INSERT INTO CUSTOMER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('356','Ferguson''s','382 Wildwood','Northfield','FL','33146',5785.00,7500.00,'65');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INSERT INTO CUSTOMER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('408','The Everything Shop','1828 Raven','Crystal','FL','33503',5285.25,5000.00,'35');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INSERT INTO CUSTOMER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('462','Bargains Galore','3829 Central','Grove','FL','33321',3412.00,10000.00,'65');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INSERT INTO CUSTOMER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('524','Kline''s','838 Ridgeland','Fillmore','FL','33336',12762.00,15000.00,'20');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INSERT INTO CUSTOMER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('608','Johnson''s Department Store','372 Oxford','Sheldon','FL','33553',2106.00,10000.00,'65');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INSERT INTO CUSTOMER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('687','Lee''s Sport and Appliance','282 Evergreen','Altonville','FL','32543',2851.00,5000.00,'35');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INSERT INTO CUSTOMER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('725','Deerfield''s Four Seasons','282 Columbia','Sheldon','FL','33553',248.00,7500.00,'35');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INSERT INTO CUSTOMER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800" b="1">
                <a:latin typeface="Courier New" panose="02070309020205020404" pitchFamily="49" charset="0"/>
                <a:cs typeface="Courier New" panose="02070309020205020404" pitchFamily="49" charset="0"/>
              </a:rPr>
              <a:t>('842','All Season','28 Lakeview','Grove','FL','33321',8221.00,7500.00,'20');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EF062D-521C-4331-B7BE-B8C2F2B13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2187-22FF-4EC0-9CC6-4B4894223C97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72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>
            <a:extLst>
              <a:ext uri="{FF2B5EF4-FFF2-40B4-BE49-F238E27FC236}">
                <a16:creationId xmlns:a16="http://schemas.microsoft.com/office/drawing/2014/main" id="{4824DDD1-8131-43FB-96F9-EA38CF7270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0999" y="266700"/>
            <a:ext cx="8105775" cy="1104900"/>
          </a:xfrm>
        </p:spPr>
        <p:txBody>
          <a:bodyPr/>
          <a:lstStyle/>
          <a:p>
            <a:pPr eaLnBrk="1" hangingPunct="1"/>
            <a:r>
              <a:rPr lang="en-US" altLang="en-US" sz="4000"/>
              <a:t>Creating the Remaining Database Tables: Figures 3-27 &amp; 3-28</a:t>
            </a:r>
          </a:p>
        </p:txBody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96C9FF9F-332F-45F2-A4DF-AA0AEB591C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%%</a:t>
            </a:r>
            <a:r>
              <a:rPr lang="en-CA" altLang="en-US" sz="1000" b="1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endParaRPr lang="en-CA" alt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CREATE TABLE ORDERS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(ORDER_NUM CHAR(5) PRIMARY KEY,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ORDER_DATE DATE,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CUSTOMER_NUM CHAR(3) );</a:t>
            </a:r>
          </a:p>
          <a:p>
            <a:pPr marL="0" indent="0" eaLnBrk="1" hangingPunct="1">
              <a:spcBef>
                <a:spcPct val="0"/>
              </a:spcBef>
              <a:buNone/>
            </a:pPr>
            <a:endParaRPr lang="en-CA" alt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%%</a:t>
            </a:r>
            <a:r>
              <a:rPr lang="en-CA" altLang="en-US" sz="1000" b="1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endParaRPr lang="en-CA" alt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INSERT INTO ORDERS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('21608','20-OCT-2010','148');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INSERT INTO ORDERS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('21610','20-OCT-2010','356');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INSERT INTO ORDERS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('21613','21-OCT-2010','408');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INSERT INTO ORDERS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('21614','21-OCT-2010','282');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INSERT INTO ORDERS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('21617','23-OCT-2010','608');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INSERT INTO ORDERS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('21619','23-OCT-2010','148');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INSERT INTO ORDERS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('21623','23-OCT-2010','608');</a:t>
            </a:r>
          </a:p>
          <a:p>
            <a:pPr marL="0" indent="0" eaLnBrk="1" hangingPunct="1">
              <a:spcBef>
                <a:spcPct val="0"/>
              </a:spcBef>
              <a:buNone/>
            </a:pPr>
            <a:endParaRPr lang="en-CA" alt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ct val="0"/>
              </a:spcBef>
              <a:buNone/>
            </a:pPr>
            <a:endParaRPr lang="en-US" alt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EF062D-521C-4331-B7BE-B8C2F2B13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2187-22FF-4EC0-9CC6-4B4894223C97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3741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>
            <a:extLst>
              <a:ext uri="{FF2B5EF4-FFF2-40B4-BE49-F238E27FC236}">
                <a16:creationId xmlns:a16="http://schemas.microsoft.com/office/drawing/2014/main" id="{4824DDD1-8131-43FB-96F9-EA38CF7270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0999" y="266700"/>
            <a:ext cx="8105775" cy="1104900"/>
          </a:xfrm>
        </p:spPr>
        <p:txBody>
          <a:bodyPr/>
          <a:lstStyle/>
          <a:p>
            <a:pPr eaLnBrk="1" hangingPunct="1"/>
            <a:r>
              <a:rPr lang="en-US" altLang="en-US" sz="4000"/>
              <a:t>Creating the Remaining Database Tables: Figures 3-29 &amp; 3-30</a:t>
            </a:r>
          </a:p>
        </p:txBody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96C9FF9F-332F-45F2-A4DF-AA0AEB591C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%%</a:t>
            </a:r>
            <a:r>
              <a:rPr lang="en-CA" altLang="en-US" sz="1000" b="1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endParaRPr lang="en-CA" alt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CREATE TABLE PART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(PART_NUM CHAR(4) PRIMARY KEY,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DESCRIPTION CHAR(15),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ON_HAND DECIMAL(4,0),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CLASS CHAR(2),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WAREHOUSE CHAR(1),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PRICE DECIMAL(6,2) );</a:t>
            </a:r>
          </a:p>
          <a:p>
            <a:pPr marL="0" indent="0" eaLnBrk="1" hangingPunct="1">
              <a:spcBef>
                <a:spcPct val="0"/>
              </a:spcBef>
              <a:buNone/>
            </a:pPr>
            <a:endParaRPr lang="en-CA" alt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%%</a:t>
            </a:r>
            <a:r>
              <a:rPr lang="en-CA" altLang="en-US" sz="1000" b="1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endParaRPr lang="en-CA" alt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INSERT INTO PART VALUES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('AT94','Iron',50,'HW','3',24.95);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INSERT INTO PART VALUES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('BV06','Home Gym',45,'SG','2',794.95);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INSERT INTO PART VALUES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('CD52','Microwave Oven',32,'AP','1',165.00);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INSERT INTO PART VALUES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('DL71','Cordless Drill',21,'HW','3',129.95);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INSERT INTO PART VALUES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('DR93','Gas Range',8,'AP','2',495.00);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INSERT INTO PART VALUES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('DW11','Washer',12,'AP','3',399.99);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INSERT INTO PART VALUES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('FD21','Stand Mixer',22,'HW','3',159.95);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INSERT INTO PART VALUES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('KL62','Dryer',12,'AP','1',349.95);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INSERT INTO PART VALUES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('KT03','Dishwasher',8,'AP','3',595.00);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INSERT INTO PART VALUES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('KV29','Treadmill',9,'SG','2',1390.00);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EF062D-521C-4331-B7BE-B8C2F2B13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2187-22FF-4EC0-9CC6-4B4894223C97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4361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>
            <a:extLst>
              <a:ext uri="{FF2B5EF4-FFF2-40B4-BE49-F238E27FC236}">
                <a16:creationId xmlns:a16="http://schemas.microsoft.com/office/drawing/2014/main" id="{4824DDD1-8131-43FB-96F9-EA38CF7270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0999" y="266700"/>
            <a:ext cx="8105775" cy="1104900"/>
          </a:xfrm>
        </p:spPr>
        <p:txBody>
          <a:bodyPr/>
          <a:lstStyle/>
          <a:p>
            <a:pPr eaLnBrk="1" hangingPunct="1"/>
            <a:r>
              <a:rPr lang="en-US" altLang="en-US" sz="4000"/>
              <a:t>Creating the Remaining Database Tables: Figures 3-31 &amp; 3-32</a:t>
            </a:r>
          </a:p>
        </p:txBody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96C9FF9F-332F-45F2-A4DF-AA0AEB591C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%%</a:t>
            </a:r>
            <a:r>
              <a:rPr lang="en-CA" altLang="en-US" sz="1000" b="1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endParaRPr lang="en-CA" alt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CREATE TABLE ORDER_LINE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(ORDER_NUM CHAR(5),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PART_NUM CHAR(4),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NUM_ORDERED DECIMAL(3,0),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QUOTED_PRICE DECIMAL(6,2),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PRIMARY KEY (ORDER_NUM, PART_NUM) );</a:t>
            </a:r>
          </a:p>
          <a:p>
            <a:pPr marL="0" indent="0" eaLnBrk="1" hangingPunct="1">
              <a:spcBef>
                <a:spcPct val="0"/>
              </a:spcBef>
              <a:buNone/>
            </a:pPr>
            <a:endParaRPr lang="en-CA" alt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%%</a:t>
            </a:r>
            <a:r>
              <a:rPr lang="en-CA" altLang="en-US" sz="1000" b="1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endParaRPr lang="en-CA" alt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INSERT INTO ORDER_LINE VALUES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('21608','AT94',11,21.95);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INSERT INTO ORDER_LINE VALUES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('21610','DR93',1,495.00);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INSERT INTO ORDER_LINE VALUES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('21610','DW11',1,399.99);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INSERT INTO ORDER_LINE VALUES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('21613','KL62',4,329.95);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INSERT INTO ORDER_LINE VALUES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('21614','KT03',2,595.00);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INSERT INTO ORDER_LINE VALUES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('21617','BV06',2,794.95);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INSERT INTO ORDER_LINE VALUES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('21617','CD52',4,150.00);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INSERT INTO ORDER_LINE VALUES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('21619','DR93',1,495.00);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INSERT INTO ORDER_LINE VALUES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CA" alt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('21623','KV29',2,1290.00);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EF062D-521C-4331-B7BE-B8C2F2B13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2187-22FF-4EC0-9CC6-4B4894223C97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73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>
            <a:extLst>
              <a:ext uri="{FF2B5EF4-FFF2-40B4-BE49-F238E27FC236}">
                <a16:creationId xmlns:a16="http://schemas.microsoft.com/office/drawing/2014/main" id="{4364E756-4807-494F-821F-40EDCABF4E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Required Data for Parts</a:t>
            </a: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34F91F78-9988-4349-B2BC-2152D27A9A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1534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80000"/>
              </a:spcBef>
              <a:defRPr/>
            </a:pPr>
            <a:r>
              <a:rPr lang="en-US" sz="2800">
                <a:latin typeface="+mj-lt"/>
              </a:rPr>
              <a:t>Part number</a:t>
            </a:r>
          </a:p>
          <a:p>
            <a:pPr eaLnBrk="1" hangingPunct="1">
              <a:lnSpc>
                <a:spcPct val="90000"/>
              </a:lnSpc>
              <a:spcBef>
                <a:spcPct val="80000"/>
              </a:spcBef>
              <a:defRPr/>
            </a:pPr>
            <a:r>
              <a:rPr lang="en-US" sz="2800">
                <a:latin typeface="+mj-lt"/>
              </a:rPr>
              <a:t>Description</a:t>
            </a:r>
          </a:p>
          <a:p>
            <a:pPr eaLnBrk="1" hangingPunct="1">
              <a:lnSpc>
                <a:spcPct val="90000"/>
              </a:lnSpc>
              <a:spcBef>
                <a:spcPct val="80000"/>
              </a:spcBef>
              <a:defRPr/>
            </a:pPr>
            <a:r>
              <a:rPr lang="en-US" sz="2800">
                <a:latin typeface="+mj-lt"/>
              </a:rPr>
              <a:t>Number of units on hand</a:t>
            </a:r>
          </a:p>
          <a:p>
            <a:pPr eaLnBrk="1" hangingPunct="1">
              <a:lnSpc>
                <a:spcPct val="90000"/>
              </a:lnSpc>
              <a:spcBef>
                <a:spcPct val="80000"/>
              </a:spcBef>
              <a:defRPr/>
            </a:pPr>
            <a:r>
              <a:rPr lang="en-US" sz="2800">
                <a:latin typeface="+mj-lt"/>
              </a:rPr>
              <a:t>Item class</a:t>
            </a:r>
          </a:p>
          <a:p>
            <a:pPr eaLnBrk="1" hangingPunct="1">
              <a:lnSpc>
                <a:spcPct val="90000"/>
              </a:lnSpc>
              <a:spcBef>
                <a:spcPct val="80000"/>
              </a:spcBef>
              <a:defRPr/>
            </a:pPr>
            <a:r>
              <a:rPr lang="en-US" sz="2800">
                <a:latin typeface="+mj-lt"/>
              </a:rPr>
              <a:t>Number of the warehouse where the item is stored</a:t>
            </a:r>
          </a:p>
          <a:p>
            <a:pPr eaLnBrk="1" hangingPunct="1">
              <a:lnSpc>
                <a:spcPct val="90000"/>
              </a:lnSpc>
              <a:spcBef>
                <a:spcPct val="80000"/>
              </a:spcBef>
              <a:defRPr/>
            </a:pPr>
            <a:r>
              <a:rPr lang="en-US" sz="2800">
                <a:latin typeface="+mj-lt"/>
              </a:rPr>
              <a:t>Unit price for each part in inventory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A87DEE-EB3A-4053-820D-A000D374F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2187-22FF-4EC0-9CC6-4B4894223C9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0" name="Picture 3" descr="Fig01-01">
            <a:extLst>
              <a:ext uri="{FF2B5EF4-FFF2-40B4-BE49-F238E27FC236}">
                <a16:creationId xmlns:a16="http://schemas.microsoft.com/office/drawing/2014/main" id="{C9F82664-52E9-44CC-B163-AD5798E3F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6" y="685800"/>
            <a:ext cx="8752624" cy="5148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16B708-D921-4033-904B-FE0484C47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B08C-947E-4C64-A67A-6BFF0352906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>
            <a:extLst>
              <a:ext uri="{FF2B5EF4-FFF2-40B4-BE49-F238E27FC236}">
                <a16:creationId xmlns:a16="http://schemas.microsoft.com/office/drawing/2014/main" id="{3456E078-4522-4A57-BB88-634A8BC338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Components of a Sample Order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A2550F71-52E2-4664-85CC-814EAA5D52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153400" cy="4876800"/>
          </a:xfrm>
        </p:spPr>
        <p:txBody>
          <a:bodyPr/>
          <a:lstStyle/>
          <a:p>
            <a:pPr eaLnBrk="1" hangingPunct="1">
              <a:spcBef>
                <a:spcPct val="45000"/>
              </a:spcBef>
              <a:defRPr/>
            </a:pPr>
            <a:r>
              <a:rPr lang="en-US" sz="2800">
                <a:latin typeface="+mj-lt"/>
              </a:rPr>
              <a:t>Heading (top of the order form)</a:t>
            </a:r>
          </a:p>
          <a:p>
            <a:pPr lvl="1" eaLnBrk="1" hangingPunct="1">
              <a:spcBef>
                <a:spcPct val="45000"/>
              </a:spcBef>
              <a:defRPr/>
            </a:pPr>
            <a:r>
              <a:rPr lang="en-US">
                <a:latin typeface="+mj-lt"/>
              </a:rPr>
              <a:t>Order number and date</a:t>
            </a:r>
          </a:p>
          <a:p>
            <a:pPr lvl="1" eaLnBrk="1" hangingPunct="1">
              <a:spcBef>
                <a:spcPct val="45000"/>
              </a:spcBef>
              <a:defRPr/>
            </a:pPr>
            <a:r>
              <a:rPr lang="en-US">
                <a:latin typeface="+mj-lt"/>
              </a:rPr>
              <a:t>Customer number, name, address</a:t>
            </a:r>
          </a:p>
          <a:p>
            <a:pPr lvl="1" eaLnBrk="1" hangingPunct="1">
              <a:spcBef>
                <a:spcPct val="45000"/>
              </a:spcBef>
              <a:defRPr/>
            </a:pPr>
            <a:r>
              <a:rPr lang="en-US">
                <a:latin typeface="+mj-lt"/>
              </a:rPr>
              <a:t>Sales rep number and name</a:t>
            </a:r>
          </a:p>
          <a:p>
            <a:pPr eaLnBrk="1" hangingPunct="1">
              <a:spcBef>
                <a:spcPct val="45000"/>
              </a:spcBef>
              <a:defRPr/>
            </a:pPr>
            <a:r>
              <a:rPr lang="en-US" sz="2800">
                <a:latin typeface="+mj-lt"/>
              </a:rPr>
              <a:t>Body (center of the order form)</a:t>
            </a:r>
          </a:p>
          <a:p>
            <a:pPr lvl="1" eaLnBrk="1" hangingPunct="1">
              <a:spcBef>
                <a:spcPct val="45000"/>
              </a:spcBef>
              <a:defRPr/>
            </a:pPr>
            <a:r>
              <a:rPr lang="en-US">
                <a:latin typeface="+mj-lt"/>
              </a:rPr>
              <a:t>One or more order lines or line items</a:t>
            </a:r>
          </a:p>
          <a:p>
            <a:pPr eaLnBrk="1" hangingPunct="1">
              <a:spcBef>
                <a:spcPct val="45000"/>
              </a:spcBef>
              <a:defRPr/>
            </a:pPr>
            <a:r>
              <a:rPr lang="en-US" sz="2800">
                <a:latin typeface="+mj-lt"/>
              </a:rPr>
              <a:t>Footer (bottom of the order form)</a:t>
            </a:r>
          </a:p>
          <a:p>
            <a:pPr lvl="1" eaLnBrk="1" hangingPunct="1">
              <a:spcBef>
                <a:spcPct val="45000"/>
              </a:spcBef>
              <a:defRPr/>
            </a:pPr>
            <a:r>
              <a:rPr lang="en-US">
                <a:latin typeface="+mj-lt"/>
              </a:rPr>
              <a:t>Order total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BF4C3A-A62C-4648-AD06-D45033841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2187-22FF-4EC0-9CC6-4B4894223C9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debars">
  <a:themeElements>
    <a:clrScheme name="">
      <a:dk1>
        <a:srgbClr val="000000"/>
      </a:dk1>
      <a:lt1>
        <a:srgbClr val="CECECE"/>
      </a:lt1>
      <a:dk2>
        <a:srgbClr val="FFFF00"/>
      </a:dk2>
      <a:lt2>
        <a:srgbClr val="00279F"/>
      </a:lt2>
      <a:accent1>
        <a:srgbClr val="F57B49"/>
      </a:accent1>
      <a:accent2>
        <a:srgbClr val="FF00FF"/>
      </a:accent2>
      <a:accent3>
        <a:srgbClr val="E3E3E3"/>
      </a:accent3>
      <a:accent4>
        <a:srgbClr val="000000"/>
      </a:accent4>
      <a:accent5>
        <a:srgbClr val="F9BFB1"/>
      </a:accent5>
      <a:accent6>
        <a:srgbClr val="E700E7"/>
      </a:accent6>
      <a:hlink>
        <a:srgbClr val="FF0000"/>
      </a:hlink>
      <a:folHlink>
        <a:srgbClr val="919191"/>
      </a:folHlink>
    </a:clrScheme>
    <a:fontScheme name="sidebar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idebars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debars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s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s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s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s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4670</TotalTime>
  <Words>3785</Words>
  <Application>Microsoft Office PowerPoint</Application>
  <PresentationFormat>On-screen Show (4:3)</PresentationFormat>
  <Paragraphs>642</Paragraphs>
  <Slides>69</Slides>
  <Notes>69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5" baseType="lpstr">
      <vt:lpstr>Arial</vt:lpstr>
      <vt:lpstr>Arial Unicode MS</vt:lpstr>
      <vt:lpstr>Courier New</vt:lpstr>
      <vt:lpstr>Monotype Sorts</vt:lpstr>
      <vt:lpstr>Times New Roman</vt:lpstr>
      <vt:lpstr>sidebars</vt:lpstr>
      <vt:lpstr>PowerPoint Presentation</vt:lpstr>
      <vt:lpstr>PowerPoint Presentation</vt:lpstr>
      <vt:lpstr>What is a Database?</vt:lpstr>
      <vt:lpstr>The Premiere Products Database</vt:lpstr>
      <vt:lpstr>Required Data for Sales Reps</vt:lpstr>
      <vt:lpstr>Required Data for Customer</vt:lpstr>
      <vt:lpstr>Required Data for Parts</vt:lpstr>
      <vt:lpstr>PowerPoint Presentation</vt:lpstr>
      <vt:lpstr>Components of a Sample Order</vt:lpstr>
      <vt:lpstr>Components of a Line Item</vt:lpstr>
      <vt:lpstr>Items Stored for Each Order in Order Table</vt:lpstr>
      <vt:lpstr>Items Stored for Each Order in Order_Line Table</vt:lpstr>
      <vt:lpstr>Sample Rep Table</vt:lpstr>
      <vt:lpstr>Rep Table Example</vt:lpstr>
      <vt:lpstr>Sample Customer Table</vt:lpstr>
      <vt:lpstr>Customer Table Example</vt:lpstr>
      <vt:lpstr>Sample Part Table</vt:lpstr>
      <vt:lpstr>Part Table Example</vt:lpstr>
      <vt:lpstr>Sample Orders Table</vt:lpstr>
      <vt:lpstr>Orders Table Example</vt:lpstr>
      <vt:lpstr>Sample Order_Line Table</vt:lpstr>
      <vt:lpstr>Order_Line Table Example</vt:lpstr>
      <vt:lpstr>Alternative Orders Table Structure</vt:lpstr>
      <vt:lpstr>Alternative Order Table Example</vt:lpstr>
      <vt:lpstr>Issues with Alternative Order Table</vt:lpstr>
      <vt:lpstr>Benefits of Order_Line Table</vt:lpstr>
      <vt:lpstr>Getting Started with SQL Programming</vt:lpstr>
      <vt:lpstr>Jupyter Notebook</vt:lpstr>
      <vt:lpstr>What is SQLite?</vt:lpstr>
      <vt:lpstr>SQLite in Jupyter Notebook</vt:lpstr>
      <vt:lpstr>Creating a Table</vt:lpstr>
      <vt:lpstr>Creating a Table (cont’d)</vt:lpstr>
      <vt:lpstr>Creating a Table (cont’d)</vt:lpstr>
      <vt:lpstr>Creating a Table (cont’d)</vt:lpstr>
      <vt:lpstr>Creating a Table (cont’d)</vt:lpstr>
      <vt:lpstr>Dropping a Table</vt:lpstr>
      <vt:lpstr>Using Data Types</vt:lpstr>
      <vt:lpstr>Using Nulls</vt:lpstr>
      <vt:lpstr>Using Nulls (continued)</vt:lpstr>
      <vt:lpstr>Using Nulls (cont’d)</vt:lpstr>
      <vt:lpstr>Adding Rows to a Table</vt:lpstr>
      <vt:lpstr>The Insert Command</vt:lpstr>
      <vt:lpstr>The INSERT Command (continued)</vt:lpstr>
      <vt:lpstr>Inserting a Row that Contains Nulls</vt:lpstr>
      <vt:lpstr>Inserting a Row that Contains Nulls (cont’d)</vt:lpstr>
      <vt:lpstr>Viewing Table Data</vt:lpstr>
      <vt:lpstr>Viewing Table Data (continued)</vt:lpstr>
      <vt:lpstr>Correcting Errors in a Table</vt:lpstr>
      <vt:lpstr>Correcting Errors in a Table (cont’d)</vt:lpstr>
      <vt:lpstr>Correcting Errors in a Table (cont’d)</vt:lpstr>
      <vt:lpstr>Correcting Errors in a Table (cont’d)</vt:lpstr>
      <vt:lpstr>Creating the Remaining Database Tables</vt:lpstr>
      <vt:lpstr>Creating the Remaining Database Tables: Figure 3-25</vt:lpstr>
      <vt:lpstr>Creating the Remaining Database Tables: Figure 3-26</vt:lpstr>
      <vt:lpstr>Creating the Remaining Database Tables: Figure 3-27</vt:lpstr>
      <vt:lpstr>Creating the Remaining Database Tables: Figure 3-28</vt:lpstr>
      <vt:lpstr>Creating the Remaining Database Tables: Figure 3-29</vt:lpstr>
      <vt:lpstr>Creating the Remaining Database Tables: Figure 3-30</vt:lpstr>
      <vt:lpstr>Creating the Remaining Database Tables: Figure 3-31</vt:lpstr>
      <vt:lpstr>Creating the Remaining Database Tables: Figure 3-32</vt:lpstr>
      <vt:lpstr>Basic SQL Summary</vt:lpstr>
      <vt:lpstr>Basic SQL Summary (cont’d)</vt:lpstr>
      <vt:lpstr>Basic SQL Summary (cont’d)</vt:lpstr>
      <vt:lpstr>Additional Readings</vt:lpstr>
      <vt:lpstr>Appendix</vt:lpstr>
      <vt:lpstr>Creating the Remaining Database Tables: Figures 3-25 &amp; 3-26</vt:lpstr>
      <vt:lpstr>Creating the Remaining Database Tables: Figures 3-27 &amp; 3-28</vt:lpstr>
      <vt:lpstr>Creating the Remaining Database Tables: Figures 3-29 &amp; 3-30</vt:lpstr>
      <vt:lpstr>Creating the Remaining Database Tables: Figures 3-31 &amp; 3-32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Gerhard Trippen</dc:creator>
  <cp:lastModifiedBy>Gerhard Trippen</cp:lastModifiedBy>
  <cp:revision>1</cp:revision>
  <dcterms:created xsi:type="dcterms:W3CDTF">2020-03-10T15:06:37Z</dcterms:created>
  <dcterms:modified xsi:type="dcterms:W3CDTF">2023-09-10T21:45:05Z</dcterms:modified>
</cp:coreProperties>
</file>