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+muXfUvv8y2IsSmMl90ThaBiN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Pl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A képen zöld, Grafika, Grafikus tervezés, tervezés látható&#10;&#10;Automatikusan generált leírás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055969" y="2598002"/>
            <a:ext cx="40800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4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TrashBusters</a:t>
            </a:r>
            <a:endParaRPr b="1" i="0" sz="4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683258" y="3767433"/>
            <a:ext cx="4825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Szemétszedés közösen, bármikor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Útvonalak</a:t>
            </a:r>
            <a:endParaRPr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Metódus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Elérési út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Controller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Függvény neve</a:t>
            </a:r>
            <a:endParaRPr/>
          </a:p>
        </p:txBody>
      </p:sp>
      <p:cxnSp>
        <p:nvCxnSpPr>
          <p:cNvPr id="162" name="Google Shape;162;p10"/>
          <p:cNvCxnSpPr/>
          <p:nvPr/>
        </p:nvCxnSpPr>
        <p:spPr>
          <a:xfrm>
            <a:off x="4609345" y="1339912"/>
            <a:ext cx="2877871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667" y="1593410"/>
            <a:ext cx="4077088" cy="362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785823"/>
            <a:ext cx="10846613" cy="391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Frontend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Ionic Framework</a:t>
            </a:r>
            <a:endParaRPr/>
          </a:p>
        </p:txBody>
      </p:sp>
      <p:cxnSp>
        <p:nvCxnSpPr>
          <p:cNvPr id="171" name="Google Shape;171;p11"/>
          <p:cNvCxnSpPr/>
          <p:nvPr/>
        </p:nvCxnSpPr>
        <p:spPr>
          <a:xfrm>
            <a:off x="4671588" y="1339912"/>
            <a:ext cx="283373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Csapatmunka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GitHub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Discord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Messenger</a:t>
            </a:r>
            <a:endParaRPr/>
          </a:p>
        </p:txBody>
      </p:sp>
      <p:cxnSp>
        <p:nvCxnSpPr>
          <p:cNvPr id="178" name="Google Shape;178;p12"/>
          <p:cNvCxnSpPr/>
          <p:nvPr/>
        </p:nvCxnSpPr>
        <p:spPr>
          <a:xfrm>
            <a:off x="4264182" y="1339912"/>
            <a:ext cx="3702868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képen clipart, Grafika, Grafikus tervezés, rajzfilm látható&#10;&#10;Automatikusan generált leírás"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7050" y="2484727"/>
            <a:ext cx="2263061" cy="226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Felhő közeg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838200" y="2766217"/>
            <a:ext cx="39329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RDS</a:t>
            </a:r>
            <a:endParaRPr/>
          </a:p>
          <a:p>
            <a:pPr indent="-228600" lvl="0" marL="228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Adatbázis hosztolása</a:t>
            </a:r>
            <a:endParaRPr/>
          </a:p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6172200" y="2627312"/>
            <a:ext cx="5181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S3</a:t>
            </a:r>
            <a:endParaRPr/>
          </a:p>
          <a:p>
            <a:pPr indent="-228600" lvl="0" marL="228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Felhő tárhely</a:t>
            </a:r>
            <a:endParaRPr/>
          </a:p>
          <a:p>
            <a:pPr indent="-228600" lvl="0" marL="2286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Képek tárolása</a:t>
            </a:r>
            <a:endParaRPr/>
          </a:p>
        </p:txBody>
      </p:sp>
      <p:cxnSp>
        <p:nvCxnSpPr>
          <p:cNvPr id="187" name="Google Shape;187;p13"/>
          <p:cNvCxnSpPr/>
          <p:nvPr/>
        </p:nvCxnSpPr>
        <p:spPr>
          <a:xfrm>
            <a:off x="4390931" y="1339912"/>
            <a:ext cx="343126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13"/>
          <p:cNvSpPr txBox="1"/>
          <p:nvPr/>
        </p:nvSpPr>
        <p:spPr>
          <a:xfrm>
            <a:off x="838200" y="4690255"/>
            <a:ext cx="10121774" cy="1082348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hu-H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Weboldal hosztolása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mazon Web Services - Wikipedia"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905" y="1913123"/>
            <a:ext cx="1338589" cy="80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2662" y="2627312"/>
            <a:ext cx="689028" cy="679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98566" y="2511241"/>
            <a:ext cx="674019" cy="67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06803" y="4597017"/>
            <a:ext cx="689027" cy="69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Jövőbeli lehetőségek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Értesítés-rendszer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Chat-szobák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Geolokáció</a:t>
            </a:r>
            <a:endParaRPr/>
          </a:p>
        </p:txBody>
      </p:sp>
      <p:cxnSp>
        <p:nvCxnSpPr>
          <p:cNvPr id="199" name="Google Shape;199;p14"/>
          <p:cNvCxnSpPr/>
          <p:nvPr/>
        </p:nvCxnSpPr>
        <p:spPr>
          <a:xfrm>
            <a:off x="3322622" y="1339912"/>
            <a:ext cx="5504507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838200" y="2665475"/>
            <a:ext cx="10515600" cy="351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hu-HU" sz="4000"/>
              <a:t>Készítette: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Gere Kovács Dávid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Horváth Gergő</a:t>
            </a:r>
            <a:endParaRPr/>
          </a:p>
        </p:txBody>
      </p:sp>
      <p:cxnSp>
        <p:nvCxnSpPr>
          <p:cNvPr id="206" name="Google Shape;206;p15"/>
          <p:cNvCxnSpPr/>
          <p:nvPr/>
        </p:nvCxnSpPr>
        <p:spPr>
          <a:xfrm>
            <a:off x="3186820" y="1339912"/>
            <a:ext cx="5794218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hu-HU">
                <a:latin typeface="Arial"/>
                <a:ea typeface="Arial"/>
                <a:cs typeface="Arial"/>
                <a:sym typeface="Arial"/>
              </a:rPr>
              <a:t>A probléma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Manapság sajnos nagyok sok problémát okoz a szemetelés, rengetegszer láthatunk kiborult kukákat, teleszemetelt parkokat és eldobott hulladékokat szerte a környezetünkben. Ezek az esetek számos negatívumot hordoznak magukkal: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Rontja az emberek közérzetét</a:t>
            </a:r>
            <a:endParaRPr/>
          </a:p>
          <a:p>
            <a:pPr indent="-228600" lvl="4" marL="2057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Romlik a hely megítélése</a:t>
            </a:r>
            <a:endParaRPr/>
          </a:p>
          <a:p>
            <a:pPr indent="-228600" lvl="4" marL="2057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Egészségügyi kockázatokkal is járhat</a:t>
            </a:r>
            <a:endParaRPr/>
          </a:p>
        </p:txBody>
      </p:sp>
      <p:cxnSp>
        <p:nvCxnSpPr>
          <p:cNvPr id="95" name="Google Shape;95;p2"/>
          <p:cNvCxnSpPr/>
          <p:nvPr/>
        </p:nvCxnSpPr>
        <p:spPr>
          <a:xfrm>
            <a:off x="4113291" y="1385180"/>
            <a:ext cx="3965418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hu-HU">
                <a:latin typeface="Arial"/>
                <a:ea typeface="Arial"/>
                <a:cs typeface="Arial"/>
                <a:sym typeface="Arial"/>
              </a:rPr>
              <a:t>A megoldás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A TrashBusters lehetőséget nyújt arra, hogy ha észlelünk egy szeméttel teli övezetet, arról tájékoztassuk a többi felhasználót és létrehozzunk egy eseményt ehhez a problémához kapcsolódóan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4" marL="2057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Egyszerű használat</a:t>
            </a:r>
            <a:endParaRPr/>
          </a:p>
          <a:p>
            <a:pPr indent="-228600" lvl="4" marL="2057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Események organizált megjelenítése</a:t>
            </a:r>
            <a:endParaRPr/>
          </a:p>
          <a:p>
            <a:pPr indent="-228600" lvl="4" marL="2057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Arial"/>
                <a:ea typeface="Arial"/>
                <a:cs typeface="Arial"/>
                <a:sym typeface="Arial"/>
              </a:rPr>
              <a:t>Könnyű szervezés és csatlakozás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4113291" y="1376126"/>
            <a:ext cx="3965418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hu-HU"/>
              <a:t>A programunk részei</a:t>
            </a:r>
            <a:endParaRPr/>
          </a:p>
        </p:txBody>
      </p:sp>
      <p:pic>
        <p:nvPicPr>
          <p:cNvPr descr="A képen képernyőkép, Színesség, szöveg, tervezés látható&#10;&#10;Automatikusan generált leírás" id="108" name="Google Shape;10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979" y="1835681"/>
            <a:ext cx="2969356" cy="29693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4"/>
          <p:cNvCxnSpPr/>
          <p:nvPr/>
        </p:nvCxnSpPr>
        <p:spPr>
          <a:xfrm>
            <a:off x="3186820" y="1376126"/>
            <a:ext cx="578516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képen képernyőkép, Grafika, clipart, Grafikus tervezés látható&#10;&#10;Automatikusan generált leírás" id="110" name="Google Shape;1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3667" y="1835681"/>
            <a:ext cx="2969356" cy="29693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575889" y="4805036"/>
            <a:ext cx="14755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8044761" y="4805037"/>
            <a:ext cx="16671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hu-HU"/>
              <a:t>Backend</a:t>
            </a:r>
            <a:endParaRPr/>
          </a:p>
        </p:txBody>
      </p:sp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6882" y="3080853"/>
            <a:ext cx="3133532" cy="32592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2" type="body"/>
          </p:nvPr>
        </p:nvSpPr>
        <p:spPr>
          <a:xfrm>
            <a:off x="884787" y="1844286"/>
            <a:ext cx="56746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/>
              <a:t>Laravel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/>
              <a:t>Eloquent ORM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/>
              <a:t>MVC architektúra</a:t>
            </a:r>
            <a:endParaRPr/>
          </a:p>
        </p:txBody>
      </p:sp>
      <p:cxnSp>
        <p:nvCxnSpPr>
          <p:cNvPr id="120" name="Google Shape;120;p5"/>
          <p:cNvCxnSpPr/>
          <p:nvPr/>
        </p:nvCxnSpPr>
        <p:spPr>
          <a:xfrm>
            <a:off x="4477693" y="1339912"/>
            <a:ext cx="323661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hu-HU"/>
              <a:t>Adatbázis</a:t>
            </a:r>
            <a:endParaRPr/>
          </a:p>
        </p:txBody>
      </p:sp>
      <p:pic>
        <p:nvPicPr>
          <p:cNvPr id="126" name="Google Shape;12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703" y="4101220"/>
            <a:ext cx="4017897" cy="20757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idx="2" type="body"/>
          </p:nvPr>
        </p:nvSpPr>
        <p:spPr>
          <a:xfrm>
            <a:off x="9144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sz="2400"/>
              <a:t>Egy működő backend-nek szükség van egy működő adatbázisra, mi pedig erre a célra a MySQL-t választottuk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/>
              <a:t>Relációs adatbázis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/>
              <a:t>5 tábla</a:t>
            </a:r>
            <a:endParaRPr/>
          </a:p>
        </p:txBody>
      </p:sp>
      <p:cxnSp>
        <p:nvCxnSpPr>
          <p:cNvPr id="128" name="Google Shape;128;p6"/>
          <p:cNvCxnSpPr/>
          <p:nvPr/>
        </p:nvCxnSpPr>
        <p:spPr>
          <a:xfrm>
            <a:off x="4477693" y="1330859"/>
            <a:ext cx="3136271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Adatbázis-modell</a:t>
            </a:r>
            <a:endParaRPr/>
          </a:p>
        </p:txBody>
      </p:sp>
      <p:cxnSp>
        <p:nvCxnSpPr>
          <p:cNvPr id="134" name="Google Shape;134;p7"/>
          <p:cNvCxnSpPr/>
          <p:nvPr/>
        </p:nvCxnSpPr>
        <p:spPr>
          <a:xfrm>
            <a:off x="3657600" y="1330859"/>
            <a:ext cx="4852657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1210" y="1554886"/>
            <a:ext cx="6929579" cy="515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Migrációk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Schema definiálása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Táblák létrehozása migrációval</a:t>
            </a:r>
            <a:endParaRPr/>
          </a:p>
        </p:txBody>
      </p:sp>
      <p:cxnSp>
        <p:nvCxnSpPr>
          <p:cNvPr id="142" name="Google Shape;142;p8"/>
          <p:cNvCxnSpPr/>
          <p:nvPr/>
        </p:nvCxnSpPr>
        <p:spPr>
          <a:xfrm>
            <a:off x="4609345" y="1339912"/>
            <a:ext cx="2877871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74354" y="4039526"/>
            <a:ext cx="1704975" cy="180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8"/>
          <p:cNvCxnSpPr/>
          <p:nvPr/>
        </p:nvCxnSpPr>
        <p:spPr>
          <a:xfrm>
            <a:off x="6735778" y="4939639"/>
            <a:ext cx="223620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8548" y="1806677"/>
            <a:ext cx="284797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603" y="3920463"/>
            <a:ext cx="63531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hu-HU"/>
              <a:t>Controller-ek</a:t>
            </a:r>
            <a:endParaRPr/>
          </a:p>
        </p:txBody>
      </p:sp>
      <p:cxnSp>
        <p:nvCxnSpPr>
          <p:cNvPr id="152" name="Google Shape;152;p9"/>
          <p:cNvCxnSpPr/>
          <p:nvPr/>
        </p:nvCxnSpPr>
        <p:spPr>
          <a:xfrm>
            <a:off x="4318503" y="1330859"/>
            <a:ext cx="3521798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Kérések organizálása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0519" y="1688425"/>
            <a:ext cx="2743200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274" y="3749802"/>
            <a:ext cx="55149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Kék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2024-04-11T15:23:33Z</dcterms:created>
  <dc:creator>Gerely14@sulid.hu</dc:creator>
</cp:coreProperties>
</file>