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2B"/>
    <a:srgbClr val="020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A736-0210-46AE-936F-EF2F91C9B11A}" type="datetimeFigureOut">
              <a:rPr lang="es-VE" smtClean="0"/>
              <a:t>15/11/2019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AB28-B077-4499-BB1F-9B7B9B17F8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4056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A736-0210-46AE-936F-EF2F91C9B11A}" type="datetimeFigureOut">
              <a:rPr lang="es-VE" smtClean="0"/>
              <a:t>15/11/2019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AB28-B077-4499-BB1F-9B7B9B17F8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9804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A736-0210-46AE-936F-EF2F91C9B11A}" type="datetimeFigureOut">
              <a:rPr lang="es-VE" smtClean="0"/>
              <a:t>15/11/2019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AB28-B077-4499-BB1F-9B7B9B17F8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5701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A736-0210-46AE-936F-EF2F91C9B11A}" type="datetimeFigureOut">
              <a:rPr lang="es-VE" smtClean="0"/>
              <a:t>15/11/2019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AB28-B077-4499-BB1F-9B7B9B17F8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1082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A736-0210-46AE-936F-EF2F91C9B11A}" type="datetimeFigureOut">
              <a:rPr lang="es-VE" smtClean="0"/>
              <a:t>15/11/2019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AB28-B077-4499-BB1F-9B7B9B17F8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751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A736-0210-46AE-936F-EF2F91C9B11A}" type="datetimeFigureOut">
              <a:rPr lang="es-VE" smtClean="0"/>
              <a:t>15/11/2019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AB28-B077-4499-BB1F-9B7B9B17F8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075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A736-0210-46AE-936F-EF2F91C9B11A}" type="datetimeFigureOut">
              <a:rPr lang="es-VE" smtClean="0"/>
              <a:t>15/11/2019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AB28-B077-4499-BB1F-9B7B9B17F8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3098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A736-0210-46AE-936F-EF2F91C9B11A}" type="datetimeFigureOut">
              <a:rPr lang="es-VE" smtClean="0"/>
              <a:t>15/11/2019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AB28-B077-4499-BB1F-9B7B9B17F8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7137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A736-0210-46AE-936F-EF2F91C9B11A}" type="datetimeFigureOut">
              <a:rPr lang="es-VE" smtClean="0"/>
              <a:t>15/11/2019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AB28-B077-4499-BB1F-9B7B9B17F8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5087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A736-0210-46AE-936F-EF2F91C9B11A}" type="datetimeFigureOut">
              <a:rPr lang="es-VE" smtClean="0"/>
              <a:t>15/11/2019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AB28-B077-4499-BB1F-9B7B9B17F8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3438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A736-0210-46AE-936F-EF2F91C9B11A}" type="datetimeFigureOut">
              <a:rPr lang="es-VE" smtClean="0"/>
              <a:t>15/11/2019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9AB28-B077-4499-BB1F-9B7B9B17F8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460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8A736-0210-46AE-936F-EF2F91C9B11A}" type="datetimeFigureOut">
              <a:rPr lang="es-VE" smtClean="0"/>
              <a:t>15/11/2019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AB28-B077-4499-BB1F-9B7B9B17F8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1781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2695575" y="2028824"/>
            <a:ext cx="3960734" cy="1368000"/>
            <a:chOff x="2695575" y="2028824"/>
            <a:chExt cx="3960734" cy="1368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2" name="11 Imagen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99" t="7179" r="10062" b="16599"/>
            <a:stretch/>
          </p:blipFill>
          <p:spPr>
            <a:xfrm>
              <a:off x="2695575" y="2028824"/>
              <a:ext cx="3960734" cy="136800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sp>
          <p:nvSpPr>
            <p:cNvPr id="13" name="12 Rectángulo"/>
            <p:cNvSpPr/>
            <p:nvPr/>
          </p:nvSpPr>
          <p:spPr>
            <a:xfrm>
              <a:off x="3203848" y="2257722"/>
              <a:ext cx="3065263" cy="923330"/>
            </a:xfrm>
            <a:prstGeom prst="rect">
              <a:avLst/>
            </a:prstGeom>
            <a:blipFill dpi="0" rotWithShape="1">
              <a:blip r:embed="rId3" cstate="print">
                <a:alphaModFix amt="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71000"/>
              </a:stretch>
            </a:blipFill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tabLst>
                  <a:tab pos="180975" algn="l"/>
                </a:tabLst>
              </a:pPr>
              <a:r>
                <a:rPr lang="es-ES" sz="5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Aharoni" pitchFamily="2" charset="-79"/>
                  <a:cs typeface="Aharoni" pitchFamily="2" charset="-79"/>
                </a:rPr>
                <a:t>QUASAR</a:t>
              </a:r>
              <a:endParaRPr lang="es-ES" sz="5400" b="1" dirty="0">
                <a:ln>
                  <a:prstDash val="solid"/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cs typeface="Aharoni" pitchFamily="2" charset="-79"/>
              </a:endParaRPr>
            </a:p>
          </p:txBody>
        </p:sp>
      </p:grpSp>
      <p:pic>
        <p:nvPicPr>
          <p:cNvPr id="14" name="1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04273"/>
            <a:ext cx="8496944" cy="15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3" t="29357" r="30449" b="41287"/>
          <a:stretch/>
        </p:blipFill>
        <p:spPr>
          <a:xfrm>
            <a:off x="3419474" y="2729293"/>
            <a:ext cx="2362201" cy="99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67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4211</TotalTime>
  <Words>1</Words>
  <Application>Microsoft Office PowerPoint</Application>
  <PresentationFormat>Presentación en pantalla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Evolution</dc:creator>
  <cp:lastModifiedBy>Evolution</cp:lastModifiedBy>
  <cp:revision>16</cp:revision>
  <dcterms:created xsi:type="dcterms:W3CDTF">2019-11-15T15:40:50Z</dcterms:created>
  <dcterms:modified xsi:type="dcterms:W3CDTF">2019-11-18T13:52:00Z</dcterms:modified>
</cp:coreProperties>
</file>