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6e074c5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6e074c5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1228a87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1228a87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228a87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228a87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1228a87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1228a87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228a877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228a877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1228a877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1228a877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228a877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1228a877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2075" y="2181725"/>
            <a:ext cx="85206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Team 6: Capstone Project</a:t>
            </a:r>
            <a:endParaRPr sz="4100"/>
          </a:p>
        </p:txBody>
      </p:sp>
      <p:sp>
        <p:nvSpPr>
          <p:cNvPr id="55" name="Google Shape;55;p13"/>
          <p:cNvSpPr txBox="1"/>
          <p:nvPr/>
        </p:nvSpPr>
        <p:spPr>
          <a:xfrm>
            <a:off x="6947650" y="3417800"/>
            <a:ext cx="184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Presenters: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 Manu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Anno-Kusi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Powar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Taneja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4500" y="1165400"/>
            <a:ext cx="8595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u="sng"/>
              <a:t>University of Toronto School of Continuing Studies</a:t>
            </a:r>
            <a:endParaRPr sz="27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4292F"/>
                </a:solidFill>
              </a:rPr>
              <a:t>ML - Random Forest Model</a:t>
            </a:r>
            <a:endParaRPr sz="1900">
              <a:solidFill>
                <a:srgbClr val="24292F"/>
              </a:solidFill>
            </a:endParaRPr>
          </a:p>
        </p:txBody>
      </p:sp>
      <p:cxnSp>
        <p:nvCxnSpPr>
          <p:cNvPr id="122" name="Google Shape;122;p22"/>
          <p:cNvCxnSpPr/>
          <p:nvPr/>
        </p:nvCxnSpPr>
        <p:spPr>
          <a:xfrm rot="10800000" flipH="1">
            <a:off x="316200" y="7832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" y="1595457"/>
            <a:ext cx="6422775" cy="2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83425"/>
            <a:ext cx="85206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456675"/>
            <a:ext cx="42357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hlink"/>
                </a:solidFill>
                <a:hlinkClick r:id="" action="ppaction://noaction"/>
              </a:rPr>
              <a:t>Our Topic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 u="sng">
                <a:solidFill>
                  <a:schemeClr val="hlink"/>
                </a:solidFill>
                <a:hlinkClick r:id="" action="ppaction://noaction"/>
              </a:rPr>
              <a:t>Why This Topic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Metadata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Questions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Data Exploration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Data Analysis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Topic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Insurance Fraud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916425" y="1702325"/>
            <a:ext cx="75195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2311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15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35">
                <a:solidFill>
                  <a:schemeClr val="dk1"/>
                </a:solidFill>
              </a:rPr>
              <a:t>To help insurance companies to build robust ML models to assess the risk and reduce insurance fraud.</a:t>
            </a:r>
            <a:endParaRPr sz="243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86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30"/>
          </a:p>
        </p:txBody>
      </p:sp>
      <p:cxnSp>
        <p:nvCxnSpPr>
          <p:cNvPr id="76" name="Google Shape;76;p16"/>
          <p:cNvCxnSpPr/>
          <p:nvPr/>
        </p:nvCxnSpPr>
        <p:spPr>
          <a:xfrm rot="10800000" flipH="1">
            <a:off x="590075" y="1480250"/>
            <a:ext cx="75195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data set from Kaggle.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>
                <a:solidFill>
                  <a:srgbClr val="24292F"/>
                </a:solidFill>
              </a:rPr>
              <a:t>Ratios of fraud claims by women to men ?</a:t>
            </a:r>
            <a:endParaRPr sz="2029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>
                <a:solidFill>
                  <a:srgbClr val="24292F"/>
                </a:solidFill>
              </a:rPr>
              <a:t>Fraudulent claims by age ?</a:t>
            </a:r>
            <a:endParaRPr sz="2029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>
                <a:solidFill>
                  <a:srgbClr val="24292F"/>
                </a:solidFill>
              </a:rPr>
              <a:t>Decision whether claim is fraudulent or not ?</a:t>
            </a:r>
            <a:endParaRPr sz="2029">
              <a:solidFill>
                <a:srgbClr val="24292F"/>
              </a:solidFill>
            </a:endParaRPr>
          </a:p>
        </p:txBody>
      </p:sp>
      <p:cxnSp>
        <p:nvCxnSpPr>
          <p:cNvPr id="90" name="Google Shape;90;p18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842"/>
            <a:ext cx="9143999" cy="30645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731025" y="4469875"/>
            <a:ext cx="3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Fraud Reported. 2: Fraud Not Reported 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 rot="10800000" flipH="1">
            <a:off x="381200" y="9007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AAD625-4D57-AF4C-86FC-51366592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86"/>
            <a:ext cx="9144000" cy="3981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4292F"/>
                </a:solidFill>
              </a:rPr>
              <a:t>ML - Decision Tree Model</a:t>
            </a:r>
            <a:endParaRPr sz="1900">
              <a:solidFill>
                <a:srgbClr val="24292F"/>
              </a:solidFill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 rot="10800000" flipH="1">
            <a:off x="316200" y="7832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1571600"/>
            <a:ext cx="5515875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Team 6: Capstone Project</vt:lpstr>
      <vt:lpstr>Table of Contents</vt:lpstr>
      <vt:lpstr>Our Topic</vt:lpstr>
      <vt:lpstr>Why this topic?</vt:lpstr>
      <vt:lpstr>Description of Data</vt:lpstr>
      <vt:lpstr>Questions:</vt:lpstr>
      <vt:lpstr>Data Exploration</vt:lpstr>
      <vt:lpstr>PowerPoint Presentation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6: Capstone Project</dc:title>
  <cp:lastModifiedBy>Bernie Manu</cp:lastModifiedBy>
  <cp:revision>1</cp:revision>
  <dcterms:modified xsi:type="dcterms:W3CDTF">2022-10-05T01:20:09Z</dcterms:modified>
</cp:coreProperties>
</file>