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43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1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87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04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3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4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1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6e074c5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6e074c5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1228a87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1228a87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228a87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228a87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1228a87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1228a87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228a877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228a877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1228a877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1228a877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228a877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1228a877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521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664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375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281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8414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7825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790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0546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7962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903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5522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272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436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4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7703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10053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87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ernie2684/viz/Team6_16651826100420/Predictinginsurancefraud?publish=y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2075" y="2181725"/>
            <a:ext cx="85206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Team 6: Capstone Project</a:t>
            </a:r>
            <a:endParaRPr sz="4100"/>
          </a:p>
        </p:txBody>
      </p:sp>
      <p:sp>
        <p:nvSpPr>
          <p:cNvPr id="55" name="Google Shape;55;p13"/>
          <p:cNvSpPr txBox="1"/>
          <p:nvPr/>
        </p:nvSpPr>
        <p:spPr>
          <a:xfrm>
            <a:off x="274500" y="3573870"/>
            <a:ext cx="2124817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Presenters: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Bernie Manu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Jennifer Anno-Kusi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Sandeep Powar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Yuvraj Taneja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74500" y="1165400"/>
            <a:ext cx="8595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u="sng"/>
              <a:t>University of Toronto School of Continuing Studies</a:t>
            </a:r>
            <a:endParaRPr sz="27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rgbClr val="24292F"/>
                </a:solidFill>
              </a:rPr>
              <a:t>ML - Random Forest Model</a:t>
            </a:r>
            <a:endParaRPr sz="1900" dirty="0">
              <a:solidFill>
                <a:srgbClr val="24292F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" y="1595457"/>
            <a:ext cx="6422775" cy="297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BBEB642E-60EE-3A62-005A-A7F08EF7E283}"/>
              </a:ext>
            </a:extLst>
          </p:cNvPr>
          <p:cNvCxnSpPr>
            <a:cxnSpLocks/>
          </p:cNvCxnSpPr>
          <p:nvPr/>
        </p:nvCxnSpPr>
        <p:spPr>
          <a:xfrm>
            <a:off x="3117273" y="815634"/>
            <a:ext cx="30410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900" dirty="0">
                <a:solidFill>
                  <a:srgbClr val="24292F"/>
                </a:solidFill>
              </a:rPr>
              <a:t>Fraud reported ML DTC model vs. ML RFC model</a:t>
            </a:r>
            <a:endParaRPr sz="1900" dirty="0">
              <a:solidFill>
                <a:srgbClr val="24292F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BBEB642E-60EE-3A62-005A-A7F08EF7E283}"/>
              </a:ext>
            </a:extLst>
          </p:cNvPr>
          <p:cNvCxnSpPr>
            <a:cxnSpLocks/>
          </p:cNvCxnSpPr>
          <p:nvPr/>
        </p:nvCxnSpPr>
        <p:spPr>
          <a:xfrm>
            <a:off x="3117273" y="815634"/>
            <a:ext cx="30410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923F50-6A97-06BE-7403-1C715443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8" y="1520808"/>
            <a:ext cx="5674755" cy="3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8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900" dirty="0">
                <a:solidFill>
                  <a:srgbClr val="24292F"/>
                </a:solidFill>
              </a:rPr>
              <a:t>Fraud not reported ML DTC model vs. ML RFC model</a:t>
            </a: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BBEB642E-60EE-3A62-005A-A7F08EF7E283}"/>
              </a:ext>
            </a:extLst>
          </p:cNvPr>
          <p:cNvCxnSpPr>
            <a:cxnSpLocks/>
          </p:cNvCxnSpPr>
          <p:nvPr/>
        </p:nvCxnSpPr>
        <p:spPr>
          <a:xfrm>
            <a:off x="3117273" y="815634"/>
            <a:ext cx="30410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C5F312-17C5-7205-D9CA-5CF397AF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6" y="1610613"/>
            <a:ext cx="5990272" cy="32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900" dirty="0">
                <a:solidFill>
                  <a:srgbClr val="24292F"/>
                </a:solidFill>
              </a:rPr>
              <a:t>Accuracy ML DTC model vs. ML RFC model</a:t>
            </a: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BBEB642E-60EE-3A62-005A-A7F08EF7E283}"/>
              </a:ext>
            </a:extLst>
          </p:cNvPr>
          <p:cNvCxnSpPr>
            <a:cxnSpLocks/>
          </p:cNvCxnSpPr>
          <p:nvPr/>
        </p:nvCxnSpPr>
        <p:spPr>
          <a:xfrm>
            <a:off x="3117273" y="815634"/>
            <a:ext cx="30410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28902DC-C178-8E4F-4B8E-CA8A70AD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7" y="1510037"/>
            <a:ext cx="5995098" cy="35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&amp; Algorithms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Pandas and other libraries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Jupyter notebook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Postgres database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Decision Tree Classifier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Random Forest Classifier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Tableau and Google slides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tx1"/>
                </a:solidFill>
              </a:rPr>
              <a:t>Github</a:t>
            </a:r>
            <a:r>
              <a:rPr lang="en-CA" sz="2000" dirty="0">
                <a:solidFill>
                  <a:schemeClr val="tx1"/>
                </a:solidFill>
              </a:rPr>
              <a:t>, Zoom and Slack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1676400" y="1681543"/>
            <a:ext cx="58812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734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  <a:hlinkClick r:id="rId3"/>
              </a:rPr>
              <a:t>Tableau Dashboard</a:t>
            </a:r>
            <a:endParaRPr lang="en-CA"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3429000" y="1466798"/>
            <a:ext cx="23344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456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198100" y="1925783"/>
            <a:ext cx="6506633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Fraudulent claims grouped by incident severity level.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Fraudulent claims grouped by education level.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To include more datasets to increase the accuracy of ML model.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Current ML model can be refactored to incorporate different insurance analysis e.g. property and health claims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1490133" y="1466798"/>
            <a:ext cx="592256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401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191116" y="170000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Questions?</a:t>
            </a:r>
            <a:endParaRPr sz="6600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198100" y="1925783"/>
            <a:ext cx="6506633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6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83425"/>
            <a:ext cx="85206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671918" y="963625"/>
            <a:ext cx="423570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Topic </a:t>
            </a:r>
            <a:endParaRPr sz="2000" dirty="0"/>
          </a:p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This Topic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Metadata</a:t>
            </a:r>
            <a:r>
              <a:rPr lang="en" sz="2000" dirty="0"/>
              <a:t>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Questions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</a:t>
            </a:r>
            <a:endParaRPr lang="en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Technologies &amp; Algorithms</a:t>
            </a:r>
            <a:endParaRPr lang="en" sz="2000" dirty="0"/>
          </a:p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FontTx/>
              <a:buAutoNum type="arabicParenR"/>
            </a:pPr>
            <a:r>
              <a:rPr lang="en-CA" sz="2000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CA" sz="2000" dirty="0"/>
          </a:p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FontTx/>
              <a:buAutoNum type="arabicParenR"/>
            </a:pPr>
            <a:r>
              <a:rPr lang="en-CA" sz="2000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 Enhancements</a:t>
            </a:r>
            <a:endParaRPr lang="en-CA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Topic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659399" y="2319388"/>
            <a:ext cx="5825202" cy="8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Predicting Insurance Fraud</a:t>
            </a:r>
            <a:endParaRPr sz="3600" dirty="0">
              <a:solidFill>
                <a:schemeClr val="tx1"/>
              </a:solidFill>
            </a:endParaRPr>
          </a:p>
        </p:txBody>
      </p:sp>
      <p:cxnSp>
        <p:nvCxnSpPr>
          <p:cNvPr id="69" name="Google Shape;69;p15"/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1980667"/>
            <a:ext cx="8520600" cy="1525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35" dirty="0">
                <a:solidFill>
                  <a:schemeClr val="dk1"/>
                </a:solidFill>
              </a:rPr>
              <a:t>To help insurance companies to build robust ML models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35" dirty="0">
                <a:solidFill>
                  <a:schemeClr val="dk1"/>
                </a:solidFill>
              </a:rPr>
              <a:t>to assess the risk and reduce insurance fraud.</a:t>
            </a:r>
            <a:endParaRPr sz="243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86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30" dirty="0"/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D40A2586-1CB5-EBDB-C5CF-4FF8C03B4644}"/>
              </a:ext>
            </a:extLst>
          </p:cNvPr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We are using data set from Kaggle.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We based our analysis on the following columns.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Months as a customer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Policy premium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Postal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Gender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2348345" y="1681543"/>
            <a:ext cx="44057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55300" y="2173997"/>
            <a:ext cx="8520600" cy="177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Ratios of fraud claims by women to men ?</a:t>
            </a:r>
            <a:endParaRPr sz="2029" dirty="0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Fraudulent claims by age ?</a:t>
            </a:r>
            <a:endParaRPr sz="2029" dirty="0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Decision whether claim is fraudulent or not ?</a:t>
            </a:r>
            <a:endParaRPr sz="2029" dirty="0">
              <a:solidFill>
                <a:srgbClr val="24292F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093F6564-4A17-2828-1891-563D222FEB3B}"/>
              </a:ext>
            </a:extLst>
          </p:cNvPr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842"/>
            <a:ext cx="9143999" cy="30645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731025" y="4469875"/>
            <a:ext cx="3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Fraud Reported. 2: Fraud Not Reported </a:t>
            </a:r>
            <a:endParaRPr/>
          </a:p>
        </p:txBody>
      </p:sp>
      <p:cxnSp>
        <p:nvCxnSpPr>
          <p:cNvPr id="3" name="Google Shape;69;p15">
            <a:extLst>
              <a:ext uri="{FF2B5EF4-FFF2-40B4-BE49-F238E27FC236}">
                <a16:creationId xmlns:a16="http://schemas.microsoft.com/office/drawing/2014/main" id="{80E28A90-812A-19AE-6CAD-2AD9767A2D87}"/>
              </a:ext>
            </a:extLst>
          </p:cNvPr>
          <p:cNvCxnSpPr>
            <a:cxnSpLocks/>
          </p:cNvCxnSpPr>
          <p:nvPr/>
        </p:nvCxnSpPr>
        <p:spPr>
          <a:xfrm>
            <a:off x="2731025" y="843686"/>
            <a:ext cx="3877200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AAD625-4D57-AF4C-86FC-51366592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86"/>
            <a:ext cx="9144000" cy="3981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rgbClr val="24292F"/>
                </a:solidFill>
              </a:rPr>
              <a:t>ML - Decision Tree Model</a:t>
            </a:r>
            <a:endParaRPr sz="1900" dirty="0">
              <a:solidFill>
                <a:srgbClr val="24292F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94345CD8-0D57-49B3-93FA-ECF3FFA82BAA}"/>
              </a:ext>
            </a:extLst>
          </p:cNvPr>
          <p:cNvCxnSpPr>
            <a:cxnSpLocks/>
          </p:cNvCxnSpPr>
          <p:nvPr/>
        </p:nvCxnSpPr>
        <p:spPr>
          <a:xfrm>
            <a:off x="2902527" y="893000"/>
            <a:ext cx="3505200" cy="6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A93E0FB-22AF-3F59-FD03-34E080CE1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01" y="1470578"/>
            <a:ext cx="5361545" cy="2680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2899</TotalTime>
  <Words>267</Words>
  <Application>Microsoft Office PowerPoint</Application>
  <PresentationFormat>On-screen Show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Team 6: Capstone Project</vt:lpstr>
      <vt:lpstr>Table of Contents</vt:lpstr>
      <vt:lpstr>Our Topic</vt:lpstr>
      <vt:lpstr>Why this topic?</vt:lpstr>
      <vt:lpstr>Description of Data</vt:lpstr>
      <vt:lpstr>Questions:</vt:lpstr>
      <vt:lpstr>Data Exploration</vt:lpstr>
      <vt:lpstr>PowerPoint Presentation</vt:lpstr>
      <vt:lpstr>Data Analysis</vt:lpstr>
      <vt:lpstr>Data Analysis</vt:lpstr>
      <vt:lpstr>Data Analysis</vt:lpstr>
      <vt:lpstr>Data Analysis</vt:lpstr>
      <vt:lpstr>Data Analysis</vt:lpstr>
      <vt:lpstr>Technologies &amp; Algorithms</vt:lpstr>
      <vt:lpstr>Dashboard</vt:lpstr>
      <vt:lpstr>Future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6: Capstone Project</dc:title>
  <cp:lastModifiedBy>Allan Wood</cp:lastModifiedBy>
  <cp:revision>11</cp:revision>
  <dcterms:modified xsi:type="dcterms:W3CDTF">2022-10-12T23:43:11Z</dcterms:modified>
</cp:coreProperties>
</file>