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US" sz="2000"/>
              <a:t>: </a:t>
            </a:r>
            <a:r>
              <a:rPr lang="en-GB" sz="2000"/>
              <a:t>GERLIN ANDREW.C </a:t>
            </a:r>
            <a:endParaRPr lang="en-US" sz="2000" dirty="0"/>
          </a:p>
          <a:p>
            <a:r>
              <a:rPr lang="en-US" sz="2000" dirty="0"/>
              <a:t>REG. NO</a:t>
            </a:r>
            <a:r>
              <a:rPr lang="en-US" sz="2000"/>
              <a:t>.: 3122094</a:t>
            </a:r>
            <a:r>
              <a:rPr lang="en-GB" sz="2000"/>
              <a:t>74</a:t>
            </a:r>
            <a:endParaRPr lang="en-US" sz="2000" dirty="0"/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Unknown User</cp:lastModifiedBy>
  <cp:revision>14</cp:revision>
  <dcterms:created xsi:type="dcterms:W3CDTF">2024-08-31T08:52:58Z</dcterms:created>
  <dcterms:modified xsi:type="dcterms:W3CDTF">2024-09-27T08:28:24Z</dcterms:modified>
</cp:coreProperties>
</file>