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0" autoAdjust="0"/>
    <p:restoredTop sz="94660"/>
  </p:normalViewPr>
  <p:slideViewPr>
    <p:cSldViewPr snapToGrid="0">
      <p:cViewPr>
        <p:scale>
          <a:sx n="66" d="100"/>
          <a:sy n="66" d="100"/>
        </p:scale>
        <p:origin x="619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DB05-15B8-4D91-A308-9F5094C29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9708F-949E-4EC4-93C0-85973FD3B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A4DAF-EB6C-4B17-9702-BF2DEE66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4C91-9B68-44DF-B9F5-86BCE525220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F4125-CFC2-4FAF-A1AE-D46B19A9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D72D3-0808-4667-843F-B698B8F3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AD7-FAF2-4A82-83DB-04EF1335E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9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8B4C8-C9BB-4662-9CDF-7C17D768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87EFF-6D82-4BE9-BBC4-0CD2A69F1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ADC0C-F5A2-4DF5-9CD1-B2D567AB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4C91-9B68-44DF-B9F5-86BCE525220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2C8BC-27F9-4ED2-9D55-CDD170B0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E2B71-E5CE-4F1A-B2C6-564BCE91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AD7-FAF2-4A82-83DB-04EF1335E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9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798ED-9727-474E-8BB2-8C21BE101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26237-2FC5-4321-BF5B-88A0858B9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CC12A-9C8F-44EC-93E7-79E44CFE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4C91-9B68-44DF-B9F5-86BCE525220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BC37-EC1A-4B94-8DAF-B58F8341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5F4CF-8181-4A51-9799-841FC88B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AD7-FAF2-4A82-83DB-04EF1335E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5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EBCF-0510-4034-8BE2-DBA2A0BF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117A2-3A9F-4D98-9CF2-8138036CF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BFDA5-71C6-4174-B5E1-C3DE4AA6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4C91-9B68-44DF-B9F5-86BCE525220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6EB9A-7E01-464B-89F7-9E914B886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EF27B-79A3-4A9A-8ED6-F31B539F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AD7-FAF2-4A82-83DB-04EF1335E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0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76C7-BEE3-4ED4-BE0B-2754E2FA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8D1DD-2A83-4CE0-A112-1680EF34C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9C6C7-9853-44DF-BC8F-1657DAFB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4C91-9B68-44DF-B9F5-86BCE525220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F5AF5-AA49-428D-83D9-27E2ABD3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7F51E-5C6D-422C-9450-F9AAB792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AD7-FAF2-4A82-83DB-04EF1335E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4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AB9B-603B-430F-B02E-D8580A7D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6987E-D4F9-45D7-A1A9-FCF252684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D41F0-BEEA-444A-AB83-2F99002A3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1FD68-DAC7-4E73-8AED-0A106DD7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4C91-9B68-44DF-B9F5-86BCE525220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FD782-EE1B-435A-9D43-974AF63F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6188A-1A45-4BB7-BF25-6D4B8349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AD7-FAF2-4A82-83DB-04EF1335E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5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C832-C8FB-4A80-9801-ED1EE0CB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59F1D-FA29-4091-B80E-E515FBF8F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55028-F7BF-4DA8-BDE6-1C45A9C9E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AF84-6DBA-41FD-8DE4-A63866370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3F5B1-D08D-4479-8EA1-3F10082EA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9FF4E6-21E0-49F5-BA1C-DD8CF976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4C91-9B68-44DF-B9F5-86BCE525220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94F8-5725-40D8-B245-E8854596C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505DD-6DA7-44AE-ABB7-71846A09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AD7-FAF2-4A82-83DB-04EF1335E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9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25F1-D8E4-4074-B8F8-C551AA86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399163-B782-45ED-B344-E0F8B6A5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4C91-9B68-44DF-B9F5-86BCE525220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881C7-7CA6-4A5E-816D-3B3F1BC7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0E8C5-482C-4224-80F4-2498620E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AD7-FAF2-4A82-83DB-04EF1335E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7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30ADA-D9FD-48EB-97B9-303A0865E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4C91-9B68-44DF-B9F5-86BCE525220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FEB5B1-FEF9-45FE-BC65-25C8CC3C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611FC-FA06-44F4-974C-E62C6587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AD7-FAF2-4A82-83DB-04EF1335E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8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D03B-BC1A-4A42-B27A-74E96FD6F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02A22-799E-49B0-8F02-A5FCDD1A8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3A15C-624C-4E64-84E9-AC266B9DA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CDA23-9485-47ED-8B94-AFB21A03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4C91-9B68-44DF-B9F5-86BCE525220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32FF7-65C8-40DB-8428-F4F0410F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F664C-2DD3-4A38-9FDC-5990A92E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AD7-FAF2-4A82-83DB-04EF1335E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8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74AC9-2943-487A-B2F8-1C39458E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B6D006-DDDC-41FB-A23F-B398C2F38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F8A59-B49E-4B4C-B688-DFFBCD715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489A2-3BC8-4825-80C9-049DF5E9F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4C91-9B68-44DF-B9F5-86BCE525220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ECB70-216A-4E98-993D-B23B2386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1AA33-1ECE-4AE7-9F2F-8285B20C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AD7-FAF2-4A82-83DB-04EF1335E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0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4A12FF-04EF-4698-91E0-91FD0C2B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56B1B-57E5-4DD0-B035-3C07AC41E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DDA1F-920B-42A2-BE6B-A4958AB07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4C91-9B68-44DF-B9F5-86BCE525220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6E08A-7ED4-4D67-8F16-3CABB0748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CBF7C-0AF2-412A-8870-9E09A0DE3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2DAD7-FAF2-4A82-83DB-04EF1335E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3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F6A05A-B0BD-4167-A6E2-5C05E9AA7495}"/>
              </a:ext>
            </a:extLst>
          </p:cNvPr>
          <p:cNvCxnSpPr>
            <a:cxnSpLocks/>
          </p:cNvCxnSpPr>
          <p:nvPr/>
        </p:nvCxnSpPr>
        <p:spPr>
          <a:xfrm>
            <a:off x="3709382" y="2808122"/>
            <a:ext cx="238661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5CE571E-F345-488D-B638-11C22B495EC6}"/>
              </a:ext>
            </a:extLst>
          </p:cNvPr>
          <p:cNvSpPr txBox="1"/>
          <p:nvPr/>
        </p:nvSpPr>
        <p:spPr>
          <a:xfrm>
            <a:off x="3610320" y="2288850"/>
            <a:ext cx="248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AUTHENTICATION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DE47889-A574-4454-BA30-B68745A443B9}"/>
              </a:ext>
            </a:extLst>
          </p:cNvPr>
          <p:cNvGrpSpPr/>
          <p:nvPr/>
        </p:nvGrpSpPr>
        <p:grpSpPr>
          <a:xfrm>
            <a:off x="6419727" y="1795399"/>
            <a:ext cx="3130016" cy="3045542"/>
            <a:chOff x="5132439" y="383458"/>
            <a:chExt cx="1720645" cy="246789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5EB9AC-266F-4C07-88C8-E95EA6244980}"/>
                </a:ext>
              </a:extLst>
            </p:cNvPr>
            <p:cNvSpPr/>
            <p:nvPr/>
          </p:nvSpPr>
          <p:spPr>
            <a:xfrm>
              <a:off x="5132439" y="383458"/>
              <a:ext cx="1720645" cy="24678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C63E9F-4A6B-41FD-9BCC-A37D3A662DC3}"/>
                </a:ext>
              </a:extLst>
            </p:cNvPr>
            <p:cNvCxnSpPr/>
            <p:nvPr/>
          </p:nvCxnSpPr>
          <p:spPr>
            <a:xfrm>
              <a:off x="5142271" y="876909"/>
              <a:ext cx="171081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879FF9A-8D62-4E03-9FEC-4F4CDFF4B5F5}"/>
              </a:ext>
            </a:extLst>
          </p:cNvPr>
          <p:cNvSpPr txBox="1"/>
          <p:nvPr/>
        </p:nvSpPr>
        <p:spPr>
          <a:xfrm>
            <a:off x="7389941" y="1915127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WEB APP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73F0B3E-17EE-4D97-96FB-3B6E88E2E9F7}"/>
              </a:ext>
            </a:extLst>
          </p:cNvPr>
          <p:cNvGrpSpPr/>
          <p:nvPr/>
        </p:nvGrpSpPr>
        <p:grpSpPr>
          <a:xfrm>
            <a:off x="6688555" y="3442301"/>
            <a:ext cx="1710813" cy="1091379"/>
            <a:chOff x="1936955" y="2998839"/>
            <a:chExt cx="1710813" cy="109137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632A8B6-8207-42E0-B529-808FC9825EA6}"/>
                </a:ext>
              </a:extLst>
            </p:cNvPr>
            <p:cNvGrpSpPr/>
            <p:nvPr/>
          </p:nvGrpSpPr>
          <p:grpSpPr>
            <a:xfrm>
              <a:off x="1936955" y="2998839"/>
              <a:ext cx="1710813" cy="1091379"/>
              <a:chOff x="1936955" y="2998839"/>
              <a:chExt cx="1710813" cy="1091379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A2BF3888-D4C0-4BCF-A836-A0B867217AF4}"/>
                  </a:ext>
                </a:extLst>
              </p:cNvPr>
              <p:cNvSpPr/>
              <p:nvPr/>
            </p:nvSpPr>
            <p:spPr>
              <a:xfrm>
                <a:off x="1946787" y="2998839"/>
                <a:ext cx="1691149" cy="109137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D7F2BF4-21B9-4E48-BBFC-F310E0DF14A4}"/>
                  </a:ext>
                </a:extLst>
              </p:cNvPr>
              <p:cNvCxnSpPr/>
              <p:nvPr/>
            </p:nvCxnSpPr>
            <p:spPr>
              <a:xfrm>
                <a:off x="1936955" y="3352801"/>
                <a:ext cx="171081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FF1BF4-A162-4E7F-8C9F-8DACBA5BD5FD}"/>
                </a:ext>
              </a:extLst>
            </p:cNvPr>
            <p:cNvSpPr txBox="1"/>
            <p:nvPr/>
          </p:nvSpPr>
          <p:spPr>
            <a:xfrm>
              <a:off x="2152763" y="3048453"/>
              <a:ext cx="12791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oper Black" panose="0208090404030B020404" pitchFamily="18" charset="0"/>
                </a:rPr>
                <a:t>SESSION LOG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AD8031-7C43-435E-94B1-08C446DE0216}"/>
                </a:ext>
              </a:extLst>
            </p:cNvPr>
            <p:cNvCxnSpPr/>
            <p:nvPr/>
          </p:nvCxnSpPr>
          <p:spPr>
            <a:xfrm>
              <a:off x="2091149" y="3544528"/>
              <a:ext cx="2189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BCC286C-A38B-446C-9785-994E1E4A0707}"/>
                </a:ext>
              </a:extLst>
            </p:cNvPr>
            <p:cNvCxnSpPr/>
            <p:nvPr/>
          </p:nvCxnSpPr>
          <p:spPr>
            <a:xfrm>
              <a:off x="2483631" y="3544528"/>
              <a:ext cx="2189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F8B873-BC96-4F2A-AEF4-B05C94E1477C}"/>
                </a:ext>
              </a:extLst>
            </p:cNvPr>
            <p:cNvCxnSpPr/>
            <p:nvPr/>
          </p:nvCxnSpPr>
          <p:spPr>
            <a:xfrm>
              <a:off x="2888064" y="3544528"/>
              <a:ext cx="2189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927F7C4-13B0-4877-A9D2-1A98BEA8FB8F}"/>
                </a:ext>
              </a:extLst>
            </p:cNvPr>
            <p:cNvCxnSpPr/>
            <p:nvPr/>
          </p:nvCxnSpPr>
          <p:spPr>
            <a:xfrm>
              <a:off x="3295733" y="3549444"/>
              <a:ext cx="2189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D05E3E4-DFA7-4B31-8252-C8D97EE9999C}"/>
                </a:ext>
              </a:extLst>
            </p:cNvPr>
            <p:cNvCxnSpPr/>
            <p:nvPr/>
          </p:nvCxnSpPr>
          <p:spPr>
            <a:xfrm>
              <a:off x="2089839" y="3736258"/>
              <a:ext cx="2189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AAD1DE4-768D-4224-A6B0-05AD70FDD9FD}"/>
                </a:ext>
              </a:extLst>
            </p:cNvPr>
            <p:cNvCxnSpPr/>
            <p:nvPr/>
          </p:nvCxnSpPr>
          <p:spPr>
            <a:xfrm>
              <a:off x="2483631" y="3736258"/>
              <a:ext cx="2189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213ABE2-1C8B-41F8-A0BC-7D70DEFAA73C}"/>
                </a:ext>
              </a:extLst>
            </p:cNvPr>
            <p:cNvCxnSpPr/>
            <p:nvPr/>
          </p:nvCxnSpPr>
          <p:spPr>
            <a:xfrm>
              <a:off x="3295733" y="3716593"/>
              <a:ext cx="2189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1AE2650-6B94-4571-93FE-D6B087F93A2D}"/>
                </a:ext>
              </a:extLst>
            </p:cNvPr>
            <p:cNvCxnSpPr/>
            <p:nvPr/>
          </p:nvCxnSpPr>
          <p:spPr>
            <a:xfrm>
              <a:off x="2888064" y="3716593"/>
              <a:ext cx="2189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DC3277-A074-432F-B2A4-39AB6B94F60F}"/>
                </a:ext>
              </a:extLst>
            </p:cNvPr>
            <p:cNvCxnSpPr/>
            <p:nvPr/>
          </p:nvCxnSpPr>
          <p:spPr>
            <a:xfrm>
              <a:off x="2089839" y="3927986"/>
              <a:ext cx="2189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BA38C2B-5255-45EA-A96A-5AAD67A68586}"/>
                </a:ext>
              </a:extLst>
            </p:cNvPr>
            <p:cNvCxnSpPr/>
            <p:nvPr/>
          </p:nvCxnSpPr>
          <p:spPr>
            <a:xfrm>
              <a:off x="2483631" y="3927986"/>
              <a:ext cx="2189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02FA3C8-4FDE-430D-81BB-63D79D96338D}"/>
                </a:ext>
              </a:extLst>
            </p:cNvPr>
            <p:cNvCxnSpPr/>
            <p:nvPr/>
          </p:nvCxnSpPr>
          <p:spPr>
            <a:xfrm>
              <a:off x="2888064" y="3927986"/>
              <a:ext cx="2189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C715F20-1F5E-401C-9032-758C9E0DD156}"/>
                </a:ext>
              </a:extLst>
            </p:cNvPr>
            <p:cNvCxnSpPr/>
            <p:nvPr/>
          </p:nvCxnSpPr>
          <p:spPr>
            <a:xfrm>
              <a:off x="3295733" y="3927986"/>
              <a:ext cx="2189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F9D0C2A-047A-48A9-AE77-97B74545FE90}"/>
              </a:ext>
            </a:extLst>
          </p:cNvPr>
          <p:cNvGrpSpPr/>
          <p:nvPr/>
        </p:nvGrpSpPr>
        <p:grpSpPr>
          <a:xfrm>
            <a:off x="8454228" y="4371448"/>
            <a:ext cx="1374175" cy="355188"/>
            <a:chOff x="7006266" y="2959507"/>
            <a:chExt cx="1374175" cy="355188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BFC7812-9E3B-4231-AB50-8AC0F7F4D9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8555" y="2959507"/>
              <a:ext cx="86523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1615AB7-83D5-4F92-9902-BFEA5B33DCAF}"/>
                </a:ext>
              </a:extLst>
            </p:cNvPr>
            <p:cNvSpPr txBox="1"/>
            <p:nvPr/>
          </p:nvSpPr>
          <p:spPr>
            <a:xfrm flipH="1">
              <a:off x="7006266" y="3068474"/>
              <a:ext cx="13741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Cooper Black" panose="0208090404030B020404" pitchFamily="18" charset="0"/>
                </a:rPr>
                <a:t>NEW SESSION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F3B0F89-8B38-433F-83C1-22647DD18E6E}"/>
              </a:ext>
            </a:extLst>
          </p:cNvPr>
          <p:cNvGrpSpPr/>
          <p:nvPr/>
        </p:nvGrpSpPr>
        <p:grpSpPr>
          <a:xfrm>
            <a:off x="2015774" y="1999419"/>
            <a:ext cx="1270820" cy="1757512"/>
            <a:chOff x="567812" y="587478"/>
            <a:chExt cx="1270820" cy="17575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6210AF-AFA3-4BB7-B227-E13D36319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7812" y="587478"/>
              <a:ext cx="1270820" cy="127082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91A1478-C9FE-48E0-B86A-9695ECD7F201}"/>
                </a:ext>
              </a:extLst>
            </p:cNvPr>
            <p:cNvSpPr txBox="1"/>
            <p:nvPr/>
          </p:nvSpPr>
          <p:spPr>
            <a:xfrm>
              <a:off x="847996" y="2037213"/>
              <a:ext cx="7104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oper Black" panose="0208090404030B020404" pitchFamily="18" charset="0"/>
                </a:rPr>
                <a:t>USER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40AF6D8-DD80-4648-B4E2-7DEA55B0F884}"/>
              </a:ext>
            </a:extLst>
          </p:cNvPr>
          <p:cNvCxnSpPr>
            <a:cxnSpLocks/>
          </p:cNvCxnSpPr>
          <p:nvPr/>
        </p:nvCxnSpPr>
        <p:spPr>
          <a:xfrm flipH="1">
            <a:off x="3709382" y="3117838"/>
            <a:ext cx="238661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50D6C09-9664-4E2D-88A1-B082E5010020}"/>
              </a:ext>
            </a:extLst>
          </p:cNvPr>
          <p:cNvSpPr txBox="1"/>
          <p:nvPr/>
        </p:nvSpPr>
        <p:spPr>
          <a:xfrm>
            <a:off x="4103433" y="3278842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SESSION ID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4E2E6B0-0F74-4936-A4B5-D57083FAD45B}"/>
              </a:ext>
            </a:extLst>
          </p:cNvPr>
          <p:cNvSpPr txBox="1"/>
          <p:nvPr/>
        </p:nvSpPr>
        <p:spPr>
          <a:xfrm>
            <a:off x="5097457" y="436421"/>
            <a:ext cx="313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KIẾN TRÚC MONOLIGHT</a:t>
            </a:r>
          </a:p>
        </p:txBody>
      </p:sp>
    </p:spTree>
    <p:extLst>
      <p:ext uri="{BB962C8B-B14F-4D97-AF65-F5344CB8AC3E}">
        <p14:creationId xmlns:p14="http://schemas.microsoft.com/office/powerpoint/2010/main" val="552378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EA0E7B-632A-420D-8503-E982A0EC0ED9}"/>
              </a:ext>
            </a:extLst>
          </p:cNvPr>
          <p:cNvCxnSpPr>
            <a:cxnSpLocks/>
          </p:cNvCxnSpPr>
          <p:nvPr/>
        </p:nvCxnSpPr>
        <p:spPr>
          <a:xfrm>
            <a:off x="3709382" y="2808122"/>
            <a:ext cx="238661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06B09BCD-8B8F-4537-842A-635F07BF084E}"/>
              </a:ext>
            </a:extLst>
          </p:cNvPr>
          <p:cNvGrpSpPr/>
          <p:nvPr/>
        </p:nvGrpSpPr>
        <p:grpSpPr>
          <a:xfrm>
            <a:off x="6419727" y="1795399"/>
            <a:ext cx="3130016" cy="3045542"/>
            <a:chOff x="5132439" y="383458"/>
            <a:chExt cx="1720645" cy="246789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D88074A-0AB1-4DC7-AC77-88DF372E607F}"/>
                </a:ext>
              </a:extLst>
            </p:cNvPr>
            <p:cNvSpPr/>
            <p:nvPr/>
          </p:nvSpPr>
          <p:spPr>
            <a:xfrm>
              <a:off x="5132439" y="383458"/>
              <a:ext cx="1720645" cy="24678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53E211-BA25-4D42-8114-1820CB3034C3}"/>
                </a:ext>
              </a:extLst>
            </p:cNvPr>
            <p:cNvCxnSpPr/>
            <p:nvPr/>
          </p:nvCxnSpPr>
          <p:spPr>
            <a:xfrm>
              <a:off x="5142271" y="876909"/>
              <a:ext cx="171081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A57D6D8-71F0-4B04-B827-AAE8ADF9C7BD}"/>
              </a:ext>
            </a:extLst>
          </p:cNvPr>
          <p:cNvSpPr txBox="1"/>
          <p:nvPr/>
        </p:nvSpPr>
        <p:spPr>
          <a:xfrm>
            <a:off x="7389941" y="1915127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WEB APP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0033CB-326F-47FD-9BB5-4EB89F97DAAB}"/>
              </a:ext>
            </a:extLst>
          </p:cNvPr>
          <p:cNvGrpSpPr/>
          <p:nvPr/>
        </p:nvGrpSpPr>
        <p:grpSpPr>
          <a:xfrm>
            <a:off x="6688555" y="3442301"/>
            <a:ext cx="1710813" cy="1091379"/>
            <a:chOff x="1936955" y="2998839"/>
            <a:chExt cx="1710813" cy="109137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39C36C0-1BC4-4F35-A8D3-011B842CCDCB}"/>
                </a:ext>
              </a:extLst>
            </p:cNvPr>
            <p:cNvGrpSpPr/>
            <p:nvPr/>
          </p:nvGrpSpPr>
          <p:grpSpPr>
            <a:xfrm>
              <a:off x="1936955" y="2998839"/>
              <a:ext cx="1710813" cy="1091379"/>
              <a:chOff x="1936955" y="2998839"/>
              <a:chExt cx="1710813" cy="1091379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79A65110-0585-4749-9527-615937D909A7}"/>
                  </a:ext>
                </a:extLst>
              </p:cNvPr>
              <p:cNvSpPr/>
              <p:nvPr/>
            </p:nvSpPr>
            <p:spPr>
              <a:xfrm>
                <a:off x="1946787" y="2998839"/>
                <a:ext cx="1691149" cy="109137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0DDCCB6-585A-4329-90E1-B9DC3C5D6C00}"/>
                  </a:ext>
                </a:extLst>
              </p:cNvPr>
              <p:cNvCxnSpPr/>
              <p:nvPr/>
            </p:nvCxnSpPr>
            <p:spPr>
              <a:xfrm>
                <a:off x="1936955" y="3352801"/>
                <a:ext cx="171081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3D72F6-D14F-47D3-9A36-A0DF3ADEF82D}"/>
                </a:ext>
              </a:extLst>
            </p:cNvPr>
            <p:cNvSpPr txBox="1"/>
            <p:nvPr/>
          </p:nvSpPr>
          <p:spPr>
            <a:xfrm>
              <a:off x="2152763" y="3048453"/>
              <a:ext cx="12791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oper Black" panose="0208090404030B020404" pitchFamily="18" charset="0"/>
                </a:rPr>
                <a:t>SESSION LOG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02E08F1-5319-456B-9555-771B6C4F279F}"/>
                </a:ext>
              </a:extLst>
            </p:cNvPr>
            <p:cNvCxnSpPr/>
            <p:nvPr/>
          </p:nvCxnSpPr>
          <p:spPr>
            <a:xfrm>
              <a:off x="2091149" y="3544528"/>
              <a:ext cx="2189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D0E7DF-B6BE-437D-937C-030FFCF70503}"/>
                </a:ext>
              </a:extLst>
            </p:cNvPr>
            <p:cNvCxnSpPr/>
            <p:nvPr/>
          </p:nvCxnSpPr>
          <p:spPr>
            <a:xfrm>
              <a:off x="2483631" y="3544528"/>
              <a:ext cx="2189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39E8489-0695-4E1F-A8F5-2C8288758471}"/>
                </a:ext>
              </a:extLst>
            </p:cNvPr>
            <p:cNvCxnSpPr/>
            <p:nvPr/>
          </p:nvCxnSpPr>
          <p:spPr>
            <a:xfrm>
              <a:off x="2888064" y="3544528"/>
              <a:ext cx="2189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A6F4756-A20B-46F7-B05A-5D7CA2636EA8}"/>
                </a:ext>
              </a:extLst>
            </p:cNvPr>
            <p:cNvCxnSpPr/>
            <p:nvPr/>
          </p:nvCxnSpPr>
          <p:spPr>
            <a:xfrm>
              <a:off x="3295733" y="3549444"/>
              <a:ext cx="2189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A256AE0-D066-4EDC-A5AF-B49B4BD552A9}"/>
                </a:ext>
              </a:extLst>
            </p:cNvPr>
            <p:cNvCxnSpPr/>
            <p:nvPr/>
          </p:nvCxnSpPr>
          <p:spPr>
            <a:xfrm>
              <a:off x="2089839" y="3736258"/>
              <a:ext cx="2189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3DD69CC-8684-403D-863D-D4ADB4ADFB25}"/>
                </a:ext>
              </a:extLst>
            </p:cNvPr>
            <p:cNvCxnSpPr/>
            <p:nvPr/>
          </p:nvCxnSpPr>
          <p:spPr>
            <a:xfrm>
              <a:off x="2483631" y="3736258"/>
              <a:ext cx="2189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44CDF7C-0A32-46CF-A8CE-557A63992D03}"/>
                </a:ext>
              </a:extLst>
            </p:cNvPr>
            <p:cNvCxnSpPr/>
            <p:nvPr/>
          </p:nvCxnSpPr>
          <p:spPr>
            <a:xfrm>
              <a:off x="3295733" y="3716593"/>
              <a:ext cx="2189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B4039F6-FF3A-47CC-B168-018B07B6E493}"/>
                </a:ext>
              </a:extLst>
            </p:cNvPr>
            <p:cNvCxnSpPr/>
            <p:nvPr/>
          </p:nvCxnSpPr>
          <p:spPr>
            <a:xfrm>
              <a:off x="2888064" y="3716593"/>
              <a:ext cx="2189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C8C5B16-015F-437E-84D2-86AEC0E3F03A}"/>
                </a:ext>
              </a:extLst>
            </p:cNvPr>
            <p:cNvCxnSpPr/>
            <p:nvPr/>
          </p:nvCxnSpPr>
          <p:spPr>
            <a:xfrm>
              <a:off x="2089839" y="3927986"/>
              <a:ext cx="2189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86F4E45-B5A7-4FE7-A618-ABC1F9E18570}"/>
                </a:ext>
              </a:extLst>
            </p:cNvPr>
            <p:cNvCxnSpPr/>
            <p:nvPr/>
          </p:nvCxnSpPr>
          <p:spPr>
            <a:xfrm>
              <a:off x="2483631" y="3927986"/>
              <a:ext cx="2189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EF0124B-B3A7-4EA8-8D94-6F205932C1A9}"/>
                </a:ext>
              </a:extLst>
            </p:cNvPr>
            <p:cNvCxnSpPr/>
            <p:nvPr/>
          </p:nvCxnSpPr>
          <p:spPr>
            <a:xfrm>
              <a:off x="2888064" y="3927986"/>
              <a:ext cx="2189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BB7DBB4-7957-4991-913D-3A11A3440579}"/>
                </a:ext>
              </a:extLst>
            </p:cNvPr>
            <p:cNvCxnSpPr/>
            <p:nvPr/>
          </p:nvCxnSpPr>
          <p:spPr>
            <a:xfrm>
              <a:off x="3295733" y="3927986"/>
              <a:ext cx="2189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917606-B3AA-4E50-A00B-F64BBDB857CF}"/>
              </a:ext>
            </a:extLst>
          </p:cNvPr>
          <p:cNvGrpSpPr/>
          <p:nvPr/>
        </p:nvGrpSpPr>
        <p:grpSpPr>
          <a:xfrm>
            <a:off x="8454228" y="4371448"/>
            <a:ext cx="1374175" cy="355188"/>
            <a:chOff x="7006266" y="2959507"/>
            <a:chExt cx="1374175" cy="355188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81AC1A7-6B91-43BA-9EEC-765113B141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8555" y="2959507"/>
              <a:ext cx="86523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C7A8EF-47EC-4D1C-9ADB-FF3BBEAA940F}"/>
                </a:ext>
              </a:extLst>
            </p:cNvPr>
            <p:cNvSpPr txBox="1"/>
            <p:nvPr/>
          </p:nvSpPr>
          <p:spPr>
            <a:xfrm flipH="1">
              <a:off x="7006266" y="3068474"/>
              <a:ext cx="13741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Cooper Black" panose="0208090404030B020404" pitchFamily="18" charset="0"/>
                </a:rPr>
                <a:t>NEW SESSION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A570889-D8A9-4E72-978F-05F645B58902}"/>
              </a:ext>
            </a:extLst>
          </p:cNvPr>
          <p:cNvGrpSpPr/>
          <p:nvPr/>
        </p:nvGrpSpPr>
        <p:grpSpPr>
          <a:xfrm>
            <a:off x="2015774" y="1999419"/>
            <a:ext cx="1270820" cy="1757512"/>
            <a:chOff x="567812" y="587478"/>
            <a:chExt cx="1270820" cy="175751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82AFBE3-BE3E-404A-B4CD-6DABF2073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7812" y="587478"/>
              <a:ext cx="1270820" cy="127082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CF3E78-996F-4228-AC15-685EE83EEB07}"/>
                </a:ext>
              </a:extLst>
            </p:cNvPr>
            <p:cNvSpPr txBox="1"/>
            <p:nvPr/>
          </p:nvSpPr>
          <p:spPr>
            <a:xfrm>
              <a:off x="847996" y="2037213"/>
              <a:ext cx="7104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oper Black" panose="0208090404030B020404" pitchFamily="18" charset="0"/>
                </a:rPr>
                <a:t>USER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C5F8AE0-E528-4868-82B8-A234C9B765A4}"/>
              </a:ext>
            </a:extLst>
          </p:cNvPr>
          <p:cNvSpPr txBox="1"/>
          <p:nvPr/>
        </p:nvSpPr>
        <p:spPr>
          <a:xfrm>
            <a:off x="3588485" y="2265497"/>
            <a:ext cx="2628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SESSION ID COOKIE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584A16F-D8E9-47B8-8040-C2D484E47F36}"/>
              </a:ext>
            </a:extLst>
          </p:cNvPr>
          <p:cNvCxnSpPr/>
          <p:nvPr/>
        </p:nvCxnSpPr>
        <p:spPr>
          <a:xfrm>
            <a:off x="8566517" y="4179720"/>
            <a:ext cx="86523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D3A43B2-7D54-4E1C-8D8F-3D3A396AAC69}"/>
              </a:ext>
            </a:extLst>
          </p:cNvPr>
          <p:cNvSpPr txBox="1"/>
          <p:nvPr/>
        </p:nvSpPr>
        <p:spPr>
          <a:xfrm>
            <a:off x="8698412" y="3883056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Cooper Black" panose="0208090404030B020404" pitchFamily="18" charset="0"/>
              </a:rPr>
              <a:t>FIND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10922C-C256-4E8A-8E9B-E3335B504C0F}"/>
              </a:ext>
            </a:extLst>
          </p:cNvPr>
          <p:cNvSpPr txBox="1"/>
          <p:nvPr/>
        </p:nvSpPr>
        <p:spPr>
          <a:xfrm>
            <a:off x="5097457" y="436421"/>
            <a:ext cx="313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KIẾN TRÚC MONOLIGHT</a:t>
            </a:r>
          </a:p>
        </p:txBody>
      </p:sp>
    </p:spTree>
    <p:extLst>
      <p:ext uri="{BB962C8B-B14F-4D97-AF65-F5344CB8AC3E}">
        <p14:creationId xmlns:p14="http://schemas.microsoft.com/office/powerpoint/2010/main" val="126006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879D09A-72EC-44D8-BD70-AA6AC7DDEB18}"/>
              </a:ext>
            </a:extLst>
          </p:cNvPr>
          <p:cNvGrpSpPr/>
          <p:nvPr/>
        </p:nvGrpSpPr>
        <p:grpSpPr>
          <a:xfrm>
            <a:off x="846731" y="2844371"/>
            <a:ext cx="1270820" cy="1757512"/>
            <a:chOff x="567812" y="587478"/>
            <a:chExt cx="1270820" cy="17575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B4660EA-933C-41FC-8B18-3E17A61C6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7812" y="587478"/>
              <a:ext cx="1270820" cy="127082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D5A54A-736A-41FD-B2F3-C80D78B083EB}"/>
                </a:ext>
              </a:extLst>
            </p:cNvPr>
            <p:cNvSpPr txBox="1"/>
            <p:nvPr/>
          </p:nvSpPr>
          <p:spPr>
            <a:xfrm>
              <a:off x="847996" y="2037213"/>
              <a:ext cx="7104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oper Black" panose="0208090404030B020404" pitchFamily="18" charset="0"/>
                </a:rPr>
                <a:t>USER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D6C826E-7433-4F82-B320-6A29D73BA3D2}"/>
              </a:ext>
            </a:extLst>
          </p:cNvPr>
          <p:cNvSpPr txBox="1"/>
          <p:nvPr/>
        </p:nvSpPr>
        <p:spPr>
          <a:xfrm>
            <a:off x="4437700" y="436421"/>
            <a:ext cx="351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KIẾN TRÚC MICROSERVICE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78C9D0-9F7F-4BDC-A286-9838D6A347CD}"/>
              </a:ext>
            </a:extLst>
          </p:cNvPr>
          <p:cNvGrpSpPr/>
          <p:nvPr/>
        </p:nvGrpSpPr>
        <p:grpSpPr>
          <a:xfrm>
            <a:off x="4786443" y="2456075"/>
            <a:ext cx="2013995" cy="2532893"/>
            <a:chOff x="4791918" y="2033162"/>
            <a:chExt cx="2013995" cy="253289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DED085-CE04-4E85-8D5E-991C91F64009}"/>
                </a:ext>
              </a:extLst>
            </p:cNvPr>
            <p:cNvSpPr/>
            <p:nvPr/>
          </p:nvSpPr>
          <p:spPr>
            <a:xfrm>
              <a:off x="4791918" y="2033162"/>
              <a:ext cx="2013995" cy="2532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431997-C4B5-4AA2-B19B-975B40BBBBE9}"/>
                </a:ext>
              </a:extLst>
            </p:cNvPr>
            <p:cNvSpPr txBox="1"/>
            <p:nvPr/>
          </p:nvSpPr>
          <p:spPr>
            <a:xfrm>
              <a:off x="5012194" y="2976444"/>
              <a:ext cx="15734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oper Black" panose="0208090404030B020404" pitchFamily="18" charset="0"/>
                </a:rPr>
                <a:t>LOAD </a:t>
              </a:r>
            </a:p>
            <a:p>
              <a:r>
                <a:rPr lang="en-US" dirty="0">
                  <a:latin typeface="Cooper Black" panose="0208090404030B020404" pitchFamily="18" charset="0"/>
                </a:rPr>
                <a:t>BALANCER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E58E62-1487-40F4-9783-8C18F3010CF6}"/>
              </a:ext>
            </a:extLst>
          </p:cNvPr>
          <p:cNvCxnSpPr>
            <a:cxnSpLocks/>
          </p:cNvCxnSpPr>
          <p:nvPr/>
        </p:nvCxnSpPr>
        <p:spPr>
          <a:xfrm>
            <a:off x="2488557" y="3722522"/>
            <a:ext cx="208344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650DA1-B8E0-4733-9C4A-8D6628F3D4D5}"/>
              </a:ext>
            </a:extLst>
          </p:cNvPr>
          <p:cNvGrpSpPr/>
          <p:nvPr/>
        </p:nvGrpSpPr>
        <p:grpSpPr>
          <a:xfrm>
            <a:off x="9086127" y="962027"/>
            <a:ext cx="1863524" cy="1494048"/>
            <a:chOff x="5132439" y="383458"/>
            <a:chExt cx="1720645" cy="246789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C95134-81BD-4177-BD83-9645CF05B5C6}"/>
                </a:ext>
              </a:extLst>
            </p:cNvPr>
            <p:cNvSpPr/>
            <p:nvPr/>
          </p:nvSpPr>
          <p:spPr>
            <a:xfrm>
              <a:off x="5132439" y="383458"/>
              <a:ext cx="1720645" cy="24678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C6EE67-C595-45B0-8AA0-FE09F877AD42}"/>
                </a:ext>
              </a:extLst>
            </p:cNvPr>
            <p:cNvCxnSpPr/>
            <p:nvPr/>
          </p:nvCxnSpPr>
          <p:spPr>
            <a:xfrm>
              <a:off x="5142271" y="876909"/>
              <a:ext cx="171081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FE5ABE7-8026-45C3-BF97-3A81E0235B1B}"/>
              </a:ext>
            </a:extLst>
          </p:cNvPr>
          <p:cNvGrpSpPr/>
          <p:nvPr/>
        </p:nvGrpSpPr>
        <p:grpSpPr>
          <a:xfrm>
            <a:off x="9086127" y="2844371"/>
            <a:ext cx="1863524" cy="1494048"/>
            <a:chOff x="5132439" y="383458"/>
            <a:chExt cx="1720645" cy="246789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A1F20BC-1A40-4D91-9645-5038AF55FD08}"/>
                </a:ext>
              </a:extLst>
            </p:cNvPr>
            <p:cNvSpPr/>
            <p:nvPr/>
          </p:nvSpPr>
          <p:spPr>
            <a:xfrm>
              <a:off x="5132439" y="383458"/>
              <a:ext cx="1720645" cy="24678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43206BF-2220-4B39-A496-CD7B437D3EB4}"/>
                </a:ext>
              </a:extLst>
            </p:cNvPr>
            <p:cNvCxnSpPr/>
            <p:nvPr/>
          </p:nvCxnSpPr>
          <p:spPr>
            <a:xfrm>
              <a:off x="5142271" y="876909"/>
              <a:ext cx="171081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5235FEE-1E45-4C0D-AA07-A39718292EA3}"/>
              </a:ext>
            </a:extLst>
          </p:cNvPr>
          <p:cNvGrpSpPr/>
          <p:nvPr/>
        </p:nvGrpSpPr>
        <p:grpSpPr>
          <a:xfrm>
            <a:off x="9086127" y="4726715"/>
            <a:ext cx="1863524" cy="1494048"/>
            <a:chOff x="5132439" y="383458"/>
            <a:chExt cx="1720645" cy="246789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8AB680-0C54-4D01-ABD5-ECA5C63AFB66}"/>
                </a:ext>
              </a:extLst>
            </p:cNvPr>
            <p:cNvSpPr/>
            <p:nvPr/>
          </p:nvSpPr>
          <p:spPr>
            <a:xfrm>
              <a:off x="5132439" y="383458"/>
              <a:ext cx="1720645" cy="24678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4221B9-8BB6-452C-98E8-C6548E295E71}"/>
                </a:ext>
              </a:extLst>
            </p:cNvPr>
            <p:cNvCxnSpPr/>
            <p:nvPr/>
          </p:nvCxnSpPr>
          <p:spPr>
            <a:xfrm>
              <a:off x="5142271" y="876909"/>
              <a:ext cx="171081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70AEB0E-744D-444A-A32F-1BAD5954B9F7}"/>
              </a:ext>
            </a:extLst>
          </p:cNvPr>
          <p:cNvCxnSpPr>
            <a:cxnSpLocks/>
          </p:cNvCxnSpPr>
          <p:nvPr/>
        </p:nvCxnSpPr>
        <p:spPr>
          <a:xfrm flipV="1">
            <a:off x="6905923" y="1817225"/>
            <a:ext cx="2041307" cy="18795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5FAAF6-12E4-47C0-9972-E3B5B41CB5EF}"/>
              </a:ext>
            </a:extLst>
          </p:cNvPr>
          <p:cNvCxnSpPr>
            <a:cxnSpLocks/>
          </p:cNvCxnSpPr>
          <p:nvPr/>
        </p:nvCxnSpPr>
        <p:spPr>
          <a:xfrm flipV="1">
            <a:off x="6939335" y="3668992"/>
            <a:ext cx="2007895" cy="277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03FC4A-FF30-4C05-89CC-267CFDF3158A}"/>
              </a:ext>
            </a:extLst>
          </p:cNvPr>
          <p:cNvCxnSpPr>
            <a:cxnSpLocks/>
          </p:cNvCxnSpPr>
          <p:nvPr/>
        </p:nvCxnSpPr>
        <p:spPr>
          <a:xfrm>
            <a:off x="6939335" y="3696775"/>
            <a:ext cx="2007895" cy="202111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28CB716-F52D-4026-B897-E33F1D7B9894}"/>
              </a:ext>
            </a:extLst>
          </p:cNvPr>
          <p:cNvSpPr txBox="1"/>
          <p:nvPr/>
        </p:nvSpPr>
        <p:spPr>
          <a:xfrm>
            <a:off x="9486333" y="962027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oper Black" panose="0208090404030B020404" pitchFamily="18" charset="0"/>
              </a:rPr>
              <a:t>WEB APP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A248D2-BFA6-4B6F-AEDC-8C4B4E609B9F}"/>
              </a:ext>
            </a:extLst>
          </p:cNvPr>
          <p:cNvSpPr txBox="1"/>
          <p:nvPr/>
        </p:nvSpPr>
        <p:spPr>
          <a:xfrm>
            <a:off x="9486333" y="2835326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oper Black" panose="0208090404030B020404" pitchFamily="18" charset="0"/>
              </a:rPr>
              <a:t>WEB APP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7DF277-4536-418D-A1ED-97C54104C27D}"/>
              </a:ext>
            </a:extLst>
          </p:cNvPr>
          <p:cNvSpPr txBox="1"/>
          <p:nvPr/>
        </p:nvSpPr>
        <p:spPr>
          <a:xfrm>
            <a:off x="9486333" y="4726715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oper Black" panose="0208090404030B020404" pitchFamily="18" charset="0"/>
              </a:rPr>
              <a:t>WEB APP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5D50C80-ADD8-48E7-9336-C15246750BC0}"/>
              </a:ext>
            </a:extLst>
          </p:cNvPr>
          <p:cNvGrpSpPr/>
          <p:nvPr/>
        </p:nvGrpSpPr>
        <p:grpSpPr>
          <a:xfrm>
            <a:off x="9202496" y="1658100"/>
            <a:ext cx="928011" cy="587389"/>
            <a:chOff x="1936955" y="2998839"/>
            <a:chExt cx="1715729" cy="109137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F00E494-6FA0-4391-AF78-D3608E3C5057}"/>
                </a:ext>
              </a:extLst>
            </p:cNvPr>
            <p:cNvGrpSpPr/>
            <p:nvPr/>
          </p:nvGrpSpPr>
          <p:grpSpPr>
            <a:xfrm>
              <a:off x="1936955" y="2998839"/>
              <a:ext cx="1710813" cy="1091379"/>
              <a:chOff x="1936955" y="2998839"/>
              <a:chExt cx="1710813" cy="1091379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FE65C601-47E4-4379-9976-D900617B90F6}"/>
                  </a:ext>
                </a:extLst>
              </p:cNvPr>
              <p:cNvSpPr/>
              <p:nvPr/>
            </p:nvSpPr>
            <p:spPr>
              <a:xfrm>
                <a:off x="1946787" y="2998839"/>
                <a:ext cx="1691149" cy="109137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6335DC2-2503-4391-A1CF-BB967B160001}"/>
                  </a:ext>
                </a:extLst>
              </p:cNvPr>
              <p:cNvCxnSpPr/>
              <p:nvPr/>
            </p:nvCxnSpPr>
            <p:spPr>
              <a:xfrm>
                <a:off x="1936955" y="3352801"/>
                <a:ext cx="171081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F644F2D-6DA3-4CE0-A5DA-A1B38902EA02}"/>
                </a:ext>
              </a:extLst>
            </p:cNvPr>
            <p:cNvSpPr txBox="1"/>
            <p:nvPr/>
          </p:nvSpPr>
          <p:spPr>
            <a:xfrm>
              <a:off x="1965763" y="3006375"/>
              <a:ext cx="1686921" cy="400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Cooper Black" panose="0208090404030B020404" pitchFamily="18" charset="0"/>
                </a:rPr>
                <a:t>SESSION LOG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6F9AD3-E9CD-47D7-B982-2C7948E25953}"/>
                </a:ext>
              </a:extLst>
            </p:cNvPr>
            <p:cNvCxnSpPr/>
            <p:nvPr/>
          </p:nvCxnSpPr>
          <p:spPr>
            <a:xfrm>
              <a:off x="2091149" y="3544528"/>
              <a:ext cx="2189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DF3E74B-BDB8-4527-BE24-28496AA69E41}"/>
                </a:ext>
              </a:extLst>
            </p:cNvPr>
            <p:cNvCxnSpPr/>
            <p:nvPr/>
          </p:nvCxnSpPr>
          <p:spPr>
            <a:xfrm>
              <a:off x="2483631" y="3544528"/>
              <a:ext cx="2189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D7D0455-89E4-401E-BD6C-FB0F442EF1F0}"/>
                </a:ext>
              </a:extLst>
            </p:cNvPr>
            <p:cNvCxnSpPr/>
            <p:nvPr/>
          </p:nvCxnSpPr>
          <p:spPr>
            <a:xfrm>
              <a:off x="2888064" y="3544528"/>
              <a:ext cx="2189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9330627-BA85-4173-B141-329D76C67C67}"/>
                </a:ext>
              </a:extLst>
            </p:cNvPr>
            <p:cNvCxnSpPr/>
            <p:nvPr/>
          </p:nvCxnSpPr>
          <p:spPr>
            <a:xfrm>
              <a:off x="3295733" y="3549444"/>
              <a:ext cx="2189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49F9432-40FB-4CFD-8682-DDADC3278310}"/>
                </a:ext>
              </a:extLst>
            </p:cNvPr>
            <p:cNvCxnSpPr/>
            <p:nvPr/>
          </p:nvCxnSpPr>
          <p:spPr>
            <a:xfrm>
              <a:off x="2089839" y="3736258"/>
              <a:ext cx="2189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123D8AA-222F-436B-9306-92E8DE857CB0}"/>
                </a:ext>
              </a:extLst>
            </p:cNvPr>
            <p:cNvCxnSpPr/>
            <p:nvPr/>
          </p:nvCxnSpPr>
          <p:spPr>
            <a:xfrm>
              <a:off x="2483631" y="3736258"/>
              <a:ext cx="2189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C2EF7BF-6063-4113-A66C-771E1C21DEB1}"/>
                </a:ext>
              </a:extLst>
            </p:cNvPr>
            <p:cNvCxnSpPr/>
            <p:nvPr/>
          </p:nvCxnSpPr>
          <p:spPr>
            <a:xfrm>
              <a:off x="3295733" y="3716593"/>
              <a:ext cx="2189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D03526A-5935-457E-BB86-7DFF9D2498D6}"/>
                </a:ext>
              </a:extLst>
            </p:cNvPr>
            <p:cNvCxnSpPr/>
            <p:nvPr/>
          </p:nvCxnSpPr>
          <p:spPr>
            <a:xfrm>
              <a:off x="2888064" y="3716593"/>
              <a:ext cx="2189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76590BB-178C-4101-88A8-F5E43FA534DC}"/>
                </a:ext>
              </a:extLst>
            </p:cNvPr>
            <p:cNvCxnSpPr/>
            <p:nvPr/>
          </p:nvCxnSpPr>
          <p:spPr>
            <a:xfrm>
              <a:off x="2089839" y="3927986"/>
              <a:ext cx="2189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A20B6A2-FDBD-483B-953E-085B40A3EAD4}"/>
                </a:ext>
              </a:extLst>
            </p:cNvPr>
            <p:cNvCxnSpPr/>
            <p:nvPr/>
          </p:nvCxnSpPr>
          <p:spPr>
            <a:xfrm>
              <a:off x="2483631" y="3927986"/>
              <a:ext cx="2189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24A98D0-A98A-46BF-A352-A257F01CEF3E}"/>
                </a:ext>
              </a:extLst>
            </p:cNvPr>
            <p:cNvCxnSpPr/>
            <p:nvPr/>
          </p:nvCxnSpPr>
          <p:spPr>
            <a:xfrm>
              <a:off x="2888064" y="3927986"/>
              <a:ext cx="2189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FD2A808-A5E7-49E3-91BD-C4A203309621}"/>
                </a:ext>
              </a:extLst>
            </p:cNvPr>
            <p:cNvCxnSpPr/>
            <p:nvPr/>
          </p:nvCxnSpPr>
          <p:spPr>
            <a:xfrm>
              <a:off x="3295733" y="3927986"/>
              <a:ext cx="2189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352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41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Đức Phúc Lộc</dc:creator>
  <cp:lastModifiedBy>Nguyễn Đức Phúc Lộc</cp:lastModifiedBy>
  <cp:revision>20</cp:revision>
  <dcterms:created xsi:type="dcterms:W3CDTF">2022-03-09T15:42:20Z</dcterms:created>
  <dcterms:modified xsi:type="dcterms:W3CDTF">2022-03-09T17:22:28Z</dcterms:modified>
</cp:coreProperties>
</file>