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5"/>
  </p:notesMasterIdLst>
  <p:sldIdLst>
    <p:sldId id="256" r:id="rId2"/>
    <p:sldId id="276" r:id="rId3"/>
    <p:sldId id="272" r:id="rId4"/>
    <p:sldId id="268" r:id="rId5"/>
    <p:sldId id="277" r:id="rId6"/>
    <p:sldId id="282" r:id="rId7"/>
    <p:sldId id="281" r:id="rId8"/>
    <p:sldId id="280" r:id="rId9"/>
    <p:sldId id="279" r:id="rId10"/>
    <p:sldId id="278" r:id="rId11"/>
    <p:sldId id="283" r:id="rId12"/>
    <p:sldId id="270" r:id="rId13"/>
    <p:sldId id="284" r:id="rId14"/>
  </p:sldIdLst>
  <p:sldSz cx="2438400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7680" userDrawn="1">
          <p15:clr>
            <a:srgbClr val="A4A3A4"/>
          </p15:clr>
        </p15:guide>
        <p15:guide id="2" orient="horz" pos="432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7" roundtripDataSignature="AMtx7mjKpkiYshdGmP04XIMvYkvh3JX9v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main Adediha" initials="GA" lastIdx="1" clrIdx="0">
    <p:extLst>
      <p:ext uri="{19B8F6BF-5375-455C-9EA6-DF929625EA0E}">
        <p15:presenceInfo xmlns:p15="http://schemas.microsoft.com/office/powerpoint/2012/main" userId="b10672c653c30a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6" autoAdjust="0"/>
    <p:restoredTop sz="94825"/>
  </p:normalViewPr>
  <p:slideViewPr>
    <p:cSldViewPr snapToGrid="0" snapToObjects="1">
      <p:cViewPr varScale="1">
        <p:scale>
          <a:sx n="34" d="100"/>
          <a:sy n="34" d="100"/>
        </p:scale>
        <p:origin x="768" y="96"/>
      </p:cViewPr>
      <p:guideLst>
        <p:guide pos="7680"/>
        <p:guide orient="horz"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customschemas.google.com/relationships/presentationmetadata" Target="meta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0356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511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0582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8472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2519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7149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8177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825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2181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3034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6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91375" rIns="91375" bIns="9137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sz="1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96" cy="884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91375" rIns="91375" bIns="91375" anchor="ctr" anchorCtr="0">
            <a:normAutofit/>
          </a:bodyPr>
          <a:lstStyle>
            <a:lvl1pPr marL="457200" lvl="0" indent="-533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lvl="1" indent="-533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lvl="2" indent="-533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lvl="3" indent="-533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lvl="4" indent="-533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lvl="5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6pPr>
            <a:lvl7pPr marL="3200400" lvl="6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7pPr>
            <a:lvl8pPr marL="3657600" lvl="7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8pPr>
            <a:lvl9pPr marL="4114800" lvl="8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sldNum" idx="12"/>
          </p:nvPr>
        </p:nvSpPr>
        <p:spPr>
          <a:xfrm>
            <a:off x="11935826" y="13010554"/>
            <a:ext cx="494489" cy="502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8"/>
          <p:cNvSpPr/>
          <p:nvPr/>
        </p:nvSpPr>
        <p:spPr>
          <a:xfrm>
            <a:off x="12192000" y="-334"/>
            <a:ext cx="12192000" cy="1371600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5E5E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D5E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8"/>
          <p:cNvSpPr txBox="1">
            <a:spLocks noGrp="1"/>
          </p:cNvSpPr>
          <p:nvPr>
            <p:ph type="title"/>
          </p:nvPr>
        </p:nvSpPr>
        <p:spPr>
          <a:xfrm>
            <a:off x="708000" y="3288467"/>
            <a:ext cx="10787100" cy="39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Arial"/>
              <a:buNone/>
              <a:defRPr sz="1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body" idx="1"/>
          </p:nvPr>
        </p:nvSpPr>
        <p:spPr>
          <a:xfrm>
            <a:off x="708000" y="7474866"/>
            <a:ext cx="10787100" cy="329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600"/>
              <a:buFont typeface="Arial"/>
              <a:buNone/>
              <a:defRPr sz="5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600"/>
              <a:buFont typeface="Arial"/>
              <a:buNone/>
              <a:defRPr sz="5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600"/>
              <a:buFont typeface="Arial"/>
              <a:buNone/>
              <a:defRPr sz="5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600"/>
              <a:buFont typeface="Arial"/>
              <a:buNone/>
              <a:defRPr sz="5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600"/>
              <a:buFont typeface="Arial"/>
              <a:buNone/>
              <a:defRPr sz="5600"/>
            </a:lvl5pPr>
            <a:lvl6pPr marL="2743200" lvl="5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6pPr>
            <a:lvl7pPr marL="3200400" lvl="6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7pPr>
            <a:lvl8pPr marL="3657600" lvl="7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8pPr>
            <a:lvl9pPr marL="4114800" lvl="8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body" idx="2"/>
          </p:nvPr>
        </p:nvSpPr>
        <p:spPr>
          <a:xfrm>
            <a:off x="13172000" y="1930867"/>
            <a:ext cx="10232105" cy="9853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ctr" anchorCtr="0">
            <a:normAutofit/>
          </a:bodyPr>
          <a:lstStyle>
            <a:lvl1pPr marL="457200" lvl="0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●"/>
              <a:defRPr/>
            </a:lvl1pPr>
            <a:lvl2pPr marL="914400" lvl="1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○"/>
              <a:defRPr/>
            </a:lvl2pPr>
            <a:lvl3pPr marL="1371600" lvl="2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■"/>
              <a:defRPr/>
            </a:lvl3pPr>
            <a:lvl4pPr marL="1828800" lvl="3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●"/>
              <a:defRPr/>
            </a:lvl4pPr>
            <a:lvl5pPr marL="2286000" lvl="4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○"/>
              <a:defRPr/>
            </a:lvl5pPr>
            <a:lvl6pPr marL="2743200" lvl="5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6pPr>
            <a:lvl7pPr marL="3200400" lvl="6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7pPr>
            <a:lvl8pPr marL="3657600" lvl="7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8pPr>
            <a:lvl9pPr marL="4114800" lvl="8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sldNum" idx="12"/>
          </p:nvPr>
        </p:nvSpPr>
        <p:spPr>
          <a:xfrm>
            <a:off x="22593219" y="12617629"/>
            <a:ext cx="698017" cy="684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ctr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>
            <a:spLocks noGrp="1"/>
          </p:cNvSpPr>
          <p:nvPr>
            <p:ph type="body" idx="1"/>
          </p:nvPr>
        </p:nvSpPr>
        <p:spPr>
          <a:xfrm>
            <a:off x="831200" y="11281533"/>
            <a:ext cx="15996903" cy="1613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marL="914400" lvl="1" indent="-533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Char char="○"/>
              <a:defRPr/>
            </a:lvl2pPr>
            <a:lvl3pPr marL="1371600" lvl="2" indent="-533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Char char="■"/>
              <a:defRPr/>
            </a:lvl3pPr>
            <a:lvl4pPr marL="1828800" lvl="3" indent="-533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Char char="●"/>
              <a:defRPr/>
            </a:lvl4pPr>
            <a:lvl5pPr marL="2286000" lvl="4" indent="-533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Char char="○"/>
              <a:defRPr/>
            </a:lvl5pPr>
            <a:lvl6pPr marL="2743200" lvl="5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6pPr>
            <a:lvl7pPr marL="3200400" lvl="6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7pPr>
            <a:lvl8pPr marL="3657600" lvl="7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8pPr>
            <a:lvl9pPr marL="4114800" lvl="8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sldNum" idx="12"/>
          </p:nvPr>
        </p:nvSpPr>
        <p:spPr>
          <a:xfrm>
            <a:off x="22593219" y="12617629"/>
            <a:ext cx="698017" cy="684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ctr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0"/>
          <p:cNvSpPr txBox="1">
            <a:spLocks noGrp="1"/>
          </p:cNvSpPr>
          <p:nvPr>
            <p:ph type="title"/>
          </p:nvPr>
        </p:nvSpPr>
        <p:spPr>
          <a:xfrm>
            <a:off x="831200" y="2949667"/>
            <a:ext cx="22721702" cy="5235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0"/>
              <a:buFont typeface="Arial"/>
              <a:buNone/>
              <a:defRPr sz="3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0"/>
          <p:cNvSpPr txBox="1">
            <a:spLocks noGrp="1"/>
          </p:cNvSpPr>
          <p:nvPr>
            <p:ph type="body" idx="1"/>
          </p:nvPr>
        </p:nvSpPr>
        <p:spPr>
          <a:xfrm>
            <a:off x="831200" y="8405931"/>
            <a:ext cx="22721702" cy="346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t" anchorCtr="0">
            <a:normAutofit/>
          </a:bodyPr>
          <a:lstStyle>
            <a:lvl1pPr marL="457200" lvl="0" indent="-533400" algn="ctr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●"/>
              <a:defRPr/>
            </a:lvl1pPr>
            <a:lvl2pPr marL="914400" lvl="1" indent="-533400" algn="ctr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○"/>
              <a:defRPr/>
            </a:lvl2pPr>
            <a:lvl3pPr marL="1371600" lvl="2" indent="-533400" algn="ctr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■"/>
              <a:defRPr/>
            </a:lvl3pPr>
            <a:lvl4pPr marL="1828800" lvl="3" indent="-533400" algn="ctr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●"/>
              <a:defRPr/>
            </a:lvl4pPr>
            <a:lvl5pPr marL="2286000" lvl="4" indent="-533400" algn="ctr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○"/>
              <a:defRPr/>
            </a:lvl5pPr>
            <a:lvl6pPr marL="2743200" lvl="5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6pPr>
            <a:lvl7pPr marL="3200400" lvl="6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7pPr>
            <a:lvl8pPr marL="3657600" lvl="7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8pPr>
            <a:lvl9pPr marL="4114800" lvl="8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0"/>
          <p:cNvSpPr txBox="1">
            <a:spLocks noGrp="1"/>
          </p:cNvSpPr>
          <p:nvPr>
            <p:ph type="sldNum" idx="12"/>
          </p:nvPr>
        </p:nvSpPr>
        <p:spPr>
          <a:xfrm>
            <a:off x="22593219" y="12617629"/>
            <a:ext cx="698017" cy="684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ctr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>
  <p:cSld name="Blank 2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1"/>
          <p:cNvSpPr txBox="1">
            <a:spLocks noGrp="1"/>
          </p:cNvSpPr>
          <p:nvPr>
            <p:ph type="sldNum" idx="12"/>
          </p:nvPr>
        </p:nvSpPr>
        <p:spPr>
          <a:xfrm>
            <a:off x="22593219" y="12617629"/>
            <a:ext cx="698017" cy="684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ctr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>
  <p:cSld name="Заголовок и объект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2"/>
          <p:cNvSpPr txBox="1">
            <a:spLocks noGrp="1"/>
          </p:cNvSpPr>
          <p:nvPr>
            <p:ph type="title"/>
          </p:nvPr>
        </p:nvSpPr>
        <p:spPr>
          <a:xfrm>
            <a:off x="1219200" y="549276"/>
            <a:ext cx="21945600" cy="22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700"/>
              <a:buFont typeface="Calibri"/>
              <a:buNone/>
              <a:defRPr sz="1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body" idx="1"/>
          </p:nvPr>
        </p:nvSpPr>
        <p:spPr>
          <a:xfrm>
            <a:off x="1219200" y="3200400"/>
            <a:ext cx="21945600" cy="905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t" anchorCtr="0">
            <a:normAutofit/>
          </a:bodyPr>
          <a:lstStyle>
            <a:lvl1pPr marL="457200" lvl="0" indent="-76835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rgbClr val="FFFFFF"/>
              </a:buClr>
              <a:buSzPts val="8500"/>
              <a:buChar char="•"/>
              <a:defRPr sz="8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76835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rgbClr val="FFFFFF"/>
              </a:buClr>
              <a:buSzPts val="8500"/>
              <a:buChar char="–"/>
              <a:defRPr sz="8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76835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rgbClr val="FFFFFF"/>
              </a:buClr>
              <a:buSzPts val="8500"/>
              <a:buChar char="•"/>
              <a:defRPr sz="8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76835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rgbClr val="FFFFFF"/>
              </a:buClr>
              <a:buSzPts val="8500"/>
              <a:buChar char="–"/>
              <a:defRPr sz="8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76835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rgbClr val="FFFFFF"/>
              </a:buClr>
              <a:buSzPts val="8500"/>
              <a:buChar char="»"/>
              <a:defRPr sz="8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6pPr>
            <a:lvl7pPr marL="3200400" lvl="6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7pPr>
            <a:lvl8pPr marL="3657600" lvl="7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8pPr>
            <a:lvl9pPr marL="4114800" lvl="8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sldNum" idx="12"/>
          </p:nvPr>
        </p:nvSpPr>
        <p:spPr>
          <a:xfrm>
            <a:off x="22482064" y="12721152"/>
            <a:ext cx="682640" cy="713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25" tIns="121825" rIns="121825" bIns="12182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">
  <p:cSld name="Заголовок и пункты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3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03" cy="303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91375" rIns="91375" bIns="9137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sz="1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03" cy="8840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91375" rIns="91375" bIns="91375" anchor="ctr" anchorCtr="0">
            <a:normAutofit/>
          </a:bodyPr>
          <a:lstStyle>
            <a:lvl1pPr marL="457200" lvl="0" indent="-533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lvl="1" indent="-533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lvl="2" indent="-533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lvl="3" indent="-533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lvl="4" indent="-533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lvl="5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6pPr>
            <a:lvl7pPr marL="3200400" lvl="6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7pPr>
            <a:lvl8pPr marL="3657600" lvl="7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8pPr>
            <a:lvl9pPr marL="4114800" lvl="8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33"/>
          <p:cNvSpPr txBox="1">
            <a:spLocks noGrp="1"/>
          </p:cNvSpPr>
          <p:nvPr>
            <p:ph type="sldNum" idx="12"/>
          </p:nvPr>
        </p:nvSpPr>
        <p:spPr>
          <a:xfrm>
            <a:off x="11935769" y="13010554"/>
            <a:ext cx="494489" cy="502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3">
  <p:cSld name="Blank 3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4"/>
          <p:cNvSpPr txBox="1">
            <a:spLocks noGrp="1"/>
          </p:cNvSpPr>
          <p:nvPr>
            <p:ph type="sldNum" idx="12"/>
          </p:nvPr>
        </p:nvSpPr>
        <p:spPr>
          <a:xfrm>
            <a:off x="6311746" y="9251950"/>
            <a:ext cx="368504" cy="374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74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831222" y="1985533"/>
            <a:ext cx="22721702" cy="547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00"/>
              <a:buFont typeface="Arial"/>
              <a:buNone/>
              <a:defRPr sz="13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body" idx="1"/>
          </p:nvPr>
        </p:nvSpPr>
        <p:spPr>
          <a:xfrm>
            <a:off x="831200" y="7557667"/>
            <a:ext cx="22721702" cy="2113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500"/>
              <a:buFont typeface="Arial"/>
              <a:buNone/>
              <a:defRPr sz="75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500"/>
              <a:buFont typeface="Arial"/>
              <a:buNone/>
              <a:defRPr sz="75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500"/>
              <a:buFont typeface="Arial"/>
              <a:buNone/>
              <a:defRPr sz="75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500"/>
              <a:buFont typeface="Arial"/>
              <a:buNone/>
              <a:defRPr sz="75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500"/>
              <a:buFont typeface="Arial"/>
              <a:buNone/>
              <a:defRPr sz="7500"/>
            </a:lvl5pPr>
            <a:lvl6pPr marL="2743200" lvl="5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6pPr>
            <a:lvl7pPr marL="3200400" lvl="6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7pPr>
            <a:lvl8pPr marL="3657600" lvl="7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8pPr>
            <a:lvl9pPr marL="4114800" lvl="8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sldNum" idx="12"/>
          </p:nvPr>
        </p:nvSpPr>
        <p:spPr>
          <a:xfrm>
            <a:off x="22593219" y="12617629"/>
            <a:ext cx="698017" cy="684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ctr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>
            <a:spLocks noGrp="1"/>
          </p:cNvSpPr>
          <p:nvPr>
            <p:ph type="title"/>
          </p:nvPr>
        </p:nvSpPr>
        <p:spPr>
          <a:xfrm>
            <a:off x="831200" y="5735599"/>
            <a:ext cx="22721702" cy="2244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sldNum" idx="12"/>
          </p:nvPr>
        </p:nvSpPr>
        <p:spPr>
          <a:xfrm>
            <a:off x="22593219" y="12617629"/>
            <a:ext cx="698017" cy="684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ctr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3"/>
          <p:cNvSpPr txBox="1">
            <a:spLocks noGrp="1"/>
          </p:cNvSpPr>
          <p:nvPr>
            <p:ph type="title"/>
          </p:nvPr>
        </p:nvSpPr>
        <p:spPr>
          <a:xfrm>
            <a:off x="831200" y="1186732"/>
            <a:ext cx="22721702" cy="1527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body" idx="1"/>
          </p:nvPr>
        </p:nvSpPr>
        <p:spPr>
          <a:xfrm>
            <a:off x="831200" y="3073267"/>
            <a:ext cx="22721702" cy="9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t" anchorCtr="0">
            <a:normAutofit/>
          </a:bodyPr>
          <a:lstStyle>
            <a:lvl1pPr marL="457200" lvl="0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●"/>
              <a:defRPr/>
            </a:lvl1pPr>
            <a:lvl2pPr marL="914400" lvl="1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○"/>
              <a:defRPr/>
            </a:lvl2pPr>
            <a:lvl3pPr marL="1371600" lvl="2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■"/>
              <a:defRPr/>
            </a:lvl3pPr>
            <a:lvl4pPr marL="1828800" lvl="3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●"/>
              <a:defRPr/>
            </a:lvl4pPr>
            <a:lvl5pPr marL="2286000" lvl="4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○"/>
              <a:defRPr/>
            </a:lvl5pPr>
            <a:lvl6pPr marL="2743200" lvl="5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6pPr>
            <a:lvl7pPr marL="3200400" lvl="6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7pPr>
            <a:lvl8pPr marL="3657600" lvl="7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8pPr>
            <a:lvl9pPr marL="4114800" lvl="8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sldNum" idx="12"/>
          </p:nvPr>
        </p:nvSpPr>
        <p:spPr>
          <a:xfrm>
            <a:off x="22593219" y="12617629"/>
            <a:ext cx="698017" cy="684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ctr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>
            <a:spLocks noGrp="1"/>
          </p:cNvSpPr>
          <p:nvPr>
            <p:ph type="title"/>
          </p:nvPr>
        </p:nvSpPr>
        <p:spPr>
          <a:xfrm>
            <a:off x="831200" y="1186732"/>
            <a:ext cx="22721702" cy="1527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1"/>
          </p:nvPr>
        </p:nvSpPr>
        <p:spPr>
          <a:xfrm>
            <a:off x="831200" y="3073267"/>
            <a:ext cx="10666501" cy="9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t" anchorCtr="0">
            <a:normAutofit/>
          </a:bodyPr>
          <a:lstStyle>
            <a:lvl1pPr marL="457200" lvl="0" indent="-46355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700"/>
              <a:buChar char="●"/>
              <a:defRPr sz="3700"/>
            </a:lvl1pPr>
            <a:lvl2pPr marL="914400" lvl="1" indent="-46355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700"/>
              <a:buChar char="○"/>
              <a:defRPr sz="3700"/>
            </a:lvl2pPr>
            <a:lvl3pPr marL="1371600" lvl="2" indent="-46355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700"/>
              <a:buChar char="■"/>
              <a:defRPr sz="3700"/>
            </a:lvl3pPr>
            <a:lvl4pPr marL="1828800" lvl="3" indent="-46355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700"/>
              <a:buChar char="●"/>
              <a:defRPr sz="3700"/>
            </a:lvl4pPr>
            <a:lvl5pPr marL="2286000" lvl="4" indent="-46355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700"/>
              <a:buChar char="○"/>
              <a:defRPr sz="3700"/>
            </a:lvl5pPr>
            <a:lvl6pPr marL="2743200" lvl="5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6pPr>
            <a:lvl7pPr marL="3200400" lvl="6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7pPr>
            <a:lvl8pPr marL="3657600" lvl="7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8pPr>
            <a:lvl9pPr marL="4114800" lvl="8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body" idx="2"/>
          </p:nvPr>
        </p:nvSpPr>
        <p:spPr>
          <a:xfrm>
            <a:off x="12886401" y="3073266"/>
            <a:ext cx="10666501" cy="9110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t" anchorCtr="0">
            <a:normAutofit/>
          </a:bodyPr>
          <a:lstStyle>
            <a:lvl1pPr marL="457200" lvl="0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●"/>
              <a:defRPr/>
            </a:lvl1pPr>
            <a:lvl2pPr marL="914400" lvl="1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○"/>
              <a:defRPr/>
            </a:lvl2pPr>
            <a:lvl3pPr marL="1371600" lvl="2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■"/>
              <a:defRPr/>
            </a:lvl3pPr>
            <a:lvl4pPr marL="1828800" lvl="3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●"/>
              <a:defRPr/>
            </a:lvl4pPr>
            <a:lvl5pPr marL="2286000" lvl="4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○"/>
              <a:defRPr/>
            </a:lvl5pPr>
            <a:lvl6pPr marL="2743200" lvl="5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6pPr>
            <a:lvl7pPr marL="3200400" lvl="6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7pPr>
            <a:lvl8pPr marL="3657600" lvl="7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8pPr>
            <a:lvl9pPr marL="4114800" lvl="8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sldNum" idx="12"/>
          </p:nvPr>
        </p:nvSpPr>
        <p:spPr>
          <a:xfrm>
            <a:off x="22593219" y="12617629"/>
            <a:ext cx="698017" cy="684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ctr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>
            <a:spLocks noGrp="1"/>
          </p:cNvSpPr>
          <p:nvPr>
            <p:ph type="title"/>
          </p:nvPr>
        </p:nvSpPr>
        <p:spPr>
          <a:xfrm>
            <a:off x="831200" y="1186732"/>
            <a:ext cx="22721702" cy="1527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sldNum" idx="12"/>
          </p:nvPr>
        </p:nvSpPr>
        <p:spPr>
          <a:xfrm>
            <a:off x="22593219" y="12617629"/>
            <a:ext cx="698017" cy="684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ctr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>
            <a:spLocks noGrp="1"/>
          </p:cNvSpPr>
          <p:nvPr>
            <p:ph type="title"/>
          </p:nvPr>
        </p:nvSpPr>
        <p:spPr>
          <a:xfrm>
            <a:off x="831200" y="1481599"/>
            <a:ext cx="7488002" cy="2015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body" idx="1"/>
          </p:nvPr>
        </p:nvSpPr>
        <p:spPr>
          <a:xfrm>
            <a:off x="831200" y="3705600"/>
            <a:ext cx="7488002" cy="84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t" anchorCtr="0">
            <a:normAutofit/>
          </a:bodyPr>
          <a:lstStyle>
            <a:lvl1pPr marL="457200" lvl="0" indent="-4318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200"/>
              <a:buChar char="●"/>
              <a:defRPr sz="3200"/>
            </a:lvl1pPr>
            <a:lvl2pPr marL="914400" lvl="1" indent="-4318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2pPr>
            <a:lvl3pPr marL="1371600" lvl="2" indent="-4318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200"/>
              <a:buChar char="■"/>
              <a:defRPr sz="3200"/>
            </a:lvl3pPr>
            <a:lvl4pPr marL="1828800" lvl="3" indent="-4318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200"/>
              <a:buChar char="●"/>
              <a:defRPr sz="3200"/>
            </a:lvl4pPr>
            <a:lvl5pPr marL="2286000" lvl="4" indent="-4318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5pPr>
            <a:lvl6pPr marL="2743200" lvl="5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6pPr>
            <a:lvl7pPr marL="3200400" lvl="6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7pPr>
            <a:lvl8pPr marL="3657600" lvl="7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8pPr>
            <a:lvl9pPr marL="4114800" lvl="8" indent="-5334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4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sldNum" idx="12"/>
          </p:nvPr>
        </p:nvSpPr>
        <p:spPr>
          <a:xfrm>
            <a:off x="22593219" y="12617629"/>
            <a:ext cx="698017" cy="684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ctr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>
            <a:spLocks noGrp="1"/>
          </p:cNvSpPr>
          <p:nvPr>
            <p:ph type="title"/>
          </p:nvPr>
        </p:nvSpPr>
        <p:spPr>
          <a:xfrm>
            <a:off x="1307332" y="1200399"/>
            <a:ext cx="16980902" cy="1090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00"/>
              <a:buFont typeface="Arial"/>
              <a:buNone/>
              <a:defRPr sz="1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sldNum" idx="12"/>
          </p:nvPr>
        </p:nvSpPr>
        <p:spPr>
          <a:xfrm>
            <a:off x="22593219" y="12617629"/>
            <a:ext cx="698017" cy="684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ctr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831200" y="1186732"/>
            <a:ext cx="22721702" cy="1527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sz="7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sz="7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sz="7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sz="7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sz="7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sz="7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sz="7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sz="7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sz="7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831200" y="3073267"/>
            <a:ext cx="22721702" cy="9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t" anchorCtr="0">
            <a:normAutofit/>
          </a:bodyPr>
          <a:lstStyle>
            <a:lvl1pPr marL="457200" marR="0" lvl="0" indent="-53340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3340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53340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Arial"/>
              <a:buChar char="■"/>
              <a:defRPr sz="4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53340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53340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Arial"/>
              <a:buChar char="○"/>
              <a:defRPr sz="4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3340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3340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3340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3340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22593219" y="12617629"/>
            <a:ext cx="698017" cy="684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ctr" anchorCtr="0">
            <a:sp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B0489"/>
            </a:gs>
            <a:gs pos="100000">
              <a:srgbClr val="4B0489"/>
            </a:gs>
          </a:gsLst>
          <a:lin ang="1488544" scaled="0"/>
        </a:gra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/>
        </p:nvSpPr>
        <p:spPr>
          <a:xfrm>
            <a:off x="1068471" y="4410220"/>
            <a:ext cx="21362904" cy="3222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Arial"/>
              <a:buNone/>
            </a:pPr>
            <a:r>
              <a:rPr lang="ru-RU" sz="100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Учебная практика по теме : Разработка голосовых ассистентов</a:t>
            </a:r>
            <a:endParaRPr lang="ru-RU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Google Shape;268;p12">
            <a:extLst>
              <a:ext uri="{FF2B5EF4-FFF2-40B4-BE49-F238E27FC236}">
                <a16:creationId xmlns:a16="http://schemas.microsoft.com/office/drawing/2014/main" id="{2214D622-DDC3-461B-8AEB-E27414066FEF}"/>
              </a:ext>
            </a:extLst>
          </p:cNvPr>
          <p:cNvSpPr txBox="1"/>
          <p:nvPr/>
        </p:nvSpPr>
        <p:spPr>
          <a:xfrm>
            <a:off x="14449426" y="10560034"/>
            <a:ext cx="8769804" cy="1621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ru-RU" sz="40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Студент : Адедиха Коффи Жермен</a:t>
            </a:r>
            <a:endParaRPr sz="4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ru-RU" sz="40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Группа : МТУСИ – БВТ 1901</a:t>
            </a:r>
            <a:endParaRPr sz="4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489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"/>
          <p:cNvSpPr txBox="1"/>
          <p:nvPr/>
        </p:nvSpPr>
        <p:spPr>
          <a:xfrm>
            <a:off x="1831400" y="2565736"/>
            <a:ext cx="18651160" cy="682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/>
          <a:p>
            <a:pPr marL="457200" lvl="0" indent="-457200">
              <a:lnSpc>
                <a:spcPct val="250000"/>
              </a:lnSpc>
              <a:buClr>
                <a:srgbClr val="FFFFFF"/>
              </a:buClr>
              <a:buSzPts val="2400"/>
              <a:buFont typeface="Arial"/>
              <a:buChar char="•"/>
            </a:pPr>
            <a:endParaRPr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8C3DC9-5A13-452C-A050-3195FA048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047" y="1295400"/>
            <a:ext cx="21711905" cy="115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63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489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"/>
          <p:cNvSpPr txBox="1"/>
          <p:nvPr/>
        </p:nvSpPr>
        <p:spPr>
          <a:xfrm>
            <a:off x="1831400" y="2565736"/>
            <a:ext cx="18651160" cy="682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/>
          <a:p>
            <a:pPr marL="457200" lvl="0" indent="-457200">
              <a:lnSpc>
                <a:spcPct val="250000"/>
              </a:lnSpc>
              <a:buClr>
                <a:srgbClr val="FFFFFF"/>
              </a:buClr>
              <a:buSzPts val="2400"/>
              <a:buFont typeface="Arial"/>
              <a:buChar char="•"/>
            </a:pPr>
            <a:endParaRPr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F31C59-CF27-4E73-B387-5AA476BE7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99" y="685681"/>
            <a:ext cx="23545801" cy="5662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ECB971-949C-48CF-AC5A-03EB84E2B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99" y="6858001"/>
            <a:ext cx="23545801" cy="617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820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489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DD168-D6D1-4456-953E-A877AC856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Заключение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90AF9-FAC0-4B7B-BEBC-FF06985E6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403871"/>
            <a:ext cx="22707600" cy="959762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ru-RU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Голосовые помощники действительно помогают пользователям выполнять некоторые из их повседневных задач. они облегчают поиски для пользователей. </a:t>
            </a:r>
          </a:p>
          <a:p>
            <a:pPr marL="0" indent="0" algn="just">
              <a:buNone/>
            </a:pPr>
            <a:r>
              <a:rPr lang="ru-RU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Однако необходимо знать, что голосовые помощники, хотя и являются частью искусственного интеллекта, имеют недостатки: например, они не могут связать идею между двумя последовательными запросами, и еще другие недостатки...</a:t>
            </a:r>
          </a:p>
          <a:p>
            <a:pPr marL="0" indent="0" algn="just">
              <a:buNone/>
            </a:pPr>
            <a:r>
              <a:rPr lang="ru-RU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Данная учебная практическая работяа помогла нам получить базовые знания о голосовых помощников.</a:t>
            </a:r>
            <a:endParaRPr lang="en-US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489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90AF9-FAC0-4B7B-BEBC-FF06985E6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5014906"/>
            <a:ext cx="18745200" cy="30360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Спасибо за ваше внимание</a:t>
            </a:r>
            <a:r>
              <a:rPr lang="en-US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!</a:t>
            </a:r>
            <a:r>
              <a:rPr lang="ru-RU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</a:p>
          <a:p>
            <a:pPr marL="0" indent="0" algn="just">
              <a:buNone/>
            </a:pPr>
            <a:r>
              <a:rPr lang="ru-RU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Ваши вопросы приветствуются !</a:t>
            </a:r>
            <a:endParaRPr lang="en-US" sz="7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30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B0489"/>
            </a:gs>
            <a:gs pos="100000">
              <a:srgbClr val="4B0489"/>
            </a:gs>
          </a:gsLst>
          <a:lin ang="1488544" scaled="0"/>
        </a:gra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/>
        </p:nvSpPr>
        <p:spPr>
          <a:xfrm>
            <a:off x="1068471" y="5179661"/>
            <a:ext cx="21362904" cy="1683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Arial"/>
              <a:buNone/>
            </a:pPr>
            <a:r>
              <a:rPr lang="ru-RU" sz="100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голосовых ассистентов</a:t>
            </a:r>
            <a:endParaRPr lang="ru-RU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78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489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2"/>
          <p:cNvSpPr txBox="1"/>
          <p:nvPr/>
        </p:nvSpPr>
        <p:spPr>
          <a:xfrm>
            <a:off x="1831400" y="1190385"/>
            <a:ext cx="16375421" cy="1375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</a:pPr>
            <a:r>
              <a:rPr lang="ru-RU" sz="80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Оглавление </a:t>
            </a:r>
            <a:endParaRPr lang="ru-RU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70" name="Google Shape;270;p12"/>
          <p:cNvSpPr txBox="1"/>
          <p:nvPr/>
        </p:nvSpPr>
        <p:spPr>
          <a:xfrm>
            <a:off x="3294440" y="2565736"/>
            <a:ext cx="18651160" cy="10377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/>
          <a:p>
            <a:pPr marL="457200" lvl="0" indent="-457200">
              <a:lnSpc>
                <a:spcPct val="250000"/>
              </a:lnSpc>
              <a:buClr>
                <a:srgbClr val="FFFFFF"/>
              </a:buClr>
              <a:buSzPts val="2400"/>
              <a:buFont typeface="Arial"/>
              <a:buChar char="•"/>
            </a:pPr>
            <a:r>
              <a:rPr lang="ru-RU" sz="36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Цель работы </a:t>
            </a:r>
          </a:p>
          <a:p>
            <a:pPr marL="457200" indent="-457200">
              <a:lnSpc>
                <a:spcPct val="250000"/>
              </a:lnSpc>
              <a:buClr>
                <a:srgbClr val="FFFFFF"/>
              </a:buClr>
              <a:buSzPts val="2400"/>
              <a:buFont typeface="Arial"/>
              <a:buChar char="•"/>
            </a:pPr>
            <a:r>
              <a:rPr lang="ru-RU" sz="36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Что такое голосовой ассистент</a:t>
            </a:r>
            <a:r>
              <a:rPr lang="en-US" sz="36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?</a:t>
            </a:r>
            <a:endParaRPr lang="ru-RU" sz="3600" dirty="0">
              <a:solidFill>
                <a:srgbClr val="FFFFFF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457200" lvl="0" indent="-457200">
              <a:lnSpc>
                <a:spcPct val="250000"/>
              </a:lnSpc>
              <a:buClr>
                <a:srgbClr val="FFFFFF"/>
              </a:buClr>
              <a:buSzPts val="2400"/>
              <a:buFont typeface="Arial"/>
              <a:buChar char="•"/>
            </a:pPr>
            <a:r>
              <a:rPr lang="ru-RU" sz="36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голосовых ассистентов на  языке </a:t>
            </a:r>
            <a:r>
              <a:rPr lang="en-US" sz="36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Python</a:t>
            </a:r>
            <a:endParaRPr lang="ru-RU" sz="3600" dirty="0">
              <a:solidFill>
                <a:srgbClr val="FFFFFF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457200" lvl="0" indent="-457200">
              <a:lnSpc>
                <a:spcPct val="250000"/>
              </a:lnSpc>
              <a:buClr>
                <a:srgbClr val="FFFFFF"/>
              </a:buClr>
              <a:buSzPts val="2400"/>
              <a:buFont typeface="Arial"/>
              <a:buChar char="•"/>
            </a:pPr>
            <a:r>
              <a:rPr lang="ru-RU" sz="36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Использованные среды</a:t>
            </a:r>
            <a:r>
              <a:rPr lang="en-US" sz="36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ru-RU" sz="36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в нашей разработке</a:t>
            </a:r>
          </a:p>
          <a:p>
            <a:pPr marL="457200" lvl="0" indent="-457200">
              <a:lnSpc>
                <a:spcPct val="250000"/>
              </a:lnSpc>
              <a:buClr>
                <a:srgbClr val="FFFFFF"/>
              </a:buClr>
              <a:buSzPts val="2400"/>
              <a:buFont typeface="Arial"/>
              <a:buChar char="•"/>
            </a:pPr>
            <a:r>
              <a:rPr lang="ru-RU" sz="36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Ход работы</a:t>
            </a:r>
          </a:p>
          <a:p>
            <a:pPr marL="457200" lvl="0" indent="-457200">
              <a:lnSpc>
                <a:spcPct val="250000"/>
              </a:lnSpc>
              <a:buClr>
                <a:srgbClr val="FFFFFF"/>
              </a:buClr>
              <a:buSzPts val="2400"/>
              <a:buFont typeface="Arial"/>
              <a:buChar char="•"/>
            </a:pPr>
            <a:r>
              <a:rPr lang="ru-RU" sz="36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Работа программы</a:t>
            </a:r>
          </a:p>
          <a:p>
            <a:pPr marL="457200" lvl="0" indent="-457200">
              <a:lnSpc>
                <a:spcPct val="250000"/>
              </a:lnSpc>
              <a:buClr>
                <a:srgbClr val="FFFFFF"/>
              </a:buClr>
              <a:buSzPts val="2400"/>
              <a:buFont typeface="Arial"/>
              <a:buChar char="•"/>
            </a:pPr>
            <a:r>
              <a:rPr lang="ru-RU" sz="36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Заключение</a:t>
            </a:r>
          </a:p>
          <a:p>
            <a:pPr marL="457200" lvl="0" indent="-457200">
              <a:lnSpc>
                <a:spcPct val="250000"/>
              </a:lnSpc>
              <a:buClr>
                <a:srgbClr val="FFFFFF"/>
              </a:buClr>
              <a:buSzPts val="2400"/>
              <a:buFont typeface="Arial"/>
              <a:buChar char="•"/>
            </a:pPr>
            <a:endParaRPr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627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489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3"/>
          <p:cNvSpPr txBox="1"/>
          <p:nvPr/>
        </p:nvSpPr>
        <p:spPr>
          <a:xfrm>
            <a:off x="1000125" y="4011320"/>
            <a:ext cx="22383750" cy="6299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Arial"/>
              <a:buNone/>
            </a:pPr>
            <a:r>
              <a:rPr lang="ru-RU" sz="6000" b="0" i="0" u="none" strike="noStrike" cap="none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Arial"/>
              </a:rPr>
              <a:t>Цель работы: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Arial"/>
              <a:buNone/>
            </a:pPr>
            <a:endParaRPr lang="ru-RU" sz="6000" dirty="0">
              <a:solidFill>
                <a:srgbClr val="FFFFFF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Arial"/>
              <a:buNone/>
            </a:pPr>
            <a:r>
              <a:rPr lang="ru-RU" sz="60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Разработать программу голосового помощника , способен принимать запросы от пользователя , найти и передать нужные ответы.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Arial"/>
              <a:buNone/>
            </a:pPr>
            <a:endParaRPr lang="ru-RU" sz="10000" dirty="0">
              <a:solidFill>
                <a:srgbClr val="FFFFFF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489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"/>
          <p:cNvSpPr txBox="1"/>
          <p:nvPr/>
        </p:nvSpPr>
        <p:spPr>
          <a:xfrm>
            <a:off x="1831400" y="2565736"/>
            <a:ext cx="18651160" cy="682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/>
          <a:p>
            <a:pPr marL="457200" lvl="0" indent="-457200">
              <a:lnSpc>
                <a:spcPct val="250000"/>
              </a:lnSpc>
              <a:buClr>
                <a:srgbClr val="FFFFFF"/>
              </a:buClr>
              <a:buSzPts val="2400"/>
              <a:buFont typeface="Arial"/>
              <a:buChar char="•"/>
            </a:pPr>
            <a:endParaRPr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5303FBE-D638-4226-B64C-636D2B5F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9668"/>
            <a:ext cx="24384000" cy="3036095"/>
          </a:xfrm>
        </p:spPr>
        <p:txBody>
          <a:bodyPr>
            <a:normAutofit fontScale="90000"/>
          </a:bodyPr>
          <a:lstStyle/>
          <a:p>
            <a:r>
              <a:rPr lang="ru-RU" sz="96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Что такое голосовой ассистент</a:t>
            </a:r>
            <a:r>
              <a:rPr lang="en-US" sz="96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?</a:t>
            </a:r>
            <a:br>
              <a:rPr lang="ru-RU" sz="96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D6347E-66AE-448B-892F-F427FE060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6691" y="2907163"/>
            <a:ext cx="21834764" cy="884039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Голосовой ассистент/помощник – программный агент , который может выполнять задачи для пользователя на основе информации , введенной пользователем, информации полученной из различных интернет ресурсов (например : погода, курсы </a:t>
            </a:r>
            <a:r>
              <a:rPr lang="en-US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валют , текущее время и другие ... )</a:t>
            </a:r>
            <a:endParaRPr lang="en-US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Siri (Apple) , Google Assistant ( Google Now ) , Alexa ( Amazon ) , Microsoft Cortana (Microsoft ) , </a:t>
            </a:r>
            <a:r>
              <a:rPr lang="ru-RU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Алиса ( Яндекс ) , и другие ... являются примерами такого рода агентов.</a:t>
            </a:r>
            <a:endParaRPr lang="en-US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102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489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"/>
          <p:cNvSpPr txBox="1"/>
          <p:nvPr/>
        </p:nvSpPr>
        <p:spPr>
          <a:xfrm>
            <a:off x="1831400" y="2565736"/>
            <a:ext cx="18651160" cy="682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/>
          <a:p>
            <a:pPr marL="457200" lvl="0" indent="-457200">
              <a:lnSpc>
                <a:spcPct val="250000"/>
              </a:lnSpc>
              <a:buClr>
                <a:srgbClr val="FFFFFF"/>
              </a:buClr>
              <a:buSzPts val="2400"/>
              <a:buFont typeface="Arial"/>
              <a:buChar char="•"/>
            </a:pPr>
            <a:endParaRPr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30598-B674-4539-8D15-D7884E401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5077"/>
            <a:ext cx="24384000" cy="3036095"/>
          </a:xfrm>
        </p:spPr>
        <p:txBody>
          <a:bodyPr>
            <a:normAutofit fontScale="90000"/>
          </a:bodyPr>
          <a:lstStyle/>
          <a:p>
            <a:r>
              <a:rPr lang="ru-RU" sz="96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голосовых ассистентов на  языке </a:t>
            </a:r>
            <a:r>
              <a:rPr lang="en-US" sz="96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Python</a:t>
            </a:r>
            <a:br>
              <a:rPr lang="ru-RU" sz="96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31089-B2B0-4B13-BA71-EC1F0FEBF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543" y="2565736"/>
            <a:ext cx="23534914" cy="1005482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Работа была выполнена на языке </a:t>
            </a:r>
            <a:r>
              <a:rPr lang="en-US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Python. </a:t>
            </a:r>
            <a:r>
              <a:rPr lang="ru-RU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предоставляет API под названием SpeechRecognition, позволяющий преобразовывать аудио в текст для дальнейшей обработки.</a:t>
            </a:r>
            <a:r>
              <a:rPr lang="en-US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Pyttsx3 </a:t>
            </a:r>
            <a:r>
              <a:rPr lang="ru-RU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нам преобразовывать текст в аудио.</a:t>
            </a:r>
          </a:p>
          <a:p>
            <a:pPr marL="0" indent="0" algn="just">
              <a:buNone/>
            </a:pPr>
            <a:r>
              <a:rPr lang="ru-RU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Важными шагами в нашей работе при разработке голосового помощника являются: распознавание речи или сообщения, написанного пользователем</a:t>
            </a:r>
            <a:r>
              <a:rPr lang="en-US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ru-RU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запроса, поиск элементов ответа , и аудио или письменный вывод ответа.</a:t>
            </a:r>
            <a:endParaRPr lang="en-US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886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489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"/>
          <p:cNvSpPr txBox="1"/>
          <p:nvPr/>
        </p:nvSpPr>
        <p:spPr>
          <a:xfrm>
            <a:off x="1831400" y="2565736"/>
            <a:ext cx="18651160" cy="682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/>
          <a:p>
            <a:pPr marL="457200" lvl="0" indent="-457200">
              <a:lnSpc>
                <a:spcPct val="250000"/>
              </a:lnSpc>
              <a:buClr>
                <a:srgbClr val="FFFFFF"/>
              </a:buClr>
              <a:buSzPts val="2400"/>
              <a:buFont typeface="Arial"/>
              <a:buChar char="•"/>
            </a:pPr>
            <a:endParaRPr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0024F66-54CD-4B06-81BD-25D4DE538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67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Использованные</a:t>
            </a:r>
            <a:r>
              <a:rPr lang="ru-RU" sz="80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среды</a:t>
            </a:r>
            <a:r>
              <a:rPr lang="en-US" sz="80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ru-RU" sz="80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в разработке</a:t>
            </a:r>
            <a:br>
              <a:rPr lang="ru-RU" sz="80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803FE60-7AE3-4CA5-8D96-32A1402EA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200" y="2209800"/>
            <a:ext cx="22721702" cy="10089982"/>
          </a:xfrm>
        </p:spPr>
        <p:txBody>
          <a:bodyPr>
            <a:noAutofit/>
          </a:bodyPr>
          <a:lstStyle/>
          <a:p>
            <a:r>
              <a:rPr lang="en-US" sz="54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3.9.6</a:t>
            </a:r>
          </a:p>
          <a:p>
            <a:r>
              <a:rPr lang="en-US" sz="54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</a:p>
          <a:p>
            <a:r>
              <a:rPr lang="en-US" sz="5400" b="0" i="0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Speech recognition  </a:t>
            </a:r>
            <a:r>
              <a:rPr lang="en-US" sz="5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в </a:t>
            </a:r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- </a:t>
            </a:r>
            <a:r>
              <a:rPr lang="ru-RU" sz="5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Во-первых, распознавание речи, которое позволяет машине улавливать слова, фразы и предложения, которые мы говорим. Во-вторых, обработка естественного языка, позволяющая машине понимать, о чем мы говорим, и. В-третьих, синтез речи, позволяющий машине говорить.</a:t>
            </a:r>
            <a:endParaRPr lang="en-US" sz="54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4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ru-RU" sz="54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pyttsx3 </a:t>
            </a:r>
            <a:r>
              <a:rPr lang="ru-RU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библиотека преобразования текста в речь на Python</a:t>
            </a:r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поддерживает два голоса: первый женский, второй мужской.</a:t>
            </a:r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187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489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"/>
          <p:cNvSpPr txBox="1"/>
          <p:nvPr/>
        </p:nvSpPr>
        <p:spPr>
          <a:xfrm>
            <a:off x="1831400" y="2565736"/>
            <a:ext cx="18651160" cy="682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/>
          <a:p>
            <a:pPr marL="457200" lvl="0" indent="-457200">
              <a:lnSpc>
                <a:spcPct val="250000"/>
              </a:lnSpc>
              <a:buClr>
                <a:srgbClr val="FFFFFF"/>
              </a:buClr>
              <a:buSzPts val="2400"/>
              <a:buFont typeface="Arial"/>
              <a:buChar char="•"/>
            </a:pPr>
            <a:endParaRPr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8822FD-FC9C-4B9F-821B-1DE1936F4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</a:t>
            </a:r>
            <a:r>
              <a:rPr lang="ru-RU" sz="6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Ход работы</a:t>
            </a:r>
            <a:endParaRPr lang="en-US" sz="67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F68C50-F1D6-423A-9A87-4E48C685B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200" y="3073267"/>
            <a:ext cx="10272229" cy="10250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E845FEB-9FD7-426A-B4DB-19E59310DDD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2886401" y="3073266"/>
            <a:ext cx="10666501" cy="1025084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0C672E-6D52-44F5-AE7F-E5CAA331FC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281"/>
          <a:stretch/>
        </p:blipFill>
        <p:spPr>
          <a:xfrm>
            <a:off x="965852" y="3073264"/>
            <a:ext cx="9843662" cy="102508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A3428E-2A2A-4D33-BFDC-C2704ACEB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8924" y="3073265"/>
            <a:ext cx="10683876" cy="1025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289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489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"/>
          <p:cNvSpPr txBox="1"/>
          <p:nvPr/>
        </p:nvSpPr>
        <p:spPr>
          <a:xfrm>
            <a:off x="1831400" y="2565736"/>
            <a:ext cx="18651160" cy="682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/>
          <a:p>
            <a:pPr marL="457200" lvl="0" indent="-457200">
              <a:lnSpc>
                <a:spcPct val="250000"/>
              </a:lnSpc>
              <a:buClr>
                <a:srgbClr val="FFFFFF"/>
              </a:buClr>
              <a:buSzPts val="2400"/>
              <a:buFont typeface="Arial"/>
              <a:buChar char="•"/>
            </a:pPr>
            <a:endParaRPr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5EDE27-89C3-44E1-B186-0D1E8819D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Работа программы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22B6F-4C93-4BA2-8DC3-06B7A3F2D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200" y="3073266"/>
            <a:ext cx="22409800" cy="945600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B8A187-9262-4792-996D-D6E1D14810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394" b="26277"/>
          <a:stretch/>
        </p:blipFill>
        <p:spPr>
          <a:xfrm>
            <a:off x="831098" y="3016608"/>
            <a:ext cx="23110173" cy="7194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5469246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F1456"/>
      </a:accent1>
      <a:accent2>
        <a:srgbClr val="00882B"/>
      </a:accent2>
      <a:accent3>
        <a:srgbClr val="860B30"/>
      </a:accent3>
      <a:accent4>
        <a:srgbClr val="670925"/>
      </a:accent4>
      <a:accent5>
        <a:srgbClr val="C82506"/>
      </a:accent5>
      <a:accent6>
        <a:srgbClr val="48061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F1456"/>
      </a:accent1>
      <a:accent2>
        <a:srgbClr val="00882B"/>
      </a:accent2>
      <a:accent3>
        <a:srgbClr val="860B30"/>
      </a:accent3>
      <a:accent4>
        <a:srgbClr val="670925"/>
      </a:accent4>
      <a:accent5>
        <a:srgbClr val="C82506"/>
      </a:accent5>
      <a:accent6>
        <a:srgbClr val="48061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424</Words>
  <Application>Microsoft Office PowerPoint</Application>
  <PresentationFormat>Custom</PresentationFormat>
  <Paragraphs>34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Helvetica Neue</vt:lpstr>
      <vt:lpstr>Helvetica Neue Light</vt:lpstr>
      <vt:lpstr>Times New Roman</vt:lpstr>
      <vt:lpstr>White</vt:lpstr>
      <vt:lpstr>PowerPoint Presentation</vt:lpstr>
      <vt:lpstr>PowerPoint Presentation</vt:lpstr>
      <vt:lpstr>PowerPoint Presentation</vt:lpstr>
      <vt:lpstr>PowerPoint Presentation</vt:lpstr>
      <vt:lpstr>Что такое голосовой ассистент ? </vt:lpstr>
      <vt:lpstr>Разработка голосовых ассистентов на  языке Python </vt:lpstr>
      <vt:lpstr>Использованные среды в разработке </vt:lpstr>
      <vt:lpstr>         Ход работы</vt:lpstr>
      <vt:lpstr>         Работа программы</vt:lpstr>
      <vt:lpstr>PowerPoint Presentation</vt:lpstr>
      <vt:lpstr>PowerPoint Presentation</vt:lpstr>
      <vt:lpstr>Заключение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Germain Adediha</dc:creator>
  <cp:lastModifiedBy>Germain Adediha</cp:lastModifiedBy>
  <cp:revision>29</cp:revision>
  <dcterms:modified xsi:type="dcterms:W3CDTF">2021-09-18T13:29:57Z</dcterms:modified>
</cp:coreProperties>
</file>