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9688-9A4B-42D0-A5A2-E637BBCE2AB6}" v="44" dt="2020-09-24T14:20:3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Pallas" userId="90ad4a97e750a6c2" providerId="LiveId" clId="{B7619688-9A4B-42D0-A5A2-E637BBCE2AB6}"/>
    <pc:docChg chg="undo custSel mod addSld modSld sldOrd">
      <pc:chgData name="Gaston Pallas" userId="90ad4a97e750a6c2" providerId="LiveId" clId="{B7619688-9A4B-42D0-A5A2-E637BBCE2AB6}" dt="2020-09-24T14:20:35.627" v="204" actId="1076"/>
      <pc:docMkLst>
        <pc:docMk/>
      </pc:docMkLst>
      <pc:sldChg chg="addSp delSp modSp mod modClrScheme chgLayout">
        <pc:chgData name="Gaston Pallas" userId="90ad4a97e750a6c2" providerId="LiveId" clId="{B7619688-9A4B-42D0-A5A2-E637BBCE2AB6}" dt="2020-09-24T13:47:27.519" v="25" actId="27636"/>
        <pc:sldMkLst>
          <pc:docMk/>
          <pc:sldMk cId="1117343269" sldId="256"/>
        </pc:sldMkLst>
        <pc:spChg chg="del mod ord">
          <ac:chgData name="Gaston Pallas" userId="90ad4a97e750a6c2" providerId="LiveId" clId="{B7619688-9A4B-42D0-A5A2-E637BBCE2AB6}" dt="2020-09-24T13:41:15.661" v="4" actId="700"/>
          <ac:spMkLst>
            <pc:docMk/>
            <pc:sldMk cId="1117343269" sldId="256"/>
            <ac:spMk id="2" creationId="{F7288D59-7C28-4AA9-9DA3-0973C76C1C72}"/>
          </ac:spMkLst>
        </pc:spChg>
        <pc:spChg chg="del mod ord">
          <ac:chgData name="Gaston Pallas" userId="90ad4a97e750a6c2" providerId="LiveId" clId="{B7619688-9A4B-42D0-A5A2-E637BBCE2AB6}" dt="2020-09-24T13:41:15.661" v="4" actId="700"/>
          <ac:spMkLst>
            <pc:docMk/>
            <pc:sldMk cId="1117343269" sldId="256"/>
            <ac:spMk id="3" creationId="{83A62CE6-4609-4AF9-B4D8-7774175FD022}"/>
          </ac:spMkLst>
        </pc:spChg>
        <pc:spChg chg="add mod ord">
          <ac:chgData name="Gaston Pallas" userId="90ad4a97e750a6c2" providerId="LiveId" clId="{B7619688-9A4B-42D0-A5A2-E637BBCE2AB6}" dt="2020-09-24T13:41:15.661" v="4" actId="700"/>
          <ac:spMkLst>
            <pc:docMk/>
            <pc:sldMk cId="1117343269" sldId="256"/>
            <ac:spMk id="4" creationId="{9C811514-1B37-4FBC-87A3-CCC903F11CD9}"/>
          </ac:spMkLst>
        </pc:spChg>
        <pc:spChg chg="add mod ord">
          <ac:chgData name="Gaston Pallas" userId="90ad4a97e750a6c2" providerId="LiveId" clId="{B7619688-9A4B-42D0-A5A2-E637BBCE2AB6}" dt="2020-09-24T13:47:27.519" v="25" actId="27636"/>
          <ac:spMkLst>
            <pc:docMk/>
            <pc:sldMk cId="1117343269" sldId="256"/>
            <ac:spMk id="5" creationId="{B1A9900B-4B29-49FA-9678-AB038036208A}"/>
          </ac:spMkLst>
        </pc:spChg>
        <pc:picChg chg="mod">
          <ac:chgData name="Gaston Pallas" userId="90ad4a97e750a6c2" providerId="LiveId" clId="{B7619688-9A4B-42D0-A5A2-E637BBCE2AB6}" dt="2020-09-24T13:47:20.826" v="19" actId="1076"/>
          <ac:picMkLst>
            <pc:docMk/>
            <pc:sldMk cId="1117343269" sldId="256"/>
            <ac:picMk id="1026" creationId="{84E4A12A-7CE5-4143-B954-50AD844779DE}"/>
          </ac:picMkLst>
        </pc:picChg>
      </pc:sldChg>
      <pc:sldChg chg="addSp delSp modSp mod setBg modClrScheme chgLayout">
        <pc:chgData name="Gaston Pallas" userId="90ad4a97e750a6c2" providerId="LiveId" clId="{B7619688-9A4B-42D0-A5A2-E637BBCE2AB6}" dt="2020-09-24T14:20:35.627" v="204" actId="1076"/>
        <pc:sldMkLst>
          <pc:docMk/>
          <pc:sldMk cId="74616359" sldId="257"/>
        </pc:sldMkLst>
        <pc:spChg chg="mod ord">
          <ac:chgData name="Gaston Pallas" userId="90ad4a97e750a6c2" providerId="LiveId" clId="{B7619688-9A4B-42D0-A5A2-E637BBCE2AB6}" dt="2020-09-24T13:51:44.256" v="48" actId="700"/>
          <ac:spMkLst>
            <pc:docMk/>
            <pc:sldMk cId="74616359" sldId="257"/>
            <ac:spMk id="2" creationId="{9E32925A-5219-47F8-9B20-9751A5DBF4E6}"/>
          </ac:spMkLst>
        </pc:spChg>
        <pc:spChg chg="del mod">
          <ac:chgData name="Gaston Pallas" userId="90ad4a97e750a6c2" providerId="LiveId" clId="{B7619688-9A4B-42D0-A5A2-E637BBCE2AB6}" dt="2020-09-24T13:48:39.099" v="27"/>
          <ac:spMkLst>
            <pc:docMk/>
            <pc:sldMk cId="74616359" sldId="257"/>
            <ac:spMk id="3" creationId="{9DA05884-6D09-4A40-B685-62805E8D6636}"/>
          </ac:spMkLst>
        </pc:spChg>
        <pc:spChg chg="add del mod ord">
          <ac:chgData name="Gaston Pallas" userId="90ad4a97e750a6c2" providerId="LiveId" clId="{B7619688-9A4B-42D0-A5A2-E637BBCE2AB6}" dt="2020-09-24T14:00:02.753" v="80" actId="21"/>
          <ac:spMkLst>
            <pc:docMk/>
            <pc:sldMk cId="74616359" sldId="257"/>
            <ac:spMk id="5" creationId="{513EB4C5-32A9-4CAB-914A-F9CC3DB16762}"/>
          </ac:spMkLst>
        </pc:spChg>
        <pc:spChg chg="add del mod">
          <ac:chgData name="Gaston Pallas" userId="90ad4a97e750a6c2" providerId="LiveId" clId="{B7619688-9A4B-42D0-A5A2-E637BBCE2AB6}" dt="2020-09-24T13:58:52.014" v="76"/>
          <ac:spMkLst>
            <pc:docMk/>
            <pc:sldMk cId="74616359" sldId="257"/>
            <ac:spMk id="6" creationId="{EC23D971-521F-4684-B41A-38D69F0D5412}"/>
          </ac:spMkLst>
        </pc:spChg>
        <pc:spChg chg="add del">
          <ac:chgData name="Gaston Pallas" userId="90ad4a97e750a6c2" providerId="LiveId" clId="{B7619688-9A4B-42D0-A5A2-E637BBCE2AB6}" dt="2020-09-24T13:48:56.809" v="32" actId="26606"/>
          <ac:spMkLst>
            <pc:docMk/>
            <pc:sldMk cId="74616359" sldId="257"/>
            <ac:spMk id="71" creationId="{7D9D36D6-2AC5-46A1-A849-4C82D5264A3A}"/>
          </ac:spMkLst>
        </pc:spChg>
        <pc:spChg chg="add del">
          <ac:chgData name="Gaston Pallas" userId="90ad4a97e750a6c2" providerId="LiveId" clId="{B7619688-9A4B-42D0-A5A2-E637BBCE2AB6}" dt="2020-09-24T13:48:54.480" v="30" actId="26606"/>
          <ac:spMkLst>
            <pc:docMk/>
            <pc:sldMk cId="74616359" sldId="257"/>
            <ac:spMk id="73" creationId="{60E9A6ED-B880-44EA-8D60-C9D3C82CCBD2}"/>
          </ac:spMkLst>
        </pc:spChg>
        <pc:spChg chg="add del">
          <ac:chgData name="Gaston Pallas" userId="90ad4a97e750a6c2" providerId="LiveId" clId="{B7619688-9A4B-42D0-A5A2-E637BBCE2AB6}" dt="2020-09-24T13:48:58.706" v="34" actId="26606"/>
          <ac:spMkLst>
            <pc:docMk/>
            <pc:sldMk cId="74616359" sldId="257"/>
            <ac:spMk id="2052" creationId="{707744A9-B1DD-4F76-B3B2-02A51E6DF412}"/>
          </ac:spMkLst>
        </pc:spChg>
        <pc:spChg chg="add del">
          <ac:chgData name="Gaston Pallas" userId="90ad4a97e750a6c2" providerId="LiveId" clId="{B7619688-9A4B-42D0-A5A2-E637BBCE2AB6}" dt="2020-09-24T13:48:58.706" v="34" actId="26606"/>
          <ac:spMkLst>
            <pc:docMk/>
            <pc:sldMk cId="74616359" sldId="257"/>
            <ac:spMk id="2053" creationId="{09F52C97-D8A0-4C58-9D04-B8733EE38B7B}"/>
          </ac:spMkLst>
        </pc:spChg>
        <pc:spChg chg="add del">
          <ac:chgData name="Gaston Pallas" userId="90ad4a97e750a6c2" providerId="LiveId" clId="{B7619688-9A4B-42D0-A5A2-E637BBCE2AB6}" dt="2020-09-24T13:48:54.480" v="30" actId="26606"/>
          <ac:spMkLst>
            <pc:docMk/>
            <pc:sldMk cId="74616359" sldId="257"/>
            <ac:spMk id="2054" creationId="{E8AA86A2-0734-42EE-88AD-2DC27C0A7932}"/>
          </ac:spMkLst>
        </pc:spChg>
        <pc:spChg chg="add del">
          <ac:chgData name="Gaston Pallas" userId="90ad4a97e750a6c2" providerId="LiveId" clId="{B7619688-9A4B-42D0-A5A2-E637BBCE2AB6}" dt="2020-09-24T13:49:03.093" v="36" actId="26606"/>
          <ac:spMkLst>
            <pc:docMk/>
            <pc:sldMk cId="74616359" sldId="257"/>
            <ac:spMk id="2055" creationId="{7D9D36D6-2AC5-46A1-A849-4C82D5264A3A}"/>
          </ac:spMkLst>
        </pc:spChg>
        <pc:picChg chg="add del mod">
          <ac:chgData name="Gaston Pallas" userId="90ad4a97e750a6c2" providerId="LiveId" clId="{B7619688-9A4B-42D0-A5A2-E637BBCE2AB6}" dt="2020-09-24T13:51:07.874" v="46" actId="21"/>
          <ac:picMkLst>
            <pc:docMk/>
            <pc:sldMk cId="74616359" sldId="257"/>
            <ac:picMk id="4" creationId="{1533FD94-2FC1-4A12-9A4E-FC76C252217A}"/>
          </ac:picMkLst>
        </pc:picChg>
        <pc:picChg chg="add mod">
          <ac:chgData name="Gaston Pallas" userId="90ad4a97e750a6c2" providerId="LiveId" clId="{B7619688-9A4B-42D0-A5A2-E637BBCE2AB6}" dt="2020-09-24T14:20:35.627" v="204" actId="1076"/>
          <ac:picMkLst>
            <pc:docMk/>
            <pc:sldMk cId="74616359" sldId="257"/>
            <ac:picMk id="7" creationId="{CB892605-BDC7-40C9-9749-DA1391305BC4}"/>
          </ac:picMkLst>
        </pc:picChg>
        <pc:picChg chg="add del mod ord">
          <ac:chgData name="Gaston Pallas" userId="90ad4a97e750a6c2" providerId="LiveId" clId="{B7619688-9A4B-42D0-A5A2-E637BBCE2AB6}" dt="2020-09-24T13:58:42.674" v="75" actId="478"/>
          <ac:picMkLst>
            <pc:docMk/>
            <pc:sldMk cId="74616359" sldId="257"/>
            <ac:picMk id="2050" creationId="{C423598B-0202-40FB-814D-57FD3E170720}"/>
          </ac:picMkLst>
        </pc:picChg>
        <pc:picChg chg="add mod">
          <ac:chgData name="Gaston Pallas" userId="90ad4a97e750a6c2" providerId="LiveId" clId="{B7619688-9A4B-42D0-A5A2-E637BBCE2AB6}" dt="2020-09-24T14:20:23.322" v="201" actId="1076"/>
          <ac:picMkLst>
            <pc:docMk/>
            <pc:sldMk cId="74616359" sldId="257"/>
            <ac:picMk id="2056" creationId="{473B9105-766B-48EE-9673-EBD87972C9E1}"/>
          </ac:picMkLst>
        </pc:picChg>
      </pc:sldChg>
      <pc:sldChg chg="addSp delSp modSp mod ord">
        <pc:chgData name="Gaston Pallas" userId="90ad4a97e750a6c2" providerId="LiveId" clId="{B7619688-9A4B-42D0-A5A2-E637BBCE2AB6}" dt="2020-09-24T13:57:50.752" v="74" actId="1076"/>
        <pc:sldMkLst>
          <pc:docMk/>
          <pc:sldMk cId="519249724" sldId="258"/>
        </pc:sldMkLst>
        <pc:spChg chg="mod">
          <ac:chgData name="Gaston Pallas" userId="90ad4a97e750a6c2" providerId="LiveId" clId="{B7619688-9A4B-42D0-A5A2-E637BBCE2AB6}" dt="2020-09-24T13:53:11.429" v="52" actId="20577"/>
          <ac:spMkLst>
            <pc:docMk/>
            <pc:sldMk cId="519249724" sldId="258"/>
            <ac:spMk id="2" creationId="{E20E3634-AEF0-4A70-9982-7730F6CAACB5}"/>
          </ac:spMkLst>
        </pc:spChg>
        <pc:spChg chg="del">
          <ac:chgData name="Gaston Pallas" userId="90ad4a97e750a6c2" providerId="LiveId" clId="{B7619688-9A4B-42D0-A5A2-E637BBCE2AB6}" dt="2020-09-24T13:52:58.076" v="49"/>
          <ac:spMkLst>
            <pc:docMk/>
            <pc:sldMk cId="519249724" sldId="258"/>
            <ac:spMk id="3" creationId="{F2AAD4BD-12B5-4275-8177-5C15F9739CA1}"/>
          </ac:spMkLst>
        </pc:spChg>
        <pc:picChg chg="add mod">
          <ac:chgData name="Gaston Pallas" userId="90ad4a97e750a6c2" providerId="LiveId" clId="{B7619688-9A4B-42D0-A5A2-E637BBCE2AB6}" dt="2020-09-24T13:57:45.229" v="72" actId="1076"/>
          <ac:picMkLst>
            <pc:docMk/>
            <pc:sldMk cId="519249724" sldId="258"/>
            <ac:picMk id="5" creationId="{D764D276-B17A-4D86-86A6-225164F14396}"/>
          </ac:picMkLst>
        </pc:picChg>
        <pc:picChg chg="add del mod">
          <ac:chgData name="Gaston Pallas" userId="90ad4a97e750a6c2" providerId="LiveId" clId="{B7619688-9A4B-42D0-A5A2-E637BBCE2AB6}" dt="2020-09-24T13:54:11.176" v="57" actId="21"/>
          <ac:picMkLst>
            <pc:docMk/>
            <pc:sldMk cId="519249724" sldId="258"/>
            <ac:picMk id="7" creationId="{A0026C93-1E11-43F9-AF03-97E2DC55C3B7}"/>
          </ac:picMkLst>
        </pc:picChg>
        <pc:picChg chg="add mod">
          <ac:chgData name="Gaston Pallas" userId="90ad4a97e750a6c2" providerId="LiveId" clId="{B7619688-9A4B-42D0-A5A2-E637BBCE2AB6}" dt="2020-09-24T13:55:15.094" v="59" actId="1076"/>
          <ac:picMkLst>
            <pc:docMk/>
            <pc:sldMk cId="519249724" sldId="258"/>
            <ac:picMk id="9" creationId="{28F69071-C792-46DB-845B-44B51B8831F9}"/>
          </ac:picMkLst>
        </pc:picChg>
        <pc:picChg chg="add del mod ord">
          <ac:chgData name="Gaston Pallas" userId="90ad4a97e750a6c2" providerId="LiveId" clId="{B7619688-9A4B-42D0-A5A2-E637BBCE2AB6}" dt="2020-09-24T13:56:26.491" v="65" actId="21"/>
          <ac:picMkLst>
            <pc:docMk/>
            <pc:sldMk cId="519249724" sldId="258"/>
            <ac:picMk id="11" creationId="{BB5B1C9B-861E-4737-B309-4BE7B14CABD5}"/>
          </ac:picMkLst>
        </pc:picChg>
        <pc:picChg chg="add mod">
          <ac:chgData name="Gaston Pallas" userId="90ad4a97e750a6c2" providerId="LiveId" clId="{B7619688-9A4B-42D0-A5A2-E637BBCE2AB6}" dt="2020-09-24T13:57:50.752" v="74" actId="1076"/>
          <ac:picMkLst>
            <pc:docMk/>
            <pc:sldMk cId="519249724" sldId="258"/>
            <ac:picMk id="13" creationId="{C521816A-B39B-423F-9A70-624DF23711FD}"/>
          </ac:picMkLst>
        </pc:picChg>
      </pc:sldChg>
      <pc:sldChg chg="addSp delSp modSp mod modClrScheme chgLayout">
        <pc:chgData name="Gaston Pallas" userId="90ad4a97e750a6c2" providerId="LiveId" clId="{B7619688-9A4B-42D0-A5A2-E637BBCE2AB6}" dt="2020-09-24T14:17:17.772" v="190" actId="1076"/>
        <pc:sldMkLst>
          <pc:docMk/>
          <pc:sldMk cId="216585728" sldId="259"/>
        </pc:sldMkLst>
        <pc:spChg chg="mod ord">
          <ac:chgData name="Gaston Pallas" userId="90ad4a97e750a6c2" providerId="LiveId" clId="{B7619688-9A4B-42D0-A5A2-E637BBCE2AB6}" dt="2020-09-24T14:02:25.549" v="125" actId="700"/>
          <ac:spMkLst>
            <pc:docMk/>
            <pc:sldMk cId="216585728" sldId="259"/>
            <ac:spMk id="2" creationId="{C96BB0B6-6610-4A83-8929-D7089B9C3CAE}"/>
          </ac:spMkLst>
        </pc:spChg>
        <pc:spChg chg="mod ord">
          <ac:chgData name="Gaston Pallas" userId="90ad4a97e750a6c2" providerId="LiveId" clId="{B7619688-9A4B-42D0-A5A2-E637BBCE2AB6}" dt="2020-09-24T14:16:40.990" v="189" actId="20577"/>
          <ac:spMkLst>
            <pc:docMk/>
            <pc:sldMk cId="216585728" sldId="259"/>
            <ac:spMk id="3" creationId="{850E3CAD-990F-48D2-A622-0508DB573E3F}"/>
          </ac:spMkLst>
        </pc:spChg>
        <pc:spChg chg="add mod ord">
          <ac:chgData name="Gaston Pallas" userId="90ad4a97e750a6c2" providerId="LiveId" clId="{B7619688-9A4B-42D0-A5A2-E637BBCE2AB6}" dt="2020-09-24T14:16:09.580" v="175" actId="20577"/>
          <ac:spMkLst>
            <pc:docMk/>
            <pc:sldMk cId="216585728" sldId="259"/>
            <ac:spMk id="4" creationId="{577ADAC0-22FA-4879-AFE9-720283487B31}"/>
          </ac:spMkLst>
        </pc:spChg>
        <pc:picChg chg="add mod">
          <ac:chgData name="Gaston Pallas" userId="90ad4a97e750a6c2" providerId="LiveId" clId="{B7619688-9A4B-42D0-A5A2-E637BBCE2AB6}" dt="2020-09-24T14:06:00.648" v="145" actId="1076"/>
          <ac:picMkLst>
            <pc:docMk/>
            <pc:sldMk cId="216585728" sldId="259"/>
            <ac:picMk id="6" creationId="{B553E3E6-C1A2-4E3B-96F0-18091D715A2A}"/>
          </ac:picMkLst>
        </pc:picChg>
        <pc:picChg chg="add mod">
          <ac:chgData name="Gaston Pallas" userId="90ad4a97e750a6c2" providerId="LiveId" clId="{B7619688-9A4B-42D0-A5A2-E637BBCE2AB6}" dt="2020-09-24T14:17:17.772" v="190" actId="1076"/>
          <ac:picMkLst>
            <pc:docMk/>
            <pc:sldMk cId="216585728" sldId="259"/>
            <ac:picMk id="8" creationId="{F4B8D347-46B7-4C6B-AA0D-7EC7BCD84CD7}"/>
          </ac:picMkLst>
        </pc:picChg>
        <pc:picChg chg="add del">
          <ac:chgData name="Gaston Pallas" userId="90ad4a97e750a6c2" providerId="LiveId" clId="{B7619688-9A4B-42D0-A5A2-E637BBCE2AB6}" dt="2020-09-24T14:16:12.411" v="176" actId="478"/>
          <ac:picMkLst>
            <pc:docMk/>
            <pc:sldMk cId="216585728" sldId="259"/>
            <ac:picMk id="10" creationId="{0AAE091D-320F-455A-B730-314819C378CA}"/>
          </ac:picMkLst>
        </pc:picChg>
        <pc:picChg chg="add del mod">
          <ac:chgData name="Gaston Pallas" userId="90ad4a97e750a6c2" providerId="LiveId" clId="{B7619688-9A4B-42D0-A5A2-E637BBCE2AB6}" dt="2020-09-24T14:09:50.996" v="148" actId="478"/>
          <ac:picMkLst>
            <pc:docMk/>
            <pc:sldMk cId="216585728" sldId="259"/>
            <ac:picMk id="3074" creationId="{4966D2B2-3413-4B6D-87C2-EE64A0243B2E}"/>
          </ac:picMkLst>
        </pc:picChg>
        <pc:picChg chg="add del">
          <ac:chgData name="Gaston Pallas" userId="90ad4a97e750a6c2" providerId="LiveId" clId="{B7619688-9A4B-42D0-A5A2-E637BBCE2AB6}" dt="2020-09-24T14:11:10.837" v="150" actId="478"/>
          <ac:picMkLst>
            <pc:docMk/>
            <pc:sldMk cId="216585728" sldId="259"/>
            <ac:picMk id="3076" creationId="{CAAE1E05-89D0-4554-BE03-2DEE35648D3A}"/>
          </ac:picMkLst>
        </pc:picChg>
      </pc:sldChg>
      <pc:sldChg chg="addSp delSp modSp new">
        <pc:chgData name="Gaston Pallas" userId="90ad4a97e750a6c2" providerId="LiveId" clId="{B7619688-9A4B-42D0-A5A2-E637BBCE2AB6}" dt="2020-09-24T14:18:24.192" v="194" actId="14100"/>
        <pc:sldMkLst>
          <pc:docMk/>
          <pc:sldMk cId="2069283921" sldId="260"/>
        </pc:sldMkLst>
        <pc:spChg chg="del">
          <ac:chgData name="Gaston Pallas" userId="90ad4a97e750a6c2" providerId="LiveId" clId="{B7619688-9A4B-42D0-A5A2-E637BBCE2AB6}" dt="2020-09-24T14:18:15.759" v="192"/>
          <ac:spMkLst>
            <pc:docMk/>
            <pc:sldMk cId="2069283921" sldId="260"/>
            <ac:spMk id="3" creationId="{7774F979-C99A-435D-AC2A-3E12DDF09BC1}"/>
          </ac:spMkLst>
        </pc:spChg>
        <pc:picChg chg="add mod">
          <ac:chgData name="Gaston Pallas" userId="90ad4a97e750a6c2" providerId="LiveId" clId="{B7619688-9A4B-42D0-A5A2-E637BBCE2AB6}" dt="2020-09-24T14:18:24.192" v="194" actId="14100"/>
          <ac:picMkLst>
            <pc:docMk/>
            <pc:sldMk cId="2069283921" sldId="260"/>
            <ac:picMk id="4098" creationId="{89DDED86-C4E0-40F8-A4F8-D41EA95D1E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0DF55-A57A-4774-ACA7-8E5CC19A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6CB8DA-FFEE-4A87-BAA8-5A0F5150E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7333C-1E32-41E8-9379-12020C51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29369-1F1B-4037-8865-0935861D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0A7CD-8FAE-4641-B64B-1AAF694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1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7762C-1236-47C4-A953-CCD1B7CA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C8BC58-70D5-4B27-BEB1-C5BA0A65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0E9F8-9DBA-4B1A-893D-14A9F9BA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F9485-BE1F-4495-B324-D36C828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CF7C-D4A7-4FF0-A323-5D0D5FF6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B631EE-E1E9-43CE-BC37-BE37138EE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680296-0B16-45FF-B221-896741732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931DE-BE1A-4B78-AA5B-0A7DB7DF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AD8DC-88F1-4805-B36D-9A4A13E4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7E79E-7166-4FA9-A7AC-99E0AFEB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F7C8-6B2C-4EEA-8375-1230CFF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3C206-9592-4B60-9588-5BD558D7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B0042-24CA-4391-8600-9727B6D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983A0-60C3-46FA-9394-DFFF81A2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331BF-4780-4D21-931A-57EC1B10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4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D4F22-B5ED-4CBC-9FF3-333D2ED6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73575-0C94-433F-96F9-EA60B59F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4A1E-676C-4306-8359-8F913531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53B17-190B-48C8-BA73-96F32454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29128-E72C-42C5-9EE4-4067413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9A08C-B392-4FC4-B660-425CB0BE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82D21-1DA5-40D9-ADAB-29FC358BA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52E584-3CD6-49A2-A6DE-FA15365B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BE7D8-DBC9-426D-BBD8-5C0D5071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F4018-1A3E-4B3B-AB01-2AEE90D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6C4441-DB58-4CC0-8C39-59950844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8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543E-7774-4B78-ABBB-BA8C8AD3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95951-7AFC-445C-B4EB-5CBA619A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54DCD5-BCA2-4BF3-97B3-05401E23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1E9FF2-A1B4-4C75-985D-03ABED607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99057C-1E32-47CC-AFDA-1933EA720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6CA6B-617B-4414-B19F-77D68969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FD9B7-1E84-4EC8-8C18-DA38D06B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176388-D235-4B46-BA5C-D75E13A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56BE1-3DA8-47D9-BF43-560D9825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69AF1D-53DF-4B94-AE9B-E02CD9A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D453A-34EB-4E24-8F43-3CACF0C7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9DE56-C120-411A-A74D-561A67E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43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137F41-8341-4901-8372-8B20A91F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A46F77-8AF1-4772-9322-B8C61FF2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979B6-7438-4FB1-8CA3-87967B9B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5840E-80CC-4FE8-AF32-C169E78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743EB-4B46-4B21-A41F-21FC58AA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D3116-23B6-42C1-B5A0-F5C54D6E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28BF6E-2D24-4E2B-AA00-26E97C77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27CBDC-85F0-493D-B12C-7B3D87D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A43901-68C5-44FF-98FD-99CC3EF3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66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F931-DEDC-4BB8-8232-01C1446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7D8821-8030-4CAD-831B-7451FA86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228703-BE43-46CE-98C7-4A7D79570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3DFBB-39F1-4B27-B4F1-9E51A640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AF6-6333-4AAE-A550-34D5D7F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D2BC5-4BCA-42D5-B1BD-B82E253D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1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2DAB3C-2F84-4989-8AD3-4942DDEB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3FED1-2F22-4907-A818-FBCE41E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547C8-5163-46DB-85E2-A266BDEC2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664E-60E1-4D06-8F2E-7330371C92A3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7A113-961E-4982-84DE-A378825F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5045B-495B-4F3D-B61E-2418315C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74C-AB1A-493C-B552-E2F0F3455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C811514-1B37-4FBC-87A3-CCC903F1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A9900B-4B29-49FA-9678-AB038036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https://fingswipe.app/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E4A12A-7CE5-4143-B954-50AD8447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88" y="506412"/>
            <a:ext cx="9350023" cy="52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4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2925A-5219-47F8-9B20-9751A5DB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Règles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92605-BDC7-40C9-9749-DA1391305BC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2780"/>
            <a:ext cx="5440180" cy="5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73B9105-766B-48EE-9673-EBD87972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0" y="1323976"/>
            <a:ext cx="544018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E3634-AEF0-4A70-9982-7730F6CA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5" name="Espace réservé du contenu 4" descr="Une image contenant portable, ordinateur&#10;&#10;Description générée automatiquement">
            <a:extLst>
              <a:ext uri="{FF2B5EF4-FFF2-40B4-BE49-F238E27FC236}">
                <a16:creationId xmlns:a16="http://schemas.microsoft.com/office/drawing/2014/main" id="{D764D276-B17A-4D86-86A6-225164F1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69" y="1911826"/>
            <a:ext cx="4691062" cy="133889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F69071-C792-46DB-845B-44B51B883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75" y="4029075"/>
            <a:ext cx="2295525" cy="1990725"/>
          </a:xfrm>
          <a:prstGeom prst="rect">
            <a:avLst/>
          </a:prstGeom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521816A-B39B-423F-9A70-624DF2371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50" y="42767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BB0B6-6610-4A83-8929-D7089B9C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Stratégie de communication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E3CAD-990F-48D2-A622-0508DB573E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Instagram: @fingswipe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7ADAC0-22FA-4879-AFE9-720283487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Discord:  gS5ZZvW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53E3E6-C1A2-4E3B-96F0-18091D71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367" y="2240940"/>
            <a:ext cx="6609392" cy="3755048"/>
          </a:xfrm>
          <a:prstGeom prst="rect">
            <a:avLst/>
          </a:prstGeom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F4B8D347-46B7-4C6B-AA0D-7EC7BCD84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37" y="2586003"/>
            <a:ext cx="3127470" cy="30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7793F-E3BE-40BA-8336-3DE57E3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DEBA9-601F-4B66-B4BA-258CAC8C0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DDED86-C4E0-40F8-A4F8-D41EA95D1E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83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Règles </vt:lpstr>
      <vt:lpstr> </vt:lpstr>
      <vt:lpstr>Stratégie de communication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Gaston Pallas</dc:creator>
  <cp:lastModifiedBy>Gaston Pallas</cp:lastModifiedBy>
  <cp:revision>1</cp:revision>
  <dcterms:created xsi:type="dcterms:W3CDTF">2020-09-24T13:34:42Z</dcterms:created>
  <dcterms:modified xsi:type="dcterms:W3CDTF">2020-09-24T14:20:50Z</dcterms:modified>
</cp:coreProperties>
</file>