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4/13/2023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A16AA21-1863-4931-97CB-99D0A168701B}"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772C379-9A7C-4C87-A116-CBE9F58B04C5}" type="datetimeFigureOut">
              <a:rPr lang="en-US" dirty="0"/>
              <a:t>4/13/2023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4/13/2023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8E7603-CD72-488E-A227-D7533556DCFA}"/>
              </a:ext>
            </a:extLst>
          </p:cNvPr>
          <p:cNvSpPr>
            <a:spLocks noGrp="1"/>
          </p:cNvSpPr>
          <p:nvPr>
            <p:ph type="ctrTitle"/>
          </p:nvPr>
        </p:nvSpPr>
        <p:spPr>
          <a:xfrm>
            <a:off x="883920" y="1320801"/>
            <a:ext cx="10261600" cy="3048000"/>
          </a:xfrm>
        </p:spPr>
        <p:txBody>
          <a:bodyPr/>
          <a:lstStyle/>
          <a:p>
            <a:r>
              <a:rPr lang="uk-UA" sz="4000" dirty="0"/>
              <a:t>,,,</a:t>
            </a:r>
            <a:endParaRPr lang="ru-RU" sz="4000" dirty="0"/>
          </a:p>
        </p:txBody>
      </p:sp>
      <p:sp>
        <p:nvSpPr>
          <p:cNvPr id="3" name="Подзаголовок 2">
            <a:extLst>
              <a:ext uri="{FF2B5EF4-FFF2-40B4-BE49-F238E27FC236}">
                <a16:creationId xmlns:a16="http://schemas.microsoft.com/office/drawing/2014/main" id="{E422EC58-D775-4FAD-AD6C-57476E65EA40}"/>
              </a:ext>
            </a:extLst>
          </p:cNvPr>
          <p:cNvSpPr>
            <a:spLocks noGrp="1"/>
          </p:cNvSpPr>
          <p:nvPr>
            <p:ph type="subTitle" idx="1"/>
          </p:nvPr>
        </p:nvSpPr>
        <p:spPr>
          <a:xfrm>
            <a:off x="1069848" y="4602480"/>
            <a:ext cx="7891272" cy="856488"/>
          </a:xfrm>
        </p:spPr>
        <p:txBody>
          <a:bodyPr/>
          <a:lstStyle/>
          <a:p>
            <a:r>
              <a:rPr lang="uk-UA" dirty="0"/>
              <a:t>Виконували : Орина </a:t>
            </a:r>
            <a:r>
              <a:rPr lang="uk-UA" dirty="0" err="1"/>
              <a:t>Кільчинська</a:t>
            </a:r>
            <a:r>
              <a:rPr lang="uk-UA" dirty="0"/>
              <a:t>, Грало Микита , </a:t>
            </a:r>
            <a:r>
              <a:rPr lang="uk-UA" dirty="0" err="1"/>
              <a:t>Селіфанов</a:t>
            </a:r>
            <a:r>
              <a:rPr lang="uk-UA" dirty="0"/>
              <a:t> Михайло , </a:t>
            </a:r>
            <a:r>
              <a:rPr lang="uk-UA" dirty="0" err="1"/>
              <a:t>Лендель</a:t>
            </a:r>
            <a:r>
              <a:rPr lang="uk-UA" dirty="0"/>
              <a:t> Герман.</a:t>
            </a:r>
            <a:endParaRPr lang="ru-RU" dirty="0"/>
          </a:p>
        </p:txBody>
      </p:sp>
    </p:spTree>
    <p:extLst>
      <p:ext uri="{BB962C8B-B14F-4D97-AF65-F5344CB8AC3E}">
        <p14:creationId xmlns:p14="http://schemas.microsoft.com/office/powerpoint/2010/main" val="1458736475"/>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984D12-1366-4697-89AD-49337ED7FBD7}"/>
              </a:ext>
            </a:extLst>
          </p:cNvPr>
          <p:cNvSpPr>
            <a:spLocks noGrp="1"/>
          </p:cNvSpPr>
          <p:nvPr>
            <p:ph type="title"/>
          </p:nvPr>
        </p:nvSpPr>
        <p:spPr>
          <a:xfrm>
            <a:off x="2167128" y="511727"/>
            <a:ext cx="9281160" cy="5545123"/>
          </a:xfrm>
        </p:spPr>
        <p:txBody>
          <a:bodyPr>
            <a:normAutofit/>
          </a:bodyPr>
          <a:lstStyle/>
          <a:p>
            <a:r>
              <a:rPr lang="ru-RU" sz="1400" dirty="0">
                <a:solidFill>
                  <a:schemeClr val="bg1"/>
                </a:solidFill>
              </a:rPr>
              <a:t>Маруся </a:t>
            </a:r>
            <a:r>
              <a:rPr lang="ru-RU" sz="1400" dirty="0" err="1">
                <a:solidFill>
                  <a:schemeClr val="bg1"/>
                </a:solidFill>
              </a:rPr>
              <a:t>Чурай</a:t>
            </a:r>
            <a:r>
              <a:rPr lang="ru-RU" sz="1400" dirty="0">
                <a:solidFill>
                  <a:schemeClr val="bg1"/>
                </a:solidFill>
              </a:rPr>
              <a:t> - </a:t>
            </a:r>
            <a:r>
              <a:rPr lang="ru-RU" sz="1400" dirty="0" err="1">
                <a:solidFill>
                  <a:schemeClr val="bg1"/>
                </a:solidFill>
              </a:rPr>
              <a:t>це</a:t>
            </a:r>
            <a:r>
              <a:rPr lang="ru-RU" sz="1400" dirty="0">
                <a:solidFill>
                  <a:schemeClr val="bg1"/>
                </a:solidFill>
              </a:rPr>
              <a:t> </a:t>
            </a:r>
            <a:r>
              <a:rPr lang="ru-RU" sz="1400" dirty="0" err="1">
                <a:solidFill>
                  <a:schemeClr val="bg1"/>
                </a:solidFill>
              </a:rPr>
              <a:t>головна</a:t>
            </a:r>
            <a:r>
              <a:rPr lang="ru-RU" sz="1400" dirty="0">
                <a:solidFill>
                  <a:schemeClr val="bg1"/>
                </a:solidFill>
              </a:rPr>
              <a:t> </a:t>
            </a:r>
            <a:r>
              <a:rPr lang="ru-RU" sz="1400" dirty="0" err="1">
                <a:solidFill>
                  <a:schemeClr val="bg1"/>
                </a:solidFill>
              </a:rPr>
              <a:t>героїня</a:t>
            </a:r>
            <a:r>
              <a:rPr lang="ru-RU" sz="1400" dirty="0">
                <a:solidFill>
                  <a:schemeClr val="bg1"/>
                </a:solidFill>
              </a:rPr>
              <a:t> </a:t>
            </a:r>
            <a:r>
              <a:rPr lang="ru-RU" sz="1400" dirty="0" err="1">
                <a:solidFill>
                  <a:schemeClr val="bg1"/>
                </a:solidFill>
              </a:rPr>
              <a:t>повістіу</a:t>
            </a:r>
            <a:r>
              <a:rPr lang="ru-RU" sz="1400" dirty="0">
                <a:solidFill>
                  <a:schemeClr val="bg1"/>
                </a:solidFill>
              </a:rPr>
              <a:t>. Вона є простою </a:t>
            </a:r>
            <a:r>
              <a:rPr lang="ru-RU" sz="1400" dirty="0" err="1">
                <a:solidFill>
                  <a:schemeClr val="bg1"/>
                </a:solidFill>
              </a:rPr>
              <a:t>дівчиною</a:t>
            </a:r>
            <a:r>
              <a:rPr lang="ru-RU" sz="1400" dirty="0">
                <a:solidFill>
                  <a:schemeClr val="bg1"/>
                </a:solidFill>
              </a:rPr>
              <a:t>, яка </a:t>
            </a:r>
            <a:r>
              <a:rPr lang="ru-RU" sz="1400" dirty="0" err="1">
                <a:solidFill>
                  <a:schemeClr val="bg1"/>
                </a:solidFill>
              </a:rPr>
              <a:t>мріє</a:t>
            </a:r>
            <a:r>
              <a:rPr lang="ru-RU" sz="1400" dirty="0">
                <a:solidFill>
                  <a:schemeClr val="bg1"/>
                </a:solidFill>
              </a:rPr>
              <a:t> про </a:t>
            </a:r>
            <a:r>
              <a:rPr lang="ru-RU" sz="1400" dirty="0" err="1">
                <a:solidFill>
                  <a:schemeClr val="bg1"/>
                </a:solidFill>
              </a:rPr>
              <a:t>краще</a:t>
            </a:r>
            <a:r>
              <a:rPr lang="ru-RU" sz="1400" dirty="0">
                <a:solidFill>
                  <a:schemeClr val="bg1"/>
                </a:solidFill>
              </a:rPr>
              <a:t> </a:t>
            </a:r>
            <a:r>
              <a:rPr lang="ru-RU" sz="1400" dirty="0" err="1">
                <a:solidFill>
                  <a:schemeClr val="bg1"/>
                </a:solidFill>
              </a:rPr>
              <a:t>життя</a:t>
            </a:r>
            <a:r>
              <a:rPr lang="ru-RU" sz="1400" dirty="0">
                <a:solidFill>
                  <a:schemeClr val="bg1"/>
                </a:solidFill>
              </a:rPr>
              <a:t> і </a:t>
            </a:r>
            <a:r>
              <a:rPr lang="ru-RU" sz="1400" dirty="0" err="1">
                <a:solidFill>
                  <a:schemeClr val="bg1"/>
                </a:solidFill>
              </a:rPr>
              <a:t>відчуває</a:t>
            </a:r>
            <a:r>
              <a:rPr lang="ru-RU" sz="1400" dirty="0">
                <a:solidFill>
                  <a:schemeClr val="bg1"/>
                </a:solidFill>
              </a:rPr>
              <a:t> </a:t>
            </a:r>
            <a:r>
              <a:rPr lang="ru-RU" sz="1400" dirty="0" err="1">
                <a:solidFill>
                  <a:schemeClr val="bg1"/>
                </a:solidFill>
              </a:rPr>
              <a:t>сильну</a:t>
            </a:r>
            <a:r>
              <a:rPr lang="ru-RU" sz="1400" dirty="0">
                <a:solidFill>
                  <a:schemeClr val="bg1"/>
                </a:solidFill>
              </a:rPr>
              <a:t> </a:t>
            </a:r>
            <a:r>
              <a:rPr lang="ru-RU" sz="1400" dirty="0" err="1">
                <a:solidFill>
                  <a:schemeClr val="bg1"/>
                </a:solidFill>
              </a:rPr>
              <a:t>прив'язаність</a:t>
            </a:r>
            <a:r>
              <a:rPr lang="ru-RU" sz="1400" dirty="0">
                <a:solidFill>
                  <a:schemeClr val="bg1"/>
                </a:solidFill>
              </a:rPr>
              <a:t> до </a:t>
            </a:r>
            <a:r>
              <a:rPr lang="ru-RU" sz="1400" dirty="0" err="1">
                <a:solidFill>
                  <a:schemeClr val="bg1"/>
                </a:solidFill>
              </a:rPr>
              <a:t>свого</a:t>
            </a:r>
            <a:r>
              <a:rPr lang="ru-RU" sz="1400" dirty="0">
                <a:solidFill>
                  <a:schemeClr val="bg1"/>
                </a:solidFill>
              </a:rPr>
              <a:t> народу та </a:t>
            </a:r>
            <a:r>
              <a:rPr lang="ru-RU" sz="1400" dirty="0" err="1">
                <a:solidFill>
                  <a:schemeClr val="bg1"/>
                </a:solidFill>
              </a:rPr>
              <a:t>рідного</a:t>
            </a:r>
            <a:r>
              <a:rPr lang="ru-RU" sz="1400" dirty="0">
                <a:solidFill>
                  <a:schemeClr val="bg1"/>
                </a:solidFill>
              </a:rPr>
              <a:t> краю. </a:t>
            </a:r>
            <a:br>
              <a:rPr lang="ru-RU" sz="1400" dirty="0">
                <a:solidFill>
                  <a:schemeClr val="bg1"/>
                </a:solidFill>
              </a:rPr>
            </a:br>
            <a:r>
              <a:rPr lang="ru-RU" sz="1400" dirty="0">
                <a:solidFill>
                  <a:schemeClr val="bg1"/>
                </a:solidFill>
              </a:rPr>
              <a:t>"</a:t>
            </a:r>
            <a:r>
              <a:rPr lang="ru-RU" sz="1400" dirty="0" err="1">
                <a:solidFill>
                  <a:schemeClr val="bg1"/>
                </a:solidFill>
              </a:rPr>
              <a:t>Була</a:t>
            </a:r>
            <a:r>
              <a:rPr lang="ru-RU" sz="1400" dirty="0">
                <a:solidFill>
                  <a:schemeClr val="bg1"/>
                </a:solidFill>
              </a:rPr>
              <a:t> вона </a:t>
            </a:r>
            <a:r>
              <a:rPr lang="ru-RU" sz="1400" dirty="0" err="1">
                <a:solidFill>
                  <a:schemeClr val="bg1"/>
                </a:solidFill>
              </a:rPr>
              <a:t>висока</a:t>
            </a:r>
            <a:r>
              <a:rPr lang="ru-RU" sz="1400" dirty="0">
                <a:solidFill>
                  <a:schemeClr val="bg1"/>
                </a:solidFill>
              </a:rPr>
              <a:t>, худа, з </a:t>
            </a:r>
            <a:r>
              <a:rPr lang="ru-RU" sz="1400" dirty="0" err="1">
                <a:solidFill>
                  <a:schemeClr val="bg1"/>
                </a:solidFill>
              </a:rPr>
              <a:t>довгим</a:t>
            </a:r>
            <a:r>
              <a:rPr lang="ru-RU" sz="1400" dirty="0">
                <a:solidFill>
                  <a:schemeClr val="bg1"/>
                </a:solidFill>
              </a:rPr>
              <a:t> </a:t>
            </a:r>
            <a:r>
              <a:rPr lang="ru-RU" sz="1400" dirty="0" err="1">
                <a:solidFill>
                  <a:schemeClr val="bg1"/>
                </a:solidFill>
              </a:rPr>
              <a:t>обличчям</a:t>
            </a:r>
            <a:r>
              <a:rPr lang="ru-RU" sz="1400" dirty="0">
                <a:solidFill>
                  <a:schemeClr val="bg1"/>
                </a:solidFill>
              </a:rPr>
              <a:t>, з </a:t>
            </a:r>
            <a:r>
              <a:rPr lang="ru-RU" sz="1400" dirty="0" err="1">
                <a:solidFill>
                  <a:schemeClr val="bg1"/>
                </a:solidFill>
              </a:rPr>
              <a:t>непомітним</a:t>
            </a:r>
            <a:r>
              <a:rPr lang="ru-RU" sz="1400" dirty="0">
                <a:solidFill>
                  <a:schemeClr val="bg1"/>
                </a:solidFill>
              </a:rPr>
              <a:t> </a:t>
            </a:r>
            <a:r>
              <a:rPr lang="ru-RU" sz="1400" dirty="0" err="1">
                <a:solidFill>
                  <a:schemeClr val="bg1"/>
                </a:solidFill>
              </a:rPr>
              <a:t>нісом</a:t>
            </a:r>
            <a:r>
              <a:rPr lang="ru-RU" sz="1400" dirty="0">
                <a:solidFill>
                  <a:schemeClr val="bg1"/>
                </a:solidFill>
              </a:rPr>
              <a:t> і великими, </a:t>
            </a:r>
            <a:r>
              <a:rPr lang="ru-RU" sz="1400" dirty="0" err="1">
                <a:solidFill>
                  <a:schemeClr val="bg1"/>
                </a:solidFill>
              </a:rPr>
              <a:t>сумними</a:t>
            </a:r>
            <a:r>
              <a:rPr lang="ru-RU" sz="1400" dirty="0">
                <a:solidFill>
                  <a:schemeClr val="bg1"/>
                </a:solidFill>
              </a:rPr>
              <a:t> </a:t>
            </a:r>
            <a:r>
              <a:rPr lang="ru-RU" sz="1400" dirty="0" err="1">
                <a:solidFill>
                  <a:schemeClr val="bg1"/>
                </a:solidFill>
              </a:rPr>
              <a:t>очима</a:t>
            </a:r>
            <a:r>
              <a:rPr lang="ru-RU" sz="1400" dirty="0">
                <a:solidFill>
                  <a:schemeClr val="bg1"/>
                </a:solidFill>
              </a:rPr>
              <a:t>. В </a:t>
            </a:r>
            <a:r>
              <a:rPr lang="ru-RU" sz="1400" dirty="0" err="1">
                <a:solidFill>
                  <a:schemeClr val="bg1"/>
                </a:solidFill>
              </a:rPr>
              <a:t>волоссі</a:t>
            </a:r>
            <a:r>
              <a:rPr lang="ru-RU" sz="1400" dirty="0">
                <a:solidFill>
                  <a:schemeClr val="bg1"/>
                </a:solidFill>
              </a:rPr>
              <a:t> </a:t>
            </a:r>
            <a:r>
              <a:rPr lang="ru-RU" sz="1400" dirty="0" err="1">
                <a:solidFill>
                  <a:schemeClr val="bg1"/>
                </a:solidFill>
              </a:rPr>
              <a:t>її</a:t>
            </a:r>
            <a:r>
              <a:rPr lang="ru-RU" sz="1400" dirty="0">
                <a:solidFill>
                  <a:schemeClr val="bg1"/>
                </a:solidFill>
              </a:rPr>
              <a:t> </a:t>
            </a:r>
            <a:r>
              <a:rPr lang="ru-RU" sz="1400" dirty="0" err="1">
                <a:solidFill>
                  <a:schemeClr val="bg1"/>
                </a:solidFill>
              </a:rPr>
              <a:t>було</a:t>
            </a:r>
            <a:r>
              <a:rPr lang="ru-RU" sz="1400" dirty="0">
                <a:solidFill>
                  <a:schemeClr val="bg1"/>
                </a:solidFill>
              </a:rPr>
              <a:t> </a:t>
            </a:r>
            <a:r>
              <a:rPr lang="ru-RU" sz="1400" dirty="0" err="1">
                <a:solidFill>
                  <a:schemeClr val="bg1"/>
                </a:solidFill>
              </a:rPr>
              <a:t>тільки</a:t>
            </a:r>
            <a:r>
              <a:rPr lang="ru-RU" sz="1400" dirty="0">
                <a:solidFill>
                  <a:schemeClr val="bg1"/>
                </a:solidFill>
              </a:rPr>
              <a:t> </a:t>
            </a:r>
            <a:r>
              <a:rPr lang="ru-RU" sz="1400" dirty="0" err="1">
                <a:solidFill>
                  <a:schemeClr val="bg1"/>
                </a:solidFill>
              </a:rPr>
              <a:t>кілька</a:t>
            </a:r>
            <a:r>
              <a:rPr lang="ru-RU" sz="1400" dirty="0">
                <a:solidFill>
                  <a:schemeClr val="bg1"/>
                </a:solidFill>
              </a:rPr>
              <a:t> </a:t>
            </a:r>
            <a:r>
              <a:rPr lang="ru-RU" sz="1400" dirty="0" err="1">
                <a:solidFill>
                  <a:schemeClr val="bg1"/>
                </a:solidFill>
              </a:rPr>
              <a:t>сивих</a:t>
            </a:r>
            <a:r>
              <a:rPr lang="ru-RU" sz="1400" dirty="0">
                <a:solidFill>
                  <a:schemeClr val="bg1"/>
                </a:solidFill>
              </a:rPr>
              <a:t> прядок, </a:t>
            </a:r>
            <a:r>
              <a:rPr lang="ru-RU" sz="1400" dirty="0" err="1">
                <a:solidFill>
                  <a:schemeClr val="bg1"/>
                </a:solidFill>
              </a:rPr>
              <a:t>що</a:t>
            </a:r>
            <a:r>
              <a:rPr lang="ru-RU" sz="1400" dirty="0">
                <a:solidFill>
                  <a:schemeClr val="bg1"/>
                </a:solidFill>
              </a:rPr>
              <a:t>, </a:t>
            </a:r>
            <a:r>
              <a:rPr lang="ru-RU" sz="1400" dirty="0" err="1">
                <a:solidFill>
                  <a:schemeClr val="bg1"/>
                </a:solidFill>
              </a:rPr>
              <a:t>пробиваючись</a:t>
            </a:r>
            <a:r>
              <a:rPr lang="ru-RU" sz="1400" dirty="0">
                <a:solidFill>
                  <a:schemeClr val="bg1"/>
                </a:solidFill>
              </a:rPr>
              <a:t> </a:t>
            </a:r>
            <a:r>
              <a:rPr lang="ru-RU" sz="1400" dirty="0" err="1">
                <a:solidFill>
                  <a:schemeClr val="bg1"/>
                </a:solidFill>
              </a:rPr>
              <a:t>крізь</a:t>
            </a:r>
            <a:r>
              <a:rPr lang="ru-RU" sz="1400" dirty="0">
                <a:solidFill>
                  <a:schemeClr val="bg1"/>
                </a:solidFill>
              </a:rPr>
              <a:t> руду </a:t>
            </a:r>
            <a:r>
              <a:rPr lang="ru-RU" sz="1400" dirty="0" err="1">
                <a:solidFill>
                  <a:schemeClr val="bg1"/>
                </a:solidFill>
              </a:rPr>
              <a:t>густувату</a:t>
            </a:r>
            <a:r>
              <a:rPr lang="ru-RU" sz="1400" dirty="0">
                <a:solidFill>
                  <a:schemeClr val="bg1"/>
                </a:solidFill>
              </a:rPr>
              <a:t> косу, </a:t>
            </a:r>
            <a:r>
              <a:rPr lang="ru-RU" sz="1400" dirty="0" err="1">
                <a:solidFill>
                  <a:schemeClr val="bg1"/>
                </a:solidFill>
              </a:rPr>
              <a:t>робилися</a:t>
            </a:r>
            <a:r>
              <a:rPr lang="ru-RU" sz="1400" dirty="0">
                <a:solidFill>
                  <a:schemeClr val="bg1"/>
                </a:solidFill>
              </a:rPr>
              <a:t> </a:t>
            </a:r>
            <a:r>
              <a:rPr lang="ru-RU" sz="1400" dirty="0" err="1">
                <a:solidFill>
                  <a:schemeClr val="bg1"/>
                </a:solidFill>
              </a:rPr>
              <a:t>помітні</a:t>
            </a:r>
            <a:r>
              <a:rPr lang="ru-RU" sz="1400" dirty="0">
                <a:solidFill>
                  <a:schemeClr val="bg1"/>
                </a:solidFill>
              </a:rPr>
              <a:t>". (</a:t>
            </a:r>
            <a:r>
              <a:rPr lang="ru-RU" sz="1400" dirty="0" err="1">
                <a:solidFill>
                  <a:schemeClr val="bg1"/>
                </a:solidFill>
              </a:rPr>
              <a:t>опис</a:t>
            </a:r>
            <a:r>
              <a:rPr lang="ru-RU" sz="1400" dirty="0">
                <a:solidFill>
                  <a:schemeClr val="bg1"/>
                </a:solidFill>
              </a:rPr>
              <a:t> </a:t>
            </a:r>
            <a:r>
              <a:rPr lang="ru-RU" sz="1400" dirty="0" err="1">
                <a:solidFill>
                  <a:schemeClr val="bg1"/>
                </a:solidFill>
              </a:rPr>
              <a:t>Марусі</a:t>
            </a:r>
            <a:r>
              <a:rPr lang="ru-RU" sz="1400" dirty="0">
                <a:solidFill>
                  <a:schemeClr val="bg1"/>
                </a:solidFill>
              </a:rPr>
              <a:t>)</a:t>
            </a:r>
            <a:br>
              <a:rPr lang="ru-RU" sz="1400" dirty="0">
                <a:solidFill>
                  <a:schemeClr val="bg1"/>
                </a:solidFill>
              </a:rPr>
            </a:br>
            <a:br>
              <a:rPr lang="ru-RU" sz="1400" dirty="0">
                <a:solidFill>
                  <a:schemeClr val="bg1"/>
                </a:solidFill>
              </a:rPr>
            </a:br>
            <a:r>
              <a:rPr lang="ru-RU" sz="1400" dirty="0">
                <a:solidFill>
                  <a:schemeClr val="bg1"/>
                </a:solidFill>
              </a:rPr>
              <a:t>"А </a:t>
            </a:r>
            <a:r>
              <a:rPr lang="ru-RU" sz="1400" dirty="0" err="1">
                <a:solidFill>
                  <a:schemeClr val="bg1"/>
                </a:solidFill>
              </a:rPr>
              <a:t>серце</a:t>
            </a:r>
            <a:r>
              <a:rPr lang="ru-RU" sz="1400" dirty="0">
                <a:solidFill>
                  <a:schemeClr val="bg1"/>
                </a:solidFill>
              </a:rPr>
              <a:t> </a:t>
            </a:r>
            <a:r>
              <a:rPr lang="ru-RU" sz="1400" dirty="0" err="1">
                <a:solidFill>
                  <a:schemeClr val="bg1"/>
                </a:solidFill>
              </a:rPr>
              <a:t>її</a:t>
            </a:r>
            <a:r>
              <a:rPr lang="ru-RU" sz="1400" dirty="0">
                <a:solidFill>
                  <a:schemeClr val="bg1"/>
                </a:solidFill>
              </a:rPr>
              <a:t> </a:t>
            </a:r>
            <a:r>
              <a:rPr lang="ru-RU" sz="1400" dirty="0" err="1">
                <a:solidFill>
                  <a:schemeClr val="bg1"/>
                </a:solidFill>
              </a:rPr>
              <a:t>вражалось</a:t>
            </a:r>
            <a:r>
              <a:rPr lang="ru-RU" sz="1400" dirty="0">
                <a:solidFill>
                  <a:schemeClr val="bg1"/>
                </a:solidFill>
              </a:rPr>
              <a:t> </a:t>
            </a:r>
            <a:r>
              <a:rPr lang="ru-RU" sz="1400" dirty="0" err="1">
                <a:solidFill>
                  <a:schemeClr val="bg1"/>
                </a:solidFill>
              </a:rPr>
              <a:t>світлим</a:t>
            </a:r>
            <a:r>
              <a:rPr lang="ru-RU" sz="1400" dirty="0">
                <a:solidFill>
                  <a:schemeClr val="bg1"/>
                </a:solidFill>
              </a:rPr>
              <a:t> і молодим </a:t>
            </a:r>
            <a:r>
              <a:rPr lang="ru-RU" sz="1400" dirty="0" err="1">
                <a:solidFill>
                  <a:schemeClr val="bg1"/>
                </a:solidFill>
              </a:rPr>
              <a:t>спогадом</a:t>
            </a:r>
            <a:r>
              <a:rPr lang="ru-RU" sz="1400" dirty="0">
                <a:solidFill>
                  <a:schemeClr val="bg1"/>
                </a:solidFill>
              </a:rPr>
              <a:t> про </a:t>
            </a:r>
            <a:r>
              <a:rPr lang="ru-RU" sz="1400" dirty="0" err="1">
                <a:solidFill>
                  <a:schemeClr val="bg1"/>
                </a:solidFill>
              </a:rPr>
              <a:t>дім</a:t>
            </a:r>
            <a:r>
              <a:rPr lang="ru-RU" sz="1400" dirty="0">
                <a:solidFill>
                  <a:schemeClr val="bg1"/>
                </a:solidFill>
              </a:rPr>
              <a:t>, про </a:t>
            </a:r>
            <a:r>
              <a:rPr lang="ru-RU" sz="1400" dirty="0" err="1">
                <a:solidFill>
                  <a:schemeClr val="bg1"/>
                </a:solidFill>
              </a:rPr>
              <a:t>своїх</a:t>
            </a:r>
            <a:r>
              <a:rPr lang="ru-RU" sz="1400" dirty="0">
                <a:solidFill>
                  <a:schemeClr val="bg1"/>
                </a:solidFill>
              </a:rPr>
              <a:t> </a:t>
            </a:r>
            <a:r>
              <a:rPr lang="ru-RU" sz="1400" dirty="0" err="1">
                <a:solidFill>
                  <a:schemeClr val="bg1"/>
                </a:solidFill>
              </a:rPr>
              <a:t>рідних</a:t>
            </a:r>
            <a:r>
              <a:rPr lang="ru-RU" sz="1400" dirty="0">
                <a:solidFill>
                  <a:schemeClr val="bg1"/>
                </a:solidFill>
              </a:rPr>
              <a:t>, про те, </a:t>
            </a:r>
            <a:r>
              <a:rPr lang="ru-RU" sz="1400" dirty="0" err="1">
                <a:solidFill>
                  <a:schemeClr val="bg1"/>
                </a:solidFill>
              </a:rPr>
              <a:t>що</a:t>
            </a:r>
            <a:r>
              <a:rPr lang="ru-RU" sz="1400" dirty="0">
                <a:solidFill>
                  <a:schemeClr val="bg1"/>
                </a:solidFill>
              </a:rPr>
              <a:t> </a:t>
            </a:r>
            <a:r>
              <a:rPr lang="ru-RU" sz="1400" dirty="0" err="1">
                <a:solidFill>
                  <a:schemeClr val="bg1"/>
                </a:solidFill>
              </a:rPr>
              <a:t>стільки</a:t>
            </a:r>
            <a:r>
              <a:rPr lang="ru-RU" sz="1400" dirty="0">
                <a:solidFill>
                  <a:schemeClr val="bg1"/>
                </a:solidFill>
              </a:rPr>
              <a:t> </a:t>
            </a:r>
            <a:r>
              <a:rPr lang="ru-RU" sz="1400" dirty="0" err="1">
                <a:solidFill>
                  <a:schemeClr val="bg1"/>
                </a:solidFill>
              </a:rPr>
              <a:t>разів</a:t>
            </a:r>
            <a:r>
              <a:rPr lang="ru-RU" sz="1400" dirty="0">
                <a:solidFill>
                  <a:schemeClr val="bg1"/>
                </a:solidFill>
              </a:rPr>
              <a:t> </a:t>
            </a:r>
            <a:r>
              <a:rPr lang="ru-RU" sz="1400" dirty="0" err="1">
                <a:solidFill>
                  <a:schemeClr val="bg1"/>
                </a:solidFill>
              </a:rPr>
              <a:t>її</a:t>
            </a:r>
            <a:r>
              <a:rPr lang="ru-RU" sz="1400" dirty="0">
                <a:solidFill>
                  <a:schemeClr val="bg1"/>
                </a:solidFill>
              </a:rPr>
              <a:t> мать так </a:t>
            </a:r>
            <a:r>
              <a:rPr lang="ru-RU" sz="1400" dirty="0" err="1">
                <a:solidFill>
                  <a:schemeClr val="bg1"/>
                </a:solidFill>
              </a:rPr>
              <a:t>люб'язно</a:t>
            </a:r>
            <a:r>
              <a:rPr lang="ru-RU" sz="1400" dirty="0">
                <a:solidFill>
                  <a:schemeClr val="bg1"/>
                </a:solidFill>
              </a:rPr>
              <a:t> казала: «Маруся, моя </a:t>
            </a:r>
            <a:r>
              <a:rPr lang="ru-RU" sz="1400" dirty="0" err="1">
                <a:solidFill>
                  <a:schemeClr val="bg1"/>
                </a:solidFill>
              </a:rPr>
              <a:t>дівчина</a:t>
            </a:r>
            <a:r>
              <a:rPr lang="ru-RU" sz="1400" dirty="0">
                <a:solidFill>
                  <a:schemeClr val="bg1"/>
                </a:solidFill>
              </a:rPr>
              <a:t>, колись </a:t>
            </a:r>
            <a:r>
              <a:rPr lang="ru-RU" sz="1400" dirty="0" err="1">
                <a:solidFill>
                  <a:schemeClr val="bg1"/>
                </a:solidFill>
              </a:rPr>
              <a:t>ти</a:t>
            </a:r>
            <a:r>
              <a:rPr lang="ru-RU" sz="1400" dirty="0">
                <a:solidFill>
                  <a:schemeClr val="bg1"/>
                </a:solidFill>
              </a:rPr>
              <a:t> </a:t>
            </a:r>
            <a:r>
              <a:rPr lang="ru-RU" sz="1400" dirty="0" err="1">
                <a:solidFill>
                  <a:schemeClr val="bg1"/>
                </a:solidFill>
              </a:rPr>
              <a:t>побачиш</a:t>
            </a:r>
            <a:r>
              <a:rPr lang="ru-RU" sz="1400" dirty="0">
                <a:solidFill>
                  <a:schemeClr val="bg1"/>
                </a:solidFill>
              </a:rPr>
              <a:t> </a:t>
            </a:r>
            <a:r>
              <a:rPr lang="ru-RU" sz="1400" dirty="0" err="1">
                <a:solidFill>
                  <a:schemeClr val="bg1"/>
                </a:solidFill>
              </a:rPr>
              <a:t>світ</a:t>
            </a:r>
            <a:r>
              <a:rPr lang="ru-RU" sz="1400" dirty="0">
                <a:solidFill>
                  <a:schemeClr val="bg1"/>
                </a:solidFill>
              </a:rPr>
              <a:t>, </a:t>
            </a:r>
            <a:r>
              <a:rPr lang="ru-RU" sz="1400" dirty="0" err="1">
                <a:solidFill>
                  <a:schemeClr val="bg1"/>
                </a:solidFill>
              </a:rPr>
              <a:t>ти</a:t>
            </a:r>
            <a:r>
              <a:rPr lang="ru-RU" sz="1400" dirty="0">
                <a:solidFill>
                  <a:schemeClr val="bg1"/>
                </a:solidFill>
              </a:rPr>
              <a:t> </a:t>
            </a:r>
            <a:r>
              <a:rPr lang="ru-RU" sz="1400" dirty="0" err="1">
                <a:solidFill>
                  <a:schemeClr val="bg1"/>
                </a:solidFill>
              </a:rPr>
              <a:t>підеш</a:t>
            </a:r>
            <a:r>
              <a:rPr lang="ru-RU" sz="1400" dirty="0">
                <a:solidFill>
                  <a:schemeClr val="bg1"/>
                </a:solidFill>
              </a:rPr>
              <a:t> у </a:t>
            </a:r>
            <a:r>
              <a:rPr lang="ru-RU" sz="1400" dirty="0" err="1">
                <a:solidFill>
                  <a:schemeClr val="bg1"/>
                </a:solidFill>
              </a:rPr>
              <a:t>світ</a:t>
            </a:r>
            <a:r>
              <a:rPr lang="ru-RU" sz="1400" dirty="0">
                <a:solidFill>
                  <a:schemeClr val="bg1"/>
                </a:solidFill>
              </a:rPr>
              <a:t>, </a:t>
            </a:r>
            <a:r>
              <a:rPr lang="ru-RU" sz="1400" dirty="0" err="1">
                <a:solidFill>
                  <a:schemeClr val="bg1"/>
                </a:solidFill>
              </a:rPr>
              <a:t>відчуєш</a:t>
            </a:r>
            <a:r>
              <a:rPr lang="ru-RU" sz="1400" dirty="0">
                <a:solidFill>
                  <a:schemeClr val="bg1"/>
                </a:solidFill>
              </a:rPr>
              <a:t> все, </a:t>
            </a:r>
            <a:r>
              <a:rPr lang="ru-RU" sz="1400" dirty="0" err="1">
                <a:solidFill>
                  <a:schemeClr val="bg1"/>
                </a:solidFill>
              </a:rPr>
              <a:t>що</a:t>
            </a:r>
            <a:r>
              <a:rPr lang="ru-RU" sz="1400" dirty="0">
                <a:solidFill>
                  <a:schemeClr val="bg1"/>
                </a:solidFill>
              </a:rPr>
              <a:t> ми не </a:t>
            </a:r>
            <a:r>
              <a:rPr lang="ru-RU" sz="1400" dirty="0" err="1">
                <a:solidFill>
                  <a:schemeClr val="bg1"/>
                </a:solidFill>
              </a:rPr>
              <a:t>відчули</a:t>
            </a:r>
            <a:r>
              <a:rPr lang="ru-RU" sz="1400" dirty="0">
                <a:solidFill>
                  <a:schemeClr val="bg1"/>
                </a:solidFill>
              </a:rPr>
              <a:t>" (</a:t>
            </a:r>
            <a:r>
              <a:rPr lang="ru-RU" sz="1400" dirty="0" err="1">
                <a:solidFill>
                  <a:schemeClr val="bg1"/>
                </a:solidFill>
              </a:rPr>
              <a:t>мрія</a:t>
            </a:r>
            <a:r>
              <a:rPr lang="ru-RU" sz="1400" dirty="0">
                <a:solidFill>
                  <a:schemeClr val="bg1"/>
                </a:solidFill>
              </a:rPr>
              <a:t> </a:t>
            </a:r>
            <a:r>
              <a:rPr lang="ru-RU" sz="1400" dirty="0" err="1">
                <a:solidFill>
                  <a:schemeClr val="bg1"/>
                </a:solidFill>
              </a:rPr>
              <a:t>Марусі</a:t>
            </a:r>
            <a:r>
              <a:rPr lang="ru-RU" sz="1400" dirty="0">
                <a:solidFill>
                  <a:schemeClr val="bg1"/>
                </a:solidFill>
              </a:rPr>
              <a:t>)</a:t>
            </a:r>
            <a:br>
              <a:rPr lang="ru-RU" sz="1400" dirty="0">
                <a:solidFill>
                  <a:schemeClr val="bg1"/>
                </a:solidFill>
              </a:rPr>
            </a:br>
            <a:br>
              <a:rPr lang="ru-RU" sz="1400" dirty="0">
                <a:solidFill>
                  <a:schemeClr val="bg1"/>
                </a:solidFill>
              </a:rPr>
            </a:br>
            <a:r>
              <a:rPr lang="ru-RU" sz="1400" dirty="0">
                <a:solidFill>
                  <a:schemeClr val="bg1"/>
                </a:solidFill>
              </a:rPr>
              <a:t>"І </a:t>
            </a:r>
            <a:r>
              <a:rPr lang="ru-RU" sz="1400" dirty="0" err="1">
                <a:solidFill>
                  <a:schemeClr val="bg1"/>
                </a:solidFill>
              </a:rPr>
              <a:t>сякії</a:t>
            </a:r>
            <a:r>
              <a:rPr lang="ru-RU" sz="1400" dirty="0">
                <a:solidFill>
                  <a:schemeClr val="bg1"/>
                </a:solidFill>
              </a:rPr>
              <a:t> </a:t>
            </a:r>
            <a:r>
              <a:rPr lang="ru-RU" sz="1400" dirty="0" err="1">
                <a:solidFill>
                  <a:schemeClr val="bg1"/>
                </a:solidFill>
              </a:rPr>
              <a:t>українці</a:t>
            </a:r>
            <a:r>
              <a:rPr lang="ru-RU" sz="1400" dirty="0">
                <a:solidFill>
                  <a:schemeClr val="bg1"/>
                </a:solidFill>
              </a:rPr>
              <a:t> </a:t>
            </a:r>
            <a:r>
              <a:rPr lang="ru-RU" sz="1400" dirty="0" err="1">
                <a:solidFill>
                  <a:schemeClr val="bg1"/>
                </a:solidFill>
              </a:rPr>
              <a:t>молоді</a:t>
            </a:r>
            <a:r>
              <a:rPr lang="ru-RU" sz="1400" dirty="0">
                <a:solidFill>
                  <a:schemeClr val="bg1"/>
                </a:solidFill>
              </a:rPr>
              <a:t> </a:t>
            </a:r>
            <a:r>
              <a:rPr lang="ru-RU" sz="1400" dirty="0" err="1">
                <a:solidFill>
                  <a:schemeClr val="bg1"/>
                </a:solidFill>
              </a:rPr>
              <a:t>виконали</a:t>
            </a:r>
            <a:r>
              <a:rPr lang="ru-RU" sz="1400" dirty="0">
                <a:solidFill>
                  <a:schemeClr val="bg1"/>
                </a:solidFill>
              </a:rPr>
              <a:t> би </a:t>
            </a:r>
            <a:r>
              <a:rPr lang="ru-RU" sz="1400" dirty="0" err="1">
                <a:solidFill>
                  <a:schemeClr val="bg1"/>
                </a:solidFill>
              </a:rPr>
              <a:t>її</a:t>
            </a:r>
            <a:r>
              <a:rPr lang="ru-RU" sz="1400" dirty="0">
                <a:solidFill>
                  <a:schemeClr val="bg1"/>
                </a:solidFill>
              </a:rPr>
              <a:t> </a:t>
            </a:r>
            <a:r>
              <a:rPr lang="ru-RU" sz="1400" dirty="0" err="1">
                <a:solidFill>
                  <a:schemeClr val="bg1"/>
                </a:solidFill>
              </a:rPr>
              <a:t>бажання</a:t>
            </a:r>
            <a:r>
              <a:rPr lang="ru-RU" sz="1400" dirty="0">
                <a:solidFill>
                  <a:schemeClr val="bg1"/>
                </a:solidFill>
              </a:rPr>
              <a:t>, </a:t>
            </a:r>
            <a:r>
              <a:rPr lang="ru-RU" sz="1400" dirty="0" err="1">
                <a:solidFill>
                  <a:schemeClr val="bg1"/>
                </a:solidFill>
              </a:rPr>
              <a:t>бо</a:t>
            </a:r>
            <a:r>
              <a:rPr lang="ru-RU" sz="1400" dirty="0">
                <a:solidFill>
                  <a:schemeClr val="bg1"/>
                </a:solidFill>
              </a:rPr>
              <a:t> вона, Маруся </a:t>
            </a:r>
            <a:r>
              <a:rPr lang="ru-RU" sz="1400" dirty="0" err="1">
                <a:solidFill>
                  <a:schemeClr val="bg1"/>
                </a:solidFill>
              </a:rPr>
              <a:t>Чурай</a:t>
            </a:r>
            <a:r>
              <a:rPr lang="ru-RU" sz="1400" dirty="0">
                <a:solidFill>
                  <a:schemeClr val="bg1"/>
                </a:solidFill>
              </a:rPr>
              <a:t>, стала для них символом, </a:t>
            </a:r>
            <a:r>
              <a:rPr lang="ru-RU" sz="1400" dirty="0" err="1">
                <a:solidFill>
                  <a:schemeClr val="bg1"/>
                </a:solidFill>
              </a:rPr>
              <a:t>втіленням</a:t>
            </a:r>
            <a:r>
              <a:rPr lang="ru-RU" sz="1400" dirty="0">
                <a:solidFill>
                  <a:schemeClr val="bg1"/>
                </a:solidFill>
              </a:rPr>
              <a:t> </a:t>
            </a:r>
            <a:r>
              <a:rPr lang="ru-RU" sz="1400" dirty="0" err="1">
                <a:solidFill>
                  <a:schemeClr val="bg1"/>
                </a:solidFill>
              </a:rPr>
              <a:t>мрії</a:t>
            </a:r>
            <a:r>
              <a:rPr lang="ru-RU" sz="1400" dirty="0">
                <a:solidFill>
                  <a:schemeClr val="bg1"/>
                </a:solidFill>
              </a:rPr>
              <a:t> про </a:t>
            </a:r>
            <a:r>
              <a:rPr lang="ru-RU" sz="1400" dirty="0" err="1">
                <a:solidFill>
                  <a:schemeClr val="bg1"/>
                </a:solidFill>
              </a:rPr>
              <a:t>вільне</a:t>
            </a:r>
            <a:r>
              <a:rPr lang="ru-RU" sz="1400" dirty="0">
                <a:solidFill>
                  <a:schemeClr val="bg1"/>
                </a:solidFill>
              </a:rPr>
              <a:t> </a:t>
            </a:r>
            <a:r>
              <a:rPr lang="ru-RU" sz="1400" dirty="0" err="1">
                <a:solidFill>
                  <a:schemeClr val="bg1"/>
                </a:solidFill>
              </a:rPr>
              <a:t>життя</a:t>
            </a:r>
            <a:r>
              <a:rPr lang="ru-RU" sz="1400" dirty="0">
                <a:solidFill>
                  <a:schemeClr val="bg1"/>
                </a:solidFill>
              </a:rPr>
              <a:t> на </a:t>
            </a:r>
            <a:r>
              <a:rPr lang="ru-RU" sz="1400" dirty="0" err="1">
                <a:solidFill>
                  <a:schemeClr val="bg1"/>
                </a:solidFill>
              </a:rPr>
              <a:t>рідній</a:t>
            </a:r>
            <a:r>
              <a:rPr lang="ru-RU" sz="1400" dirty="0">
                <a:solidFill>
                  <a:schemeClr val="bg1"/>
                </a:solidFill>
              </a:rPr>
              <a:t> </a:t>
            </a:r>
            <a:r>
              <a:rPr lang="ru-RU" sz="1400" dirty="0" err="1">
                <a:solidFill>
                  <a:schemeClr val="bg1"/>
                </a:solidFill>
              </a:rPr>
              <a:t>землі</a:t>
            </a:r>
            <a:r>
              <a:rPr lang="ru-RU" sz="1400" dirty="0">
                <a:solidFill>
                  <a:schemeClr val="bg1"/>
                </a:solidFill>
              </a:rPr>
              <a:t>" (</a:t>
            </a:r>
            <a:r>
              <a:rPr lang="ru-RU" sz="1400" dirty="0" err="1">
                <a:solidFill>
                  <a:schemeClr val="bg1"/>
                </a:solidFill>
              </a:rPr>
              <a:t>опис</a:t>
            </a:r>
            <a:r>
              <a:rPr lang="ru-RU" sz="1400" dirty="0">
                <a:solidFill>
                  <a:schemeClr val="bg1"/>
                </a:solidFill>
              </a:rPr>
              <a:t> </a:t>
            </a:r>
            <a:r>
              <a:rPr lang="ru-RU" sz="1400" dirty="0" err="1">
                <a:solidFill>
                  <a:schemeClr val="bg1"/>
                </a:solidFill>
              </a:rPr>
              <a:t>ролі</a:t>
            </a:r>
            <a:r>
              <a:rPr lang="ru-RU" sz="1400" dirty="0">
                <a:solidFill>
                  <a:schemeClr val="bg1"/>
                </a:solidFill>
              </a:rPr>
              <a:t> </a:t>
            </a:r>
            <a:r>
              <a:rPr lang="ru-RU" sz="1400" dirty="0" err="1">
                <a:solidFill>
                  <a:schemeClr val="bg1"/>
                </a:solidFill>
              </a:rPr>
              <a:t>Марусі</a:t>
            </a:r>
            <a:r>
              <a:rPr lang="ru-RU" sz="1400" dirty="0">
                <a:solidFill>
                  <a:schemeClr val="bg1"/>
                </a:solidFill>
              </a:rPr>
              <a:t> в очах </a:t>
            </a:r>
            <a:r>
              <a:rPr lang="ru-RU" sz="1400" dirty="0" err="1">
                <a:solidFill>
                  <a:schemeClr val="bg1"/>
                </a:solidFill>
              </a:rPr>
              <a:t>українського</a:t>
            </a:r>
            <a:r>
              <a:rPr lang="ru-RU" sz="1400" dirty="0">
                <a:solidFill>
                  <a:schemeClr val="bg1"/>
                </a:solidFill>
              </a:rPr>
              <a:t> народу)</a:t>
            </a:r>
            <a:br>
              <a:rPr lang="ru-RU" sz="1400" dirty="0">
                <a:solidFill>
                  <a:schemeClr val="bg1"/>
                </a:solidFill>
              </a:rPr>
            </a:br>
            <a:br>
              <a:rPr lang="ru-RU" sz="1400" dirty="0">
                <a:solidFill>
                  <a:schemeClr val="bg1"/>
                </a:solidFill>
              </a:rPr>
            </a:br>
            <a:r>
              <a:rPr lang="ru-RU" sz="1400" dirty="0">
                <a:solidFill>
                  <a:schemeClr val="bg1"/>
                </a:solidFill>
              </a:rPr>
              <a:t>"А вона </a:t>
            </a:r>
            <a:r>
              <a:rPr lang="ru-RU" sz="1400" dirty="0" err="1">
                <a:solidFill>
                  <a:schemeClr val="bg1"/>
                </a:solidFill>
              </a:rPr>
              <a:t>була</a:t>
            </a:r>
            <a:r>
              <a:rPr lang="ru-RU" sz="1400" dirty="0">
                <a:solidFill>
                  <a:schemeClr val="bg1"/>
                </a:solidFill>
              </a:rPr>
              <a:t> </a:t>
            </a:r>
            <a:r>
              <a:rPr lang="ru-RU" sz="1400" dirty="0" err="1">
                <a:solidFill>
                  <a:schemeClr val="bg1"/>
                </a:solidFill>
              </a:rPr>
              <a:t>така</a:t>
            </a:r>
            <a:r>
              <a:rPr lang="ru-RU" sz="1400" dirty="0">
                <a:solidFill>
                  <a:schemeClr val="bg1"/>
                </a:solidFill>
              </a:rPr>
              <a:t> прекрасна і </a:t>
            </a:r>
            <a:r>
              <a:rPr lang="ru-RU" sz="1400" dirty="0" err="1">
                <a:solidFill>
                  <a:schemeClr val="bg1"/>
                </a:solidFill>
              </a:rPr>
              <a:t>гордовита</a:t>
            </a:r>
            <a:r>
              <a:rPr lang="ru-RU" sz="1400" dirty="0">
                <a:solidFill>
                  <a:schemeClr val="bg1"/>
                </a:solidFill>
              </a:rPr>
              <a:t>, </a:t>
            </a:r>
            <a:r>
              <a:rPr lang="ru-RU" sz="1400" dirty="0" err="1">
                <a:solidFill>
                  <a:schemeClr val="bg1"/>
                </a:solidFill>
              </a:rPr>
              <a:t>мов</a:t>
            </a:r>
            <a:r>
              <a:rPr lang="ru-RU" sz="1400" dirty="0">
                <a:solidFill>
                  <a:schemeClr val="bg1"/>
                </a:solidFill>
              </a:rPr>
              <a:t> наречена, </a:t>
            </a:r>
            <a:r>
              <a:rPr lang="ru-RU" sz="1400" dirty="0" err="1">
                <a:solidFill>
                  <a:schemeClr val="bg1"/>
                </a:solidFill>
              </a:rPr>
              <a:t>що</a:t>
            </a:r>
            <a:r>
              <a:rPr lang="ru-RU" sz="1400" dirty="0">
                <a:solidFill>
                  <a:schemeClr val="bg1"/>
                </a:solidFill>
              </a:rPr>
              <a:t> </a:t>
            </a:r>
            <a:r>
              <a:rPr lang="ru-RU" sz="1400" dirty="0" err="1">
                <a:solidFill>
                  <a:schemeClr val="bg1"/>
                </a:solidFill>
              </a:rPr>
              <a:t>усі</a:t>
            </a:r>
            <a:r>
              <a:rPr lang="ru-RU" sz="1400" dirty="0">
                <a:solidFill>
                  <a:schemeClr val="bg1"/>
                </a:solidFill>
              </a:rPr>
              <a:t> </a:t>
            </a:r>
            <a:r>
              <a:rPr lang="ru-RU" sz="1400" dirty="0" err="1">
                <a:solidFill>
                  <a:schemeClr val="bg1"/>
                </a:solidFill>
              </a:rPr>
              <a:t>здивувалися</a:t>
            </a:r>
            <a:r>
              <a:rPr lang="ru-RU" sz="1400" dirty="0">
                <a:solidFill>
                  <a:schemeClr val="bg1"/>
                </a:solidFill>
              </a:rPr>
              <a:t> і </a:t>
            </a:r>
            <a:r>
              <a:rPr lang="ru-RU" sz="1400" dirty="0" err="1">
                <a:solidFill>
                  <a:schemeClr val="bg1"/>
                </a:solidFill>
              </a:rPr>
              <a:t>зраділи</a:t>
            </a:r>
            <a:r>
              <a:rPr lang="ru-RU" sz="1400" dirty="0">
                <a:solidFill>
                  <a:schemeClr val="bg1"/>
                </a:solidFill>
              </a:rPr>
              <a:t>, </a:t>
            </a:r>
            <a:r>
              <a:rPr lang="ru-RU" sz="1400" dirty="0" err="1">
                <a:solidFill>
                  <a:schemeClr val="bg1"/>
                </a:solidFill>
              </a:rPr>
              <a:t>що</a:t>
            </a:r>
            <a:r>
              <a:rPr lang="ru-RU" sz="1400" dirty="0">
                <a:solidFill>
                  <a:schemeClr val="bg1"/>
                </a:solidFill>
              </a:rPr>
              <a:t> </a:t>
            </a:r>
            <a:r>
              <a:rPr lang="ru-RU" sz="1400" dirty="0" err="1">
                <a:solidFill>
                  <a:schemeClr val="bg1"/>
                </a:solidFill>
              </a:rPr>
              <a:t>така</a:t>
            </a:r>
            <a:r>
              <a:rPr lang="ru-RU" sz="1400" dirty="0">
                <a:solidFill>
                  <a:schemeClr val="bg1"/>
                </a:solidFill>
              </a:rPr>
              <a:t> </a:t>
            </a:r>
            <a:r>
              <a:rPr lang="ru-RU" sz="1400" dirty="0" err="1">
                <a:solidFill>
                  <a:schemeClr val="bg1"/>
                </a:solidFill>
              </a:rPr>
              <a:t>знайдеться</a:t>
            </a:r>
            <a:r>
              <a:rPr lang="ru-RU" sz="1400" dirty="0">
                <a:solidFill>
                  <a:schemeClr val="bg1"/>
                </a:solidFill>
              </a:rPr>
              <a:t> у них на </a:t>
            </a:r>
            <a:r>
              <a:rPr lang="ru-RU" sz="1400" dirty="0" err="1">
                <a:solidFill>
                  <a:schemeClr val="bg1"/>
                </a:solidFill>
              </a:rPr>
              <a:t>селі</a:t>
            </a:r>
            <a:r>
              <a:rPr lang="ru-RU" sz="1400" dirty="0">
                <a:solidFill>
                  <a:schemeClr val="bg1"/>
                </a:solidFill>
              </a:rPr>
              <a:t>". (</a:t>
            </a:r>
            <a:r>
              <a:rPr lang="ru-RU" sz="1400" dirty="0" err="1">
                <a:solidFill>
                  <a:schemeClr val="bg1"/>
                </a:solidFill>
              </a:rPr>
              <a:t>опис</a:t>
            </a:r>
            <a:r>
              <a:rPr lang="ru-RU" sz="1400" dirty="0">
                <a:solidFill>
                  <a:schemeClr val="bg1"/>
                </a:solidFill>
              </a:rPr>
              <a:t> </a:t>
            </a:r>
            <a:r>
              <a:rPr lang="ru-RU" sz="1400" dirty="0" err="1">
                <a:solidFill>
                  <a:schemeClr val="bg1"/>
                </a:solidFill>
              </a:rPr>
              <a:t>Марусі</a:t>
            </a:r>
            <a:r>
              <a:rPr lang="ru-RU" sz="1400" dirty="0">
                <a:solidFill>
                  <a:schemeClr val="bg1"/>
                </a:solidFill>
              </a:rPr>
              <a:t> </a:t>
            </a:r>
            <a:r>
              <a:rPr lang="ru-RU" sz="1400" dirty="0" err="1">
                <a:solidFill>
                  <a:schemeClr val="bg1"/>
                </a:solidFill>
              </a:rPr>
              <a:t>під</a:t>
            </a:r>
            <a:r>
              <a:rPr lang="ru-RU" sz="1400" dirty="0">
                <a:solidFill>
                  <a:schemeClr val="bg1"/>
                </a:solidFill>
              </a:rPr>
              <a:t> час </a:t>
            </a:r>
            <a:r>
              <a:rPr lang="ru-RU" sz="1400" dirty="0" err="1">
                <a:solidFill>
                  <a:schemeClr val="bg1"/>
                </a:solidFill>
              </a:rPr>
              <a:t>її</a:t>
            </a:r>
            <a:r>
              <a:rPr lang="ru-RU" sz="1400" dirty="0">
                <a:solidFill>
                  <a:schemeClr val="bg1"/>
                </a:solidFill>
              </a:rPr>
              <a:t> </a:t>
            </a:r>
            <a:r>
              <a:rPr lang="ru-RU" sz="1400" dirty="0" err="1">
                <a:solidFill>
                  <a:schemeClr val="bg1"/>
                </a:solidFill>
              </a:rPr>
              <a:t>весілля</a:t>
            </a:r>
            <a:r>
              <a:rPr lang="ru-RU" sz="1400" dirty="0">
                <a:solidFill>
                  <a:schemeClr val="bg1"/>
                </a:solidFill>
              </a:rPr>
              <a:t>)</a:t>
            </a:r>
          </a:p>
        </p:txBody>
      </p:sp>
      <p:sp>
        <p:nvSpPr>
          <p:cNvPr id="3" name="Текст 2">
            <a:extLst>
              <a:ext uri="{FF2B5EF4-FFF2-40B4-BE49-F238E27FC236}">
                <a16:creationId xmlns:a16="http://schemas.microsoft.com/office/drawing/2014/main" id="{93FEF498-C49C-45C0-881B-C21D0C14FB34}"/>
              </a:ext>
            </a:extLst>
          </p:cNvPr>
          <p:cNvSpPr>
            <a:spLocks noGrp="1"/>
          </p:cNvSpPr>
          <p:nvPr>
            <p:ph type="body" idx="1"/>
          </p:nvPr>
        </p:nvSpPr>
        <p:spPr>
          <a:xfrm>
            <a:off x="2617364" y="864065"/>
            <a:ext cx="8243676" cy="620785"/>
          </a:xfrm>
        </p:spPr>
        <p:txBody>
          <a:bodyPr>
            <a:normAutofit/>
          </a:bodyPr>
          <a:lstStyle/>
          <a:p>
            <a:r>
              <a:rPr lang="uk-UA" sz="3200" dirty="0">
                <a:solidFill>
                  <a:schemeClr val="bg1"/>
                </a:solidFill>
              </a:rPr>
              <a:t>Характеристика та цитати Марусі Чурай…</a:t>
            </a:r>
            <a:endParaRPr lang="ru-RU" sz="3200" dirty="0">
              <a:solidFill>
                <a:schemeClr val="bg1"/>
              </a:solidFill>
            </a:endParaRPr>
          </a:p>
        </p:txBody>
      </p:sp>
    </p:spTree>
    <p:extLst>
      <p:ext uri="{BB962C8B-B14F-4D97-AF65-F5344CB8AC3E}">
        <p14:creationId xmlns:p14="http://schemas.microsoft.com/office/powerpoint/2010/main" val="278182316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BF131E-7280-487A-832D-A01FBF62C872}"/>
              </a:ext>
            </a:extLst>
          </p:cNvPr>
          <p:cNvSpPr>
            <a:spLocks noGrp="1"/>
          </p:cNvSpPr>
          <p:nvPr>
            <p:ph type="title"/>
          </p:nvPr>
        </p:nvSpPr>
        <p:spPr/>
        <p:txBody>
          <a:bodyPr>
            <a:normAutofit/>
          </a:bodyPr>
          <a:lstStyle/>
          <a:p>
            <a:r>
              <a:rPr lang="ru-RU" sz="2400" dirty="0"/>
              <a:t>вона </a:t>
            </a:r>
            <a:r>
              <a:rPr lang="ru-RU" sz="2400" dirty="0" err="1"/>
              <a:t>дуже</a:t>
            </a:r>
            <a:r>
              <a:rPr lang="ru-RU" sz="2400" dirty="0"/>
              <a:t> </a:t>
            </a:r>
            <a:r>
              <a:rPr lang="ru-RU" sz="2400" dirty="0" err="1"/>
              <a:t>покохала</a:t>
            </a:r>
            <a:r>
              <a:rPr lang="ru-RU" sz="2400" dirty="0"/>
              <a:t> </a:t>
            </a:r>
            <a:r>
              <a:rPr lang="ru-RU" sz="2400" dirty="0" err="1"/>
              <a:t>Гриця</a:t>
            </a:r>
            <a:r>
              <a:rPr lang="ru-RU" sz="2400" dirty="0"/>
              <a:t>, </a:t>
            </a:r>
            <a:r>
              <a:rPr lang="ru-RU" sz="2400" dirty="0" err="1"/>
              <a:t>який</a:t>
            </a:r>
            <a:r>
              <a:rPr lang="ru-RU" sz="2400" dirty="0"/>
              <a:t> </a:t>
            </a:r>
            <a:r>
              <a:rPr lang="ru-RU" sz="2400" dirty="0" err="1"/>
              <a:t>був</a:t>
            </a:r>
            <a:r>
              <a:rPr lang="ru-RU" sz="2400" dirty="0"/>
              <a:t> </a:t>
            </a:r>
            <a:r>
              <a:rPr lang="ru-RU" sz="2400" dirty="0" err="1"/>
              <a:t>поряд</a:t>
            </a:r>
            <a:r>
              <a:rPr lang="ru-RU" sz="2400" dirty="0"/>
              <a:t> </a:t>
            </a:r>
            <a:r>
              <a:rPr lang="ru-RU" sz="2400" dirty="0" err="1"/>
              <a:t>із</a:t>
            </a:r>
            <a:r>
              <a:rPr lang="ru-RU" sz="2400" dirty="0"/>
              <a:t> нею </a:t>
            </a:r>
            <a:r>
              <a:rPr lang="ru-RU" sz="2400" dirty="0" err="1"/>
              <a:t>із</a:t>
            </a:r>
            <a:r>
              <a:rPr lang="ru-RU" sz="2400" dirty="0"/>
              <a:t> самого </a:t>
            </a:r>
            <a:r>
              <a:rPr lang="ru-RU" sz="2400" dirty="0" err="1"/>
              <a:t>дитинства</a:t>
            </a:r>
            <a:r>
              <a:rPr lang="ru-RU" sz="2400" dirty="0"/>
              <a:t>, і в першу </a:t>
            </a:r>
            <a:r>
              <a:rPr lang="ru-RU" sz="2400" dirty="0" err="1"/>
              <a:t>чергу</a:t>
            </a:r>
            <a:r>
              <a:rPr lang="ru-RU" sz="2400" dirty="0"/>
              <a:t> думала про </a:t>
            </a:r>
            <a:r>
              <a:rPr lang="ru-RU" sz="2400" dirty="0" err="1"/>
              <a:t>його</a:t>
            </a:r>
            <a:r>
              <a:rPr lang="ru-RU" sz="2400" dirty="0"/>
              <a:t> комфорт, </a:t>
            </a:r>
            <a:r>
              <a:rPr lang="ru-RU" sz="2400" dirty="0" err="1"/>
              <a:t>щоб</a:t>
            </a:r>
            <a:r>
              <a:rPr lang="ru-RU" sz="2400" dirty="0"/>
              <a:t> у </a:t>
            </a:r>
            <a:r>
              <a:rPr lang="ru-RU" sz="2400" dirty="0" err="1"/>
              <a:t>нього</a:t>
            </a:r>
            <a:r>
              <a:rPr lang="ru-RU" sz="2400" dirty="0"/>
              <a:t> все добре </a:t>
            </a:r>
            <a:r>
              <a:rPr lang="ru-RU" sz="2400" dirty="0" err="1"/>
              <a:t>складалося</a:t>
            </a:r>
            <a:r>
              <a:rPr lang="ru-RU" sz="2400" dirty="0"/>
              <a:t> в </a:t>
            </a:r>
            <a:r>
              <a:rPr lang="ru-RU" sz="2400" dirty="0" err="1"/>
              <a:t>житті</a:t>
            </a:r>
            <a:r>
              <a:rPr lang="ru-RU" sz="2400" dirty="0"/>
              <a:t>.</a:t>
            </a:r>
          </a:p>
        </p:txBody>
      </p:sp>
      <p:pic>
        <p:nvPicPr>
          <p:cNvPr id="5" name="Объект 4">
            <a:extLst>
              <a:ext uri="{FF2B5EF4-FFF2-40B4-BE49-F238E27FC236}">
                <a16:creationId xmlns:a16="http://schemas.microsoft.com/office/drawing/2014/main" id="{342F5ED7-C1B4-4284-87F5-10C884C003C9}"/>
              </a:ext>
            </a:extLst>
          </p:cNvPr>
          <p:cNvPicPr>
            <a:picLocks noGrp="1" noChangeAspect="1"/>
          </p:cNvPicPr>
          <p:nvPr>
            <p:ph idx="1"/>
          </p:nvPr>
        </p:nvPicPr>
        <p:blipFill rotWithShape="1">
          <a:blip r:embed="rId3"/>
          <a:srcRect l="239" t="-52" b="1"/>
          <a:stretch/>
        </p:blipFill>
        <p:spPr>
          <a:xfrm>
            <a:off x="7484309" y="1677798"/>
            <a:ext cx="3899230" cy="4488575"/>
          </a:xfrm>
        </p:spPr>
      </p:pic>
      <p:pic>
        <p:nvPicPr>
          <p:cNvPr id="7" name="Рисунок 6">
            <a:extLst>
              <a:ext uri="{FF2B5EF4-FFF2-40B4-BE49-F238E27FC236}">
                <a16:creationId xmlns:a16="http://schemas.microsoft.com/office/drawing/2014/main" id="{AB2E2845-26F1-4BDD-9FE5-EB07EC0DB609}"/>
              </a:ext>
            </a:extLst>
          </p:cNvPr>
          <p:cNvPicPr>
            <a:picLocks noChangeAspect="1"/>
          </p:cNvPicPr>
          <p:nvPr/>
        </p:nvPicPr>
        <p:blipFill>
          <a:blip r:embed="rId4"/>
          <a:stretch>
            <a:fillRect/>
          </a:stretch>
        </p:blipFill>
        <p:spPr>
          <a:xfrm>
            <a:off x="3615530" y="1871794"/>
            <a:ext cx="3324137" cy="4986206"/>
          </a:xfrm>
          <a:prstGeom prst="rect">
            <a:avLst/>
          </a:prstGeom>
        </p:spPr>
      </p:pic>
      <p:pic>
        <p:nvPicPr>
          <p:cNvPr id="9" name="Рисунок 8">
            <a:extLst>
              <a:ext uri="{FF2B5EF4-FFF2-40B4-BE49-F238E27FC236}">
                <a16:creationId xmlns:a16="http://schemas.microsoft.com/office/drawing/2014/main" id="{6BE9233A-ACB8-4E13-B9AF-69796CDF5843}"/>
              </a:ext>
            </a:extLst>
          </p:cNvPr>
          <p:cNvPicPr>
            <a:picLocks noChangeAspect="1"/>
          </p:cNvPicPr>
          <p:nvPr/>
        </p:nvPicPr>
        <p:blipFill>
          <a:blip r:embed="rId5"/>
          <a:stretch>
            <a:fillRect/>
          </a:stretch>
        </p:blipFill>
        <p:spPr>
          <a:xfrm>
            <a:off x="0" y="2174241"/>
            <a:ext cx="3360239" cy="4683759"/>
          </a:xfrm>
          <a:prstGeom prst="rect">
            <a:avLst/>
          </a:prstGeom>
        </p:spPr>
      </p:pic>
    </p:spTree>
    <p:extLst>
      <p:ext uri="{BB962C8B-B14F-4D97-AF65-F5344CB8AC3E}">
        <p14:creationId xmlns:p14="http://schemas.microsoft.com/office/powerpoint/2010/main" val="32233862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Дерево</Template>
  <TotalTime>215</TotalTime>
  <Words>262</Words>
  <Application>Microsoft Office PowerPoint</Application>
  <PresentationFormat>Широкоэкранный</PresentationFormat>
  <Paragraphs>5</Paragraphs>
  <Slides>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vt:i4>
      </vt:variant>
    </vt:vector>
  </HeadingPairs>
  <TitlesOfParts>
    <vt:vector size="8" baseType="lpstr">
      <vt:lpstr>Cambria</vt:lpstr>
      <vt:lpstr>Rockwell</vt:lpstr>
      <vt:lpstr>Rockwell Condensed</vt:lpstr>
      <vt:lpstr>Wingdings</vt:lpstr>
      <vt:lpstr>Дерево</vt:lpstr>
      <vt:lpstr>,,,</vt:lpstr>
      <vt:lpstr>Маруся Чурай - це головна героїня повістіу. Вона є простою дівчиною, яка мріє про краще життя і відчуває сильну прив'язаність до свого народу та рідного краю.  "Була вона висока, худа, з довгим обличчям, з непомітним нісом і великими, сумними очима. В волоссі її було тільки кілька сивих прядок, що, пробиваючись крізь руду густувату косу, робилися помітні". (опис Марусі)  "А серце її вражалось світлим і молодим спогадом про дім, про своїх рідних, про те, що стільки разів її мать так люб'язно казала: «Маруся, моя дівчина, колись ти побачиш світ, ти підеш у світ, відчуєш все, що ми не відчули" (мрія Марусі)  "І сякії українці молоді виконали би її бажання, бо вона, Маруся Чурай, стала для них символом, втіленням мрії про вільне життя на рідній землі" (опис ролі Марусі в очах українського народу)  "А вона була така прекрасна і гордовита, мов наречена, що усі здивувалися і зраділи, що така знайдеться у них на селі". (опис Марусі під час її весілля)</vt:lpstr>
      <vt:lpstr>вона дуже покохала Гриця, який був поряд із нею із самого дитинства, і в першу чергу думала про його комфорт, щоб у нього все добре складалося в житті.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PC</dc:creator>
  <cp:lastModifiedBy>PC</cp:lastModifiedBy>
  <cp:revision>2</cp:revision>
  <dcterms:created xsi:type="dcterms:W3CDTF">2023-04-13T17:56:16Z</dcterms:created>
  <dcterms:modified xsi:type="dcterms:W3CDTF">2023-04-13T21:31:25Z</dcterms:modified>
</cp:coreProperties>
</file>