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4" d="100"/>
          <a:sy n="94" d="100"/>
        </p:scale>
        <p:origin x="9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4/14/2023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dirty="0"/>
              <a:t>4/14/2023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4/14/2023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8E7603-CD72-488E-A227-D7533556DCFA}"/>
              </a:ext>
            </a:extLst>
          </p:cNvPr>
          <p:cNvSpPr>
            <a:spLocks noGrp="1"/>
          </p:cNvSpPr>
          <p:nvPr>
            <p:ph type="ctrTitle"/>
          </p:nvPr>
        </p:nvSpPr>
        <p:spPr>
          <a:xfrm>
            <a:off x="883920" y="1320801"/>
            <a:ext cx="10261600" cy="3048000"/>
          </a:xfrm>
        </p:spPr>
        <p:txBody>
          <a:bodyPr/>
          <a:lstStyle/>
          <a:p>
            <a:r>
              <a:rPr lang="uk-UA" sz="4000" dirty="0"/>
              <a:t>,,,</a:t>
            </a:r>
            <a:endParaRPr lang="ru-RU" sz="4000" dirty="0"/>
          </a:p>
        </p:txBody>
      </p:sp>
      <p:sp>
        <p:nvSpPr>
          <p:cNvPr id="3" name="Подзаголовок 2">
            <a:extLst>
              <a:ext uri="{FF2B5EF4-FFF2-40B4-BE49-F238E27FC236}">
                <a16:creationId xmlns:a16="http://schemas.microsoft.com/office/drawing/2014/main" id="{E422EC58-D775-4FAD-AD6C-57476E65EA40}"/>
              </a:ext>
            </a:extLst>
          </p:cNvPr>
          <p:cNvSpPr>
            <a:spLocks noGrp="1"/>
          </p:cNvSpPr>
          <p:nvPr>
            <p:ph type="subTitle" idx="1"/>
          </p:nvPr>
        </p:nvSpPr>
        <p:spPr>
          <a:xfrm>
            <a:off x="1069848" y="4602480"/>
            <a:ext cx="7891272" cy="856488"/>
          </a:xfrm>
        </p:spPr>
        <p:txBody>
          <a:bodyPr/>
          <a:lstStyle/>
          <a:p>
            <a:r>
              <a:rPr lang="uk-UA" dirty="0"/>
              <a:t>Виконували : Орина </a:t>
            </a:r>
            <a:r>
              <a:rPr lang="uk-UA" dirty="0" err="1"/>
              <a:t>Кільчинська</a:t>
            </a:r>
            <a:r>
              <a:rPr lang="uk-UA" dirty="0"/>
              <a:t>, Грало Микита , </a:t>
            </a:r>
            <a:r>
              <a:rPr lang="uk-UA" dirty="0" err="1"/>
              <a:t>Селіфанов</a:t>
            </a:r>
            <a:r>
              <a:rPr lang="uk-UA" dirty="0"/>
              <a:t> Михайло , </a:t>
            </a:r>
            <a:r>
              <a:rPr lang="uk-UA" dirty="0" err="1"/>
              <a:t>Лендель</a:t>
            </a:r>
            <a:r>
              <a:rPr lang="uk-UA" dirty="0"/>
              <a:t> Герман.</a:t>
            </a:r>
            <a:endParaRPr lang="ru-RU" dirty="0"/>
          </a:p>
        </p:txBody>
      </p:sp>
    </p:spTree>
    <p:extLst>
      <p:ext uri="{BB962C8B-B14F-4D97-AF65-F5344CB8AC3E}">
        <p14:creationId xmlns:p14="http://schemas.microsoft.com/office/powerpoint/2010/main" val="1458736475"/>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984D12-1366-4697-89AD-49337ED7FBD7}"/>
              </a:ext>
            </a:extLst>
          </p:cNvPr>
          <p:cNvSpPr>
            <a:spLocks noGrp="1"/>
          </p:cNvSpPr>
          <p:nvPr>
            <p:ph type="title"/>
          </p:nvPr>
        </p:nvSpPr>
        <p:spPr>
          <a:xfrm>
            <a:off x="2167128" y="511727"/>
            <a:ext cx="9281160" cy="5545123"/>
          </a:xfrm>
        </p:spPr>
        <p:txBody>
          <a:bodyPr>
            <a:normAutofit/>
          </a:bodyPr>
          <a:lstStyle/>
          <a:p>
            <a:r>
              <a:rPr lang="ru-RU" sz="1400" dirty="0">
                <a:solidFill>
                  <a:schemeClr val="bg1"/>
                </a:solidFill>
              </a:rPr>
              <a:t>Маруся </a:t>
            </a:r>
            <a:r>
              <a:rPr lang="ru-RU" sz="1400" dirty="0" err="1">
                <a:solidFill>
                  <a:schemeClr val="bg1"/>
                </a:solidFill>
              </a:rPr>
              <a:t>Чурай</a:t>
            </a:r>
            <a:r>
              <a:rPr lang="ru-RU" sz="1400" dirty="0">
                <a:solidFill>
                  <a:schemeClr val="bg1"/>
                </a:solidFill>
              </a:rPr>
              <a:t> - </a:t>
            </a:r>
            <a:r>
              <a:rPr lang="ru-RU" sz="1400" dirty="0" err="1">
                <a:solidFill>
                  <a:schemeClr val="bg1"/>
                </a:solidFill>
              </a:rPr>
              <a:t>це</a:t>
            </a:r>
            <a:r>
              <a:rPr lang="ru-RU" sz="1400" dirty="0">
                <a:solidFill>
                  <a:schemeClr val="bg1"/>
                </a:solidFill>
              </a:rPr>
              <a:t> </a:t>
            </a:r>
            <a:r>
              <a:rPr lang="ru-RU" sz="1400" dirty="0" err="1">
                <a:solidFill>
                  <a:schemeClr val="bg1"/>
                </a:solidFill>
              </a:rPr>
              <a:t>головна</a:t>
            </a:r>
            <a:r>
              <a:rPr lang="ru-RU" sz="1400" dirty="0">
                <a:solidFill>
                  <a:schemeClr val="bg1"/>
                </a:solidFill>
              </a:rPr>
              <a:t> </a:t>
            </a:r>
            <a:r>
              <a:rPr lang="ru-RU" sz="1400" dirty="0" err="1">
                <a:solidFill>
                  <a:schemeClr val="bg1"/>
                </a:solidFill>
              </a:rPr>
              <a:t>героїня</a:t>
            </a:r>
            <a:r>
              <a:rPr lang="ru-RU" sz="1400" dirty="0">
                <a:solidFill>
                  <a:schemeClr val="bg1"/>
                </a:solidFill>
              </a:rPr>
              <a:t> </a:t>
            </a:r>
            <a:r>
              <a:rPr lang="ru-RU" sz="1400" dirty="0" err="1">
                <a:solidFill>
                  <a:schemeClr val="bg1"/>
                </a:solidFill>
              </a:rPr>
              <a:t>повістіу</a:t>
            </a:r>
            <a:r>
              <a:rPr lang="ru-RU" sz="1400" dirty="0">
                <a:solidFill>
                  <a:schemeClr val="bg1"/>
                </a:solidFill>
              </a:rPr>
              <a:t>. Вона є простою </a:t>
            </a:r>
            <a:r>
              <a:rPr lang="ru-RU" sz="1400" dirty="0" err="1">
                <a:solidFill>
                  <a:schemeClr val="bg1"/>
                </a:solidFill>
              </a:rPr>
              <a:t>дівчиною</a:t>
            </a:r>
            <a:r>
              <a:rPr lang="ru-RU" sz="1400" dirty="0">
                <a:solidFill>
                  <a:schemeClr val="bg1"/>
                </a:solidFill>
              </a:rPr>
              <a:t>, яка </a:t>
            </a:r>
            <a:r>
              <a:rPr lang="ru-RU" sz="1400" dirty="0" err="1">
                <a:solidFill>
                  <a:schemeClr val="bg1"/>
                </a:solidFill>
              </a:rPr>
              <a:t>мріє</a:t>
            </a:r>
            <a:r>
              <a:rPr lang="ru-RU" sz="1400" dirty="0">
                <a:solidFill>
                  <a:schemeClr val="bg1"/>
                </a:solidFill>
              </a:rPr>
              <a:t> про </a:t>
            </a:r>
            <a:r>
              <a:rPr lang="ru-RU" sz="1400" dirty="0" err="1">
                <a:solidFill>
                  <a:schemeClr val="bg1"/>
                </a:solidFill>
              </a:rPr>
              <a:t>краще</a:t>
            </a:r>
            <a:r>
              <a:rPr lang="ru-RU" sz="1400" dirty="0">
                <a:solidFill>
                  <a:schemeClr val="bg1"/>
                </a:solidFill>
              </a:rPr>
              <a:t> </a:t>
            </a:r>
            <a:r>
              <a:rPr lang="ru-RU" sz="1400" dirty="0" err="1">
                <a:solidFill>
                  <a:schemeClr val="bg1"/>
                </a:solidFill>
              </a:rPr>
              <a:t>життя</a:t>
            </a:r>
            <a:r>
              <a:rPr lang="ru-RU" sz="1400" dirty="0">
                <a:solidFill>
                  <a:schemeClr val="bg1"/>
                </a:solidFill>
              </a:rPr>
              <a:t> і </a:t>
            </a:r>
            <a:r>
              <a:rPr lang="ru-RU" sz="1400" dirty="0" err="1">
                <a:solidFill>
                  <a:schemeClr val="bg1"/>
                </a:solidFill>
              </a:rPr>
              <a:t>відчуває</a:t>
            </a:r>
            <a:r>
              <a:rPr lang="ru-RU" sz="1400" dirty="0">
                <a:solidFill>
                  <a:schemeClr val="bg1"/>
                </a:solidFill>
              </a:rPr>
              <a:t> </a:t>
            </a:r>
            <a:r>
              <a:rPr lang="ru-RU" sz="1400" dirty="0" err="1">
                <a:solidFill>
                  <a:schemeClr val="bg1"/>
                </a:solidFill>
              </a:rPr>
              <a:t>сильну</a:t>
            </a:r>
            <a:r>
              <a:rPr lang="ru-RU" sz="1400" dirty="0">
                <a:solidFill>
                  <a:schemeClr val="bg1"/>
                </a:solidFill>
              </a:rPr>
              <a:t> </a:t>
            </a:r>
            <a:r>
              <a:rPr lang="ru-RU" sz="1400" dirty="0" err="1">
                <a:solidFill>
                  <a:schemeClr val="bg1"/>
                </a:solidFill>
              </a:rPr>
              <a:t>прив'язаність</a:t>
            </a:r>
            <a:r>
              <a:rPr lang="ru-RU" sz="1400" dirty="0">
                <a:solidFill>
                  <a:schemeClr val="bg1"/>
                </a:solidFill>
              </a:rPr>
              <a:t> до </a:t>
            </a:r>
            <a:r>
              <a:rPr lang="ru-RU" sz="1400" dirty="0" err="1">
                <a:solidFill>
                  <a:schemeClr val="bg1"/>
                </a:solidFill>
              </a:rPr>
              <a:t>свого</a:t>
            </a:r>
            <a:r>
              <a:rPr lang="ru-RU" sz="1400" dirty="0">
                <a:solidFill>
                  <a:schemeClr val="bg1"/>
                </a:solidFill>
              </a:rPr>
              <a:t> народу та </a:t>
            </a:r>
            <a:r>
              <a:rPr lang="ru-RU" sz="1400" dirty="0" err="1">
                <a:solidFill>
                  <a:schemeClr val="bg1"/>
                </a:solidFill>
              </a:rPr>
              <a:t>рідного</a:t>
            </a:r>
            <a:r>
              <a:rPr lang="ru-RU" sz="1400" dirty="0">
                <a:solidFill>
                  <a:schemeClr val="bg1"/>
                </a:solidFill>
              </a:rPr>
              <a:t> краю. </a:t>
            </a:r>
            <a:br>
              <a:rPr lang="ru-RU" sz="1400" dirty="0">
                <a:solidFill>
                  <a:schemeClr val="bg1"/>
                </a:solidFill>
              </a:rPr>
            </a:br>
            <a:r>
              <a:rPr lang="ru-RU" sz="1400" dirty="0">
                <a:solidFill>
                  <a:schemeClr val="bg1"/>
                </a:solidFill>
              </a:rPr>
              <a:t>"</a:t>
            </a:r>
            <a:r>
              <a:rPr lang="ru-RU" sz="1400" dirty="0" err="1">
                <a:solidFill>
                  <a:schemeClr val="bg1"/>
                </a:solidFill>
              </a:rPr>
              <a:t>Була</a:t>
            </a:r>
            <a:r>
              <a:rPr lang="ru-RU" sz="1400" dirty="0">
                <a:solidFill>
                  <a:schemeClr val="bg1"/>
                </a:solidFill>
              </a:rPr>
              <a:t> вона </a:t>
            </a:r>
            <a:r>
              <a:rPr lang="ru-RU" sz="1400" dirty="0" err="1">
                <a:solidFill>
                  <a:schemeClr val="bg1"/>
                </a:solidFill>
              </a:rPr>
              <a:t>висока</a:t>
            </a:r>
            <a:r>
              <a:rPr lang="ru-RU" sz="1400" dirty="0">
                <a:solidFill>
                  <a:schemeClr val="bg1"/>
                </a:solidFill>
              </a:rPr>
              <a:t>, худа, з </a:t>
            </a:r>
            <a:r>
              <a:rPr lang="ru-RU" sz="1400" dirty="0" err="1">
                <a:solidFill>
                  <a:schemeClr val="bg1"/>
                </a:solidFill>
              </a:rPr>
              <a:t>довгим</a:t>
            </a:r>
            <a:r>
              <a:rPr lang="ru-RU" sz="1400" dirty="0">
                <a:solidFill>
                  <a:schemeClr val="bg1"/>
                </a:solidFill>
              </a:rPr>
              <a:t> </a:t>
            </a:r>
            <a:r>
              <a:rPr lang="ru-RU" sz="1400" dirty="0" err="1">
                <a:solidFill>
                  <a:schemeClr val="bg1"/>
                </a:solidFill>
              </a:rPr>
              <a:t>обличчям</a:t>
            </a:r>
            <a:r>
              <a:rPr lang="ru-RU" sz="1400" dirty="0">
                <a:solidFill>
                  <a:schemeClr val="bg1"/>
                </a:solidFill>
              </a:rPr>
              <a:t>, з </a:t>
            </a:r>
            <a:r>
              <a:rPr lang="ru-RU" sz="1400" dirty="0" err="1">
                <a:solidFill>
                  <a:schemeClr val="bg1"/>
                </a:solidFill>
              </a:rPr>
              <a:t>непомітним</a:t>
            </a:r>
            <a:r>
              <a:rPr lang="ru-RU" sz="1400" dirty="0">
                <a:solidFill>
                  <a:schemeClr val="bg1"/>
                </a:solidFill>
              </a:rPr>
              <a:t> </a:t>
            </a:r>
            <a:r>
              <a:rPr lang="ru-RU" sz="1400" dirty="0" err="1">
                <a:solidFill>
                  <a:schemeClr val="bg1"/>
                </a:solidFill>
              </a:rPr>
              <a:t>нісом</a:t>
            </a:r>
            <a:r>
              <a:rPr lang="ru-RU" sz="1400" dirty="0">
                <a:solidFill>
                  <a:schemeClr val="bg1"/>
                </a:solidFill>
              </a:rPr>
              <a:t> і великими, </a:t>
            </a:r>
            <a:r>
              <a:rPr lang="ru-RU" sz="1400" dirty="0" err="1">
                <a:solidFill>
                  <a:schemeClr val="bg1"/>
                </a:solidFill>
              </a:rPr>
              <a:t>сумними</a:t>
            </a:r>
            <a:r>
              <a:rPr lang="ru-RU" sz="1400" dirty="0">
                <a:solidFill>
                  <a:schemeClr val="bg1"/>
                </a:solidFill>
              </a:rPr>
              <a:t> </a:t>
            </a:r>
            <a:r>
              <a:rPr lang="ru-RU" sz="1400" dirty="0" err="1">
                <a:solidFill>
                  <a:schemeClr val="bg1"/>
                </a:solidFill>
              </a:rPr>
              <a:t>очима</a:t>
            </a:r>
            <a:r>
              <a:rPr lang="ru-RU" sz="1400" dirty="0">
                <a:solidFill>
                  <a:schemeClr val="bg1"/>
                </a:solidFill>
              </a:rPr>
              <a:t>. В </a:t>
            </a:r>
            <a:r>
              <a:rPr lang="ru-RU" sz="1400" dirty="0" err="1">
                <a:solidFill>
                  <a:schemeClr val="bg1"/>
                </a:solidFill>
              </a:rPr>
              <a:t>волоссі</a:t>
            </a:r>
            <a:r>
              <a:rPr lang="ru-RU" sz="1400" dirty="0">
                <a:solidFill>
                  <a:schemeClr val="bg1"/>
                </a:solidFill>
              </a:rPr>
              <a:t> </a:t>
            </a:r>
            <a:r>
              <a:rPr lang="ru-RU" sz="1400" dirty="0" err="1">
                <a:solidFill>
                  <a:schemeClr val="bg1"/>
                </a:solidFill>
              </a:rPr>
              <a:t>її</a:t>
            </a:r>
            <a:r>
              <a:rPr lang="ru-RU" sz="1400" dirty="0">
                <a:solidFill>
                  <a:schemeClr val="bg1"/>
                </a:solidFill>
              </a:rPr>
              <a:t> </a:t>
            </a:r>
            <a:r>
              <a:rPr lang="ru-RU" sz="1400" dirty="0" err="1">
                <a:solidFill>
                  <a:schemeClr val="bg1"/>
                </a:solidFill>
              </a:rPr>
              <a:t>було</a:t>
            </a:r>
            <a:r>
              <a:rPr lang="ru-RU" sz="1400" dirty="0">
                <a:solidFill>
                  <a:schemeClr val="bg1"/>
                </a:solidFill>
              </a:rPr>
              <a:t> </a:t>
            </a:r>
            <a:r>
              <a:rPr lang="ru-RU" sz="1400" dirty="0" err="1">
                <a:solidFill>
                  <a:schemeClr val="bg1"/>
                </a:solidFill>
              </a:rPr>
              <a:t>тільки</a:t>
            </a:r>
            <a:r>
              <a:rPr lang="ru-RU" sz="1400" dirty="0">
                <a:solidFill>
                  <a:schemeClr val="bg1"/>
                </a:solidFill>
              </a:rPr>
              <a:t> </a:t>
            </a:r>
            <a:r>
              <a:rPr lang="ru-RU" sz="1400" dirty="0" err="1">
                <a:solidFill>
                  <a:schemeClr val="bg1"/>
                </a:solidFill>
              </a:rPr>
              <a:t>кілька</a:t>
            </a:r>
            <a:r>
              <a:rPr lang="ru-RU" sz="1400" dirty="0">
                <a:solidFill>
                  <a:schemeClr val="bg1"/>
                </a:solidFill>
              </a:rPr>
              <a:t> </a:t>
            </a:r>
            <a:r>
              <a:rPr lang="ru-RU" sz="1400" dirty="0" err="1">
                <a:solidFill>
                  <a:schemeClr val="bg1"/>
                </a:solidFill>
              </a:rPr>
              <a:t>сивих</a:t>
            </a:r>
            <a:r>
              <a:rPr lang="ru-RU" sz="1400" dirty="0">
                <a:solidFill>
                  <a:schemeClr val="bg1"/>
                </a:solidFill>
              </a:rPr>
              <a:t> прядок, </a:t>
            </a:r>
            <a:r>
              <a:rPr lang="ru-RU" sz="1400" dirty="0" err="1">
                <a:solidFill>
                  <a:schemeClr val="bg1"/>
                </a:solidFill>
              </a:rPr>
              <a:t>що</a:t>
            </a:r>
            <a:r>
              <a:rPr lang="ru-RU" sz="1400" dirty="0">
                <a:solidFill>
                  <a:schemeClr val="bg1"/>
                </a:solidFill>
              </a:rPr>
              <a:t>, </a:t>
            </a:r>
            <a:r>
              <a:rPr lang="ru-RU" sz="1400" dirty="0" err="1">
                <a:solidFill>
                  <a:schemeClr val="bg1"/>
                </a:solidFill>
              </a:rPr>
              <a:t>пробиваючись</a:t>
            </a:r>
            <a:r>
              <a:rPr lang="ru-RU" sz="1400" dirty="0">
                <a:solidFill>
                  <a:schemeClr val="bg1"/>
                </a:solidFill>
              </a:rPr>
              <a:t> </a:t>
            </a:r>
            <a:r>
              <a:rPr lang="ru-RU" sz="1400" dirty="0" err="1">
                <a:solidFill>
                  <a:schemeClr val="bg1"/>
                </a:solidFill>
              </a:rPr>
              <a:t>крізь</a:t>
            </a:r>
            <a:r>
              <a:rPr lang="ru-RU" sz="1400" dirty="0">
                <a:solidFill>
                  <a:schemeClr val="bg1"/>
                </a:solidFill>
              </a:rPr>
              <a:t> руду </a:t>
            </a:r>
            <a:r>
              <a:rPr lang="ru-RU" sz="1400" dirty="0" err="1">
                <a:solidFill>
                  <a:schemeClr val="bg1"/>
                </a:solidFill>
              </a:rPr>
              <a:t>густувату</a:t>
            </a:r>
            <a:r>
              <a:rPr lang="ru-RU" sz="1400" dirty="0">
                <a:solidFill>
                  <a:schemeClr val="bg1"/>
                </a:solidFill>
              </a:rPr>
              <a:t> косу, </a:t>
            </a:r>
            <a:r>
              <a:rPr lang="ru-RU" sz="1400" dirty="0" err="1">
                <a:solidFill>
                  <a:schemeClr val="bg1"/>
                </a:solidFill>
              </a:rPr>
              <a:t>робилися</a:t>
            </a:r>
            <a:r>
              <a:rPr lang="ru-RU" sz="1400" dirty="0">
                <a:solidFill>
                  <a:schemeClr val="bg1"/>
                </a:solidFill>
              </a:rPr>
              <a:t> </a:t>
            </a:r>
            <a:r>
              <a:rPr lang="ru-RU" sz="1400" dirty="0" err="1">
                <a:solidFill>
                  <a:schemeClr val="bg1"/>
                </a:solidFill>
              </a:rPr>
              <a:t>помітні</a:t>
            </a:r>
            <a:r>
              <a:rPr lang="ru-RU" sz="1400" dirty="0">
                <a:solidFill>
                  <a:schemeClr val="bg1"/>
                </a:solidFill>
              </a:rPr>
              <a:t>". (</a:t>
            </a:r>
            <a:r>
              <a:rPr lang="ru-RU" sz="1400" dirty="0" err="1">
                <a:solidFill>
                  <a:schemeClr val="bg1"/>
                </a:solidFill>
              </a:rPr>
              <a:t>опис</a:t>
            </a:r>
            <a:r>
              <a:rPr lang="ru-RU" sz="1400" dirty="0">
                <a:solidFill>
                  <a:schemeClr val="bg1"/>
                </a:solidFill>
              </a:rPr>
              <a:t> </a:t>
            </a:r>
            <a:r>
              <a:rPr lang="ru-RU" sz="1400" dirty="0" err="1">
                <a:solidFill>
                  <a:schemeClr val="bg1"/>
                </a:solidFill>
              </a:rPr>
              <a:t>Марусі</a:t>
            </a:r>
            <a:r>
              <a:rPr lang="ru-RU" sz="1400" dirty="0">
                <a:solidFill>
                  <a:schemeClr val="bg1"/>
                </a:solidFill>
              </a:rPr>
              <a:t>)</a:t>
            </a:r>
            <a:br>
              <a:rPr lang="ru-RU" sz="1400" dirty="0">
                <a:solidFill>
                  <a:schemeClr val="bg1"/>
                </a:solidFill>
              </a:rPr>
            </a:br>
            <a:br>
              <a:rPr lang="ru-RU" sz="1400" dirty="0">
                <a:solidFill>
                  <a:schemeClr val="bg1"/>
                </a:solidFill>
              </a:rPr>
            </a:br>
            <a:r>
              <a:rPr lang="ru-RU" sz="1400" dirty="0">
                <a:solidFill>
                  <a:schemeClr val="bg1"/>
                </a:solidFill>
              </a:rPr>
              <a:t>"А </a:t>
            </a:r>
            <a:r>
              <a:rPr lang="ru-RU" sz="1400" dirty="0" err="1">
                <a:solidFill>
                  <a:schemeClr val="bg1"/>
                </a:solidFill>
              </a:rPr>
              <a:t>серце</a:t>
            </a:r>
            <a:r>
              <a:rPr lang="ru-RU" sz="1400" dirty="0">
                <a:solidFill>
                  <a:schemeClr val="bg1"/>
                </a:solidFill>
              </a:rPr>
              <a:t> </a:t>
            </a:r>
            <a:r>
              <a:rPr lang="ru-RU" sz="1400" dirty="0" err="1">
                <a:solidFill>
                  <a:schemeClr val="bg1"/>
                </a:solidFill>
              </a:rPr>
              <a:t>її</a:t>
            </a:r>
            <a:r>
              <a:rPr lang="ru-RU" sz="1400" dirty="0">
                <a:solidFill>
                  <a:schemeClr val="bg1"/>
                </a:solidFill>
              </a:rPr>
              <a:t> </a:t>
            </a:r>
            <a:r>
              <a:rPr lang="ru-RU" sz="1400" dirty="0" err="1">
                <a:solidFill>
                  <a:schemeClr val="bg1"/>
                </a:solidFill>
              </a:rPr>
              <a:t>вражалось</a:t>
            </a:r>
            <a:r>
              <a:rPr lang="ru-RU" sz="1400" dirty="0">
                <a:solidFill>
                  <a:schemeClr val="bg1"/>
                </a:solidFill>
              </a:rPr>
              <a:t> </a:t>
            </a:r>
            <a:r>
              <a:rPr lang="ru-RU" sz="1400" dirty="0" err="1">
                <a:solidFill>
                  <a:schemeClr val="bg1"/>
                </a:solidFill>
              </a:rPr>
              <a:t>світлим</a:t>
            </a:r>
            <a:r>
              <a:rPr lang="ru-RU" sz="1400" dirty="0">
                <a:solidFill>
                  <a:schemeClr val="bg1"/>
                </a:solidFill>
              </a:rPr>
              <a:t> і молодим </a:t>
            </a:r>
            <a:r>
              <a:rPr lang="ru-RU" sz="1400" dirty="0" err="1">
                <a:solidFill>
                  <a:schemeClr val="bg1"/>
                </a:solidFill>
              </a:rPr>
              <a:t>спогадом</a:t>
            </a:r>
            <a:r>
              <a:rPr lang="ru-RU" sz="1400" dirty="0">
                <a:solidFill>
                  <a:schemeClr val="bg1"/>
                </a:solidFill>
              </a:rPr>
              <a:t> про </a:t>
            </a:r>
            <a:r>
              <a:rPr lang="ru-RU" sz="1400" dirty="0" err="1">
                <a:solidFill>
                  <a:schemeClr val="bg1"/>
                </a:solidFill>
              </a:rPr>
              <a:t>дім</a:t>
            </a:r>
            <a:r>
              <a:rPr lang="ru-RU" sz="1400" dirty="0">
                <a:solidFill>
                  <a:schemeClr val="bg1"/>
                </a:solidFill>
              </a:rPr>
              <a:t>, про </a:t>
            </a:r>
            <a:r>
              <a:rPr lang="ru-RU" sz="1400" dirty="0" err="1">
                <a:solidFill>
                  <a:schemeClr val="bg1"/>
                </a:solidFill>
              </a:rPr>
              <a:t>своїх</a:t>
            </a:r>
            <a:r>
              <a:rPr lang="ru-RU" sz="1400" dirty="0">
                <a:solidFill>
                  <a:schemeClr val="bg1"/>
                </a:solidFill>
              </a:rPr>
              <a:t> </a:t>
            </a:r>
            <a:r>
              <a:rPr lang="ru-RU" sz="1400" dirty="0" err="1">
                <a:solidFill>
                  <a:schemeClr val="bg1"/>
                </a:solidFill>
              </a:rPr>
              <a:t>рідних</a:t>
            </a:r>
            <a:r>
              <a:rPr lang="ru-RU" sz="1400" dirty="0">
                <a:solidFill>
                  <a:schemeClr val="bg1"/>
                </a:solidFill>
              </a:rPr>
              <a:t>, про те, </a:t>
            </a:r>
            <a:r>
              <a:rPr lang="ru-RU" sz="1400" dirty="0" err="1">
                <a:solidFill>
                  <a:schemeClr val="bg1"/>
                </a:solidFill>
              </a:rPr>
              <a:t>що</a:t>
            </a:r>
            <a:r>
              <a:rPr lang="ru-RU" sz="1400" dirty="0">
                <a:solidFill>
                  <a:schemeClr val="bg1"/>
                </a:solidFill>
              </a:rPr>
              <a:t> </a:t>
            </a:r>
            <a:r>
              <a:rPr lang="ru-RU" sz="1400" dirty="0" err="1">
                <a:solidFill>
                  <a:schemeClr val="bg1"/>
                </a:solidFill>
              </a:rPr>
              <a:t>стільки</a:t>
            </a:r>
            <a:r>
              <a:rPr lang="ru-RU" sz="1400" dirty="0">
                <a:solidFill>
                  <a:schemeClr val="bg1"/>
                </a:solidFill>
              </a:rPr>
              <a:t> </a:t>
            </a:r>
            <a:r>
              <a:rPr lang="ru-RU" sz="1400" dirty="0" err="1">
                <a:solidFill>
                  <a:schemeClr val="bg1"/>
                </a:solidFill>
              </a:rPr>
              <a:t>разів</a:t>
            </a:r>
            <a:r>
              <a:rPr lang="ru-RU" sz="1400" dirty="0">
                <a:solidFill>
                  <a:schemeClr val="bg1"/>
                </a:solidFill>
              </a:rPr>
              <a:t> </a:t>
            </a:r>
            <a:r>
              <a:rPr lang="ru-RU" sz="1400" dirty="0" err="1">
                <a:solidFill>
                  <a:schemeClr val="bg1"/>
                </a:solidFill>
              </a:rPr>
              <a:t>її</a:t>
            </a:r>
            <a:r>
              <a:rPr lang="ru-RU" sz="1400" dirty="0">
                <a:solidFill>
                  <a:schemeClr val="bg1"/>
                </a:solidFill>
              </a:rPr>
              <a:t> мать так </a:t>
            </a:r>
            <a:r>
              <a:rPr lang="ru-RU" sz="1400" dirty="0" err="1">
                <a:solidFill>
                  <a:schemeClr val="bg1"/>
                </a:solidFill>
              </a:rPr>
              <a:t>люб'язно</a:t>
            </a:r>
            <a:r>
              <a:rPr lang="ru-RU" sz="1400" dirty="0">
                <a:solidFill>
                  <a:schemeClr val="bg1"/>
                </a:solidFill>
              </a:rPr>
              <a:t> казала: «Маруся, моя </a:t>
            </a:r>
            <a:r>
              <a:rPr lang="ru-RU" sz="1400" dirty="0" err="1">
                <a:solidFill>
                  <a:schemeClr val="bg1"/>
                </a:solidFill>
              </a:rPr>
              <a:t>дівчина</a:t>
            </a:r>
            <a:r>
              <a:rPr lang="ru-RU" sz="1400" dirty="0">
                <a:solidFill>
                  <a:schemeClr val="bg1"/>
                </a:solidFill>
              </a:rPr>
              <a:t>, колись </a:t>
            </a:r>
            <a:r>
              <a:rPr lang="ru-RU" sz="1400" dirty="0" err="1">
                <a:solidFill>
                  <a:schemeClr val="bg1"/>
                </a:solidFill>
              </a:rPr>
              <a:t>ти</a:t>
            </a:r>
            <a:r>
              <a:rPr lang="ru-RU" sz="1400" dirty="0">
                <a:solidFill>
                  <a:schemeClr val="bg1"/>
                </a:solidFill>
              </a:rPr>
              <a:t> </a:t>
            </a:r>
            <a:r>
              <a:rPr lang="ru-RU" sz="1400" dirty="0" err="1">
                <a:solidFill>
                  <a:schemeClr val="bg1"/>
                </a:solidFill>
              </a:rPr>
              <a:t>побачиш</a:t>
            </a:r>
            <a:r>
              <a:rPr lang="ru-RU" sz="1400" dirty="0">
                <a:solidFill>
                  <a:schemeClr val="bg1"/>
                </a:solidFill>
              </a:rPr>
              <a:t> </a:t>
            </a:r>
            <a:r>
              <a:rPr lang="ru-RU" sz="1400" dirty="0" err="1">
                <a:solidFill>
                  <a:schemeClr val="bg1"/>
                </a:solidFill>
              </a:rPr>
              <a:t>світ</a:t>
            </a:r>
            <a:r>
              <a:rPr lang="ru-RU" sz="1400" dirty="0">
                <a:solidFill>
                  <a:schemeClr val="bg1"/>
                </a:solidFill>
              </a:rPr>
              <a:t>, </a:t>
            </a:r>
            <a:r>
              <a:rPr lang="ru-RU" sz="1400" dirty="0" err="1">
                <a:solidFill>
                  <a:schemeClr val="bg1"/>
                </a:solidFill>
              </a:rPr>
              <a:t>ти</a:t>
            </a:r>
            <a:r>
              <a:rPr lang="ru-RU" sz="1400" dirty="0">
                <a:solidFill>
                  <a:schemeClr val="bg1"/>
                </a:solidFill>
              </a:rPr>
              <a:t> </a:t>
            </a:r>
            <a:r>
              <a:rPr lang="ru-RU" sz="1400" dirty="0" err="1">
                <a:solidFill>
                  <a:schemeClr val="bg1"/>
                </a:solidFill>
              </a:rPr>
              <a:t>підеш</a:t>
            </a:r>
            <a:r>
              <a:rPr lang="ru-RU" sz="1400" dirty="0">
                <a:solidFill>
                  <a:schemeClr val="bg1"/>
                </a:solidFill>
              </a:rPr>
              <a:t> у </a:t>
            </a:r>
            <a:r>
              <a:rPr lang="ru-RU" sz="1400" dirty="0" err="1">
                <a:solidFill>
                  <a:schemeClr val="bg1"/>
                </a:solidFill>
              </a:rPr>
              <a:t>світ</a:t>
            </a:r>
            <a:r>
              <a:rPr lang="ru-RU" sz="1400" dirty="0">
                <a:solidFill>
                  <a:schemeClr val="bg1"/>
                </a:solidFill>
              </a:rPr>
              <a:t>, </a:t>
            </a:r>
            <a:r>
              <a:rPr lang="ru-RU" sz="1400" dirty="0" err="1">
                <a:solidFill>
                  <a:schemeClr val="bg1"/>
                </a:solidFill>
              </a:rPr>
              <a:t>відчуєш</a:t>
            </a:r>
            <a:r>
              <a:rPr lang="ru-RU" sz="1400" dirty="0">
                <a:solidFill>
                  <a:schemeClr val="bg1"/>
                </a:solidFill>
              </a:rPr>
              <a:t> все, </a:t>
            </a:r>
            <a:r>
              <a:rPr lang="ru-RU" sz="1400" dirty="0" err="1">
                <a:solidFill>
                  <a:schemeClr val="bg1"/>
                </a:solidFill>
              </a:rPr>
              <a:t>що</a:t>
            </a:r>
            <a:r>
              <a:rPr lang="ru-RU" sz="1400" dirty="0">
                <a:solidFill>
                  <a:schemeClr val="bg1"/>
                </a:solidFill>
              </a:rPr>
              <a:t> ми не </a:t>
            </a:r>
            <a:r>
              <a:rPr lang="ru-RU" sz="1400" dirty="0" err="1">
                <a:solidFill>
                  <a:schemeClr val="bg1"/>
                </a:solidFill>
              </a:rPr>
              <a:t>відчули</a:t>
            </a:r>
            <a:r>
              <a:rPr lang="ru-RU" sz="1400" dirty="0">
                <a:solidFill>
                  <a:schemeClr val="bg1"/>
                </a:solidFill>
              </a:rPr>
              <a:t>" (</a:t>
            </a:r>
            <a:r>
              <a:rPr lang="ru-RU" sz="1400" dirty="0" err="1">
                <a:solidFill>
                  <a:schemeClr val="bg1"/>
                </a:solidFill>
              </a:rPr>
              <a:t>мрія</a:t>
            </a:r>
            <a:r>
              <a:rPr lang="ru-RU" sz="1400" dirty="0">
                <a:solidFill>
                  <a:schemeClr val="bg1"/>
                </a:solidFill>
              </a:rPr>
              <a:t> </a:t>
            </a:r>
            <a:r>
              <a:rPr lang="ru-RU" sz="1400" dirty="0" err="1">
                <a:solidFill>
                  <a:schemeClr val="bg1"/>
                </a:solidFill>
              </a:rPr>
              <a:t>Марусі</a:t>
            </a:r>
            <a:r>
              <a:rPr lang="ru-RU" sz="1400" dirty="0">
                <a:solidFill>
                  <a:schemeClr val="bg1"/>
                </a:solidFill>
              </a:rPr>
              <a:t>)</a:t>
            </a:r>
            <a:br>
              <a:rPr lang="ru-RU" sz="1400" dirty="0">
                <a:solidFill>
                  <a:schemeClr val="bg1"/>
                </a:solidFill>
              </a:rPr>
            </a:br>
            <a:br>
              <a:rPr lang="ru-RU" sz="1400" dirty="0">
                <a:solidFill>
                  <a:schemeClr val="bg1"/>
                </a:solidFill>
              </a:rPr>
            </a:br>
            <a:r>
              <a:rPr lang="ru-RU" sz="1400" dirty="0">
                <a:solidFill>
                  <a:schemeClr val="bg1"/>
                </a:solidFill>
              </a:rPr>
              <a:t>"І </a:t>
            </a:r>
            <a:r>
              <a:rPr lang="ru-RU" sz="1400" dirty="0" err="1">
                <a:solidFill>
                  <a:schemeClr val="bg1"/>
                </a:solidFill>
              </a:rPr>
              <a:t>сякії</a:t>
            </a:r>
            <a:r>
              <a:rPr lang="ru-RU" sz="1400" dirty="0">
                <a:solidFill>
                  <a:schemeClr val="bg1"/>
                </a:solidFill>
              </a:rPr>
              <a:t> </a:t>
            </a:r>
            <a:r>
              <a:rPr lang="ru-RU" sz="1400" dirty="0" err="1">
                <a:solidFill>
                  <a:schemeClr val="bg1"/>
                </a:solidFill>
              </a:rPr>
              <a:t>українці</a:t>
            </a:r>
            <a:r>
              <a:rPr lang="ru-RU" sz="1400" dirty="0">
                <a:solidFill>
                  <a:schemeClr val="bg1"/>
                </a:solidFill>
              </a:rPr>
              <a:t> </a:t>
            </a:r>
            <a:r>
              <a:rPr lang="ru-RU" sz="1400" dirty="0" err="1">
                <a:solidFill>
                  <a:schemeClr val="bg1"/>
                </a:solidFill>
              </a:rPr>
              <a:t>молоді</a:t>
            </a:r>
            <a:r>
              <a:rPr lang="ru-RU" sz="1400" dirty="0">
                <a:solidFill>
                  <a:schemeClr val="bg1"/>
                </a:solidFill>
              </a:rPr>
              <a:t> </a:t>
            </a:r>
            <a:r>
              <a:rPr lang="ru-RU" sz="1400" dirty="0" err="1">
                <a:solidFill>
                  <a:schemeClr val="bg1"/>
                </a:solidFill>
              </a:rPr>
              <a:t>виконали</a:t>
            </a:r>
            <a:r>
              <a:rPr lang="ru-RU" sz="1400" dirty="0">
                <a:solidFill>
                  <a:schemeClr val="bg1"/>
                </a:solidFill>
              </a:rPr>
              <a:t> би </a:t>
            </a:r>
            <a:r>
              <a:rPr lang="ru-RU" sz="1400" dirty="0" err="1">
                <a:solidFill>
                  <a:schemeClr val="bg1"/>
                </a:solidFill>
              </a:rPr>
              <a:t>її</a:t>
            </a:r>
            <a:r>
              <a:rPr lang="ru-RU" sz="1400" dirty="0">
                <a:solidFill>
                  <a:schemeClr val="bg1"/>
                </a:solidFill>
              </a:rPr>
              <a:t> </a:t>
            </a:r>
            <a:r>
              <a:rPr lang="ru-RU" sz="1400" dirty="0" err="1">
                <a:solidFill>
                  <a:schemeClr val="bg1"/>
                </a:solidFill>
              </a:rPr>
              <a:t>бажання</a:t>
            </a:r>
            <a:r>
              <a:rPr lang="ru-RU" sz="1400" dirty="0">
                <a:solidFill>
                  <a:schemeClr val="bg1"/>
                </a:solidFill>
              </a:rPr>
              <a:t>, </a:t>
            </a:r>
            <a:r>
              <a:rPr lang="ru-RU" sz="1400" dirty="0" err="1">
                <a:solidFill>
                  <a:schemeClr val="bg1"/>
                </a:solidFill>
              </a:rPr>
              <a:t>бо</a:t>
            </a:r>
            <a:r>
              <a:rPr lang="ru-RU" sz="1400" dirty="0">
                <a:solidFill>
                  <a:schemeClr val="bg1"/>
                </a:solidFill>
              </a:rPr>
              <a:t> вона, Маруся </a:t>
            </a:r>
            <a:r>
              <a:rPr lang="ru-RU" sz="1400" dirty="0" err="1">
                <a:solidFill>
                  <a:schemeClr val="bg1"/>
                </a:solidFill>
              </a:rPr>
              <a:t>Чурай</a:t>
            </a:r>
            <a:r>
              <a:rPr lang="ru-RU" sz="1400" dirty="0">
                <a:solidFill>
                  <a:schemeClr val="bg1"/>
                </a:solidFill>
              </a:rPr>
              <a:t>, стала для них символом, </a:t>
            </a:r>
            <a:r>
              <a:rPr lang="ru-RU" sz="1400" dirty="0" err="1">
                <a:solidFill>
                  <a:schemeClr val="bg1"/>
                </a:solidFill>
              </a:rPr>
              <a:t>втіленням</a:t>
            </a:r>
            <a:r>
              <a:rPr lang="ru-RU" sz="1400" dirty="0">
                <a:solidFill>
                  <a:schemeClr val="bg1"/>
                </a:solidFill>
              </a:rPr>
              <a:t> </a:t>
            </a:r>
            <a:r>
              <a:rPr lang="ru-RU" sz="1400" dirty="0" err="1">
                <a:solidFill>
                  <a:schemeClr val="bg1"/>
                </a:solidFill>
              </a:rPr>
              <a:t>мрії</a:t>
            </a:r>
            <a:r>
              <a:rPr lang="ru-RU" sz="1400" dirty="0">
                <a:solidFill>
                  <a:schemeClr val="bg1"/>
                </a:solidFill>
              </a:rPr>
              <a:t> про </a:t>
            </a:r>
            <a:r>
              <a:rPr lang="ru-RU" sz="1400" dirty="0" err="1">
                <a:solidFill>
                  <a:schemeClr val="bg1"/>
                </a:solidFill>
              </a:rPr>
              <a:t>вільне</a:t>
            </a:r>
            <a:r>
              <a:rPr lang="ru-RU" sz="1400" dirty="0">
                <a:solidFill>
                  <a:schemeClr val="bg1"/>
                </a:solidFill>
              </a:rPr>
              <a:t> </a:t>
            </a:r>
            <a:r>
              <a:rPr lang="ru-RU" sz="1400" dirty="0" err="1">
                <a:solidFill>
                  <a:schemeClr val="bg1"/>
                </a:solidFill>
              </a:rPr>
              <a:t>життя</a:t>
            </a:r>
            <a:r>
              <a:rPr lang="ru-RU" sz="1400" dirty="0">
                <a:solidFill>
                  <a:schemeClr val="bg1"/>
                </a:solidFill>
              </a:rPr>
              <a:t> на </a:t>
            </a:r>
            <a:r>
              <a:rPr lang="ru-RU" sz="1400" dirty="0" err="1">
                <a:solidFill>
                  <a:schemeClr val="bg1"/>
                </a:solidFill>
              </a:rPr>
              <a:t>рідній</a:t>
            </a:r>
            <a:r>
              <a:rPr lang="ru-RU" sz="1400" dirty="0">
                <a:solidFill>
                  <a:schemeClr val="bg1"/>
                </a:solidFill>
              </a:rPr>
              <a:t> </a:t>
            </a:r>
            <a:r>
              <a:rPr lang="ru-RU" sz="1400" dirty="0" err="1">
                <a:solidFill>
                  <a:schemeClr val="bg1"/>
                </a:solidFill>
              </a:rPr>
              <a:t>землі</a:t>
            </a:r>
            <a:r>
              <a:rPr lang="ru-RU" sz="1400" dirty="0">
                <a:solidFill>
                  <a:schemeClr val="bg1"/>
                </a:solidFill>
              </a:rPr>
              <a:t>" (</a:t>
            </a:r>
            <a:r>
              <a:rPr lang="ru-RU" sz="1400" dirty="0" err="1">
                <a:solidFill>
                  <a:schemeClr val="bg1"/>
                </a:solidFill>
              </a:rPr>
              <a:t>опис</a:t>
            </a:r>
            <a:r>
              <a:rPr lang="ru-RU" sz="1400" dirty="0">
                <a:solidFill>
                  <a:schemeClr val="bg1"/>
                </a:solidFill>
              </a:rPr>
              <a:t> </a:t>
            </a:r>
            <a:r>
              <a:rPr lang="ru-RU" sz="1400" dirty="0" err="1">
                <a:solidFill>
                  <a:schemeClr val="bg1"/>
                </a:solidFill>
              </a:rPr>
              <a:t>ролі</a:t>
            </a:r>
            <a:r>
              <a:rPr lang="ru-RU" sz="1400" dirty="0">
                <a:solidFill>
                  <a:schemeClr val="bg1"/>
                </a:solidFill>
              </a:rPr>
              <a:t> </a:t>
            </a:r>
            <a:r>
              <a:rPr lang="ru-RU" sz="1400" dirty="0" err="1">
                <a:solidFill>
                  <a:schemeClr val="bg1"/>
                </a:solidFill>
              </a:rPr>
              <a:t>Марусі</a:t>
            </a:r>
            <a:r>
              <a:rPr lang="ru-RU" sz="1400" dirty="0">
                <a:solidFill>
                  <a:schemeClr val="bg1"/>
                </a:solidFill>
              </a:rPr>
              <a:t> в очах </a:t>
            </a:r>
            <a:r>
              <a:rPr lang="ru-RU" sz="1400" dirty="0" err="1">
                <a:solidFill>
                  <a:schemeClr val="bg1"/>
                </a:solidFill>
              </a:rPr>
              <a:t>українського</a:t>
            </a:r>
            <a:r>
              <a:rPr lang="ru-RU" sz="1400" dirty="0">
                <a:solidFill>
                  <a:schemeClr val="bg1"/>
                </a:solidFill>
              </a:rPr>
              <a:t> народу)</a:t>
            </a:r>
            <a:br>
              <a:rPr lang="ru-RU" sz="1400" dirty="0">
                <a:solidFill>
                  <a:schemeClr val="bg1"/>
                </a:solidFill>
              </a:rPr>
            </a:br>
            <a:br>
              <a:rPr lang="ru-RU" sz="1400" dirty="0">
                <a:solidFill>
                  <a:schemeClr val="bg1"/>
                </a:solidFill>
              </a:rPr>
            </a:br>
            <a:r>
              <a:rPr lang="ru-RU" sz="1400" dirty="0">
                <a:solidFill>
                  <a:schemeClr val="bg1"/>
                </a:solidFill>
              </a:rPr>
              <a:t>"А вона </a:t>
            </a:r>
            <a:r>
              <a:rPr lang="ru-RU" sz="1400" dirty="0" err="1">
                <a:solidFill>
                  <a:schemeClr val="bg1"/>
                </a:solidFill>
              </a:rPr>
              <a:t>була</a:t>
            </a:r>
            <a:r>
              <a:rPr lang="ru-RU" sz="1400" dirty="0">
                <a:solidFill>
                  <a:schemeClr val="bg1"/>
                </a:solidFill>
              </a:rPr>
              <a:t> </a:t>
            </a:r>
            <a:r>
              <a:rPr lang="ru-RU" sz="1400" dirty="0" err="1">
                <a:solidFill>
                  <a:schemeClr val="bg1"/>
                </a:solidFill>
              </a:rPr>
              <a:t>така</a:t>
            </a:r>
            <a:r>
              <a:rPr lang="ru-RU" sz="1400" dirty="0">
                <a:solidFill>
                  <a:schemeClr val="bg1"/>
                </a:solidFill>
              </a:rPr>
              <a:t> прекрасна і </a:t>
            </a:r>
            <a:r>
              <a:rPr lang="ru-RU" sz="1400" dirty="0" err="1">
                <a:solidFill>
                  <a:schemeClr val="bg1"/>
                </a:solidFill>
              </a:rPr>
              <a:t>гордовита</a:t>
            </a:r>
            <a:r>
              <a:rPr lang="ru-RU" sz="1400" dirty="0">
                <a:solidFill>
                  <a:schemeClr val="bg1"/>
                </a:solidFill>
              </a:rPr>
              <a:t>, </a:t>
            </a:r>
            <a:r>
              <a:rPr lang="ru-RU" sz="1400" dirty="0" err="1">
                <a:solidFill>
                  <a:schemeClr val="bg1"/>
                </a:solidFill>
              </a:rPr>
              <a:t>мов</a:t>
            </a:r>
            <a:r>
              <a:rPr lang="ru-RU" sz="1400" dirty="0">
                <a:solidFill>
                  <a:schemeClr val="bg1"/>
                </a:solidFill>
              </a:rPr>
              <a:t> наречена, </a:t>
            </a:r>
            <a:r>
              <a:rPr lang="ru-RU" sz="1400" dirty="0" err="1">
                <a:solidFill>
                  <a:schemeClr val="bg1"/>
                </a:solidFill>
              </a:rPr>
              <a:t>що</a:t>
            </a:r>
            <a:r>
              <a:rPr lang="ru-RU" sz="1400" dirty="0">
                <a:solidFill>
                  <a:schemeClr val="bg1"/>
                </a:solidFill>
              </a:rPr>
              <a:t> </a:t>
            </a:r>
            <a:r>
              <a:rPr lang="ru-RU" sz="1400" dirty="0" err="1">
                <a:solidFill>
                  <a:schemeClr val="bg1"/>
                </a:solidFill>
              </a:rPr>
              <a:t>усі</a:t>
            </a:r>
            <a:r>
              <a:rPr lang="ru-RU" sz="1400" dirty="0">
                <a:solidFill>
                  <a:schemeClr val="bg1"/>
                </a:solidFill>
              </a:rPr>
              <a:t> </a:t>
            </a:r>
            <a:r>
              <a:rPr lang="ru-RU" sz="1400" dirty="0" err="1">
                <a:solidFill>
                  <a:schemeClr val="bg1"/>
                </a:solidFill>
              </a:rPr>
              <a:t>здивувалися</a:t>
            </a:r>
            <a:r>
              <a:rPr lang="ru-RU" sz="1400" dirty="0">
                <a:solidFill>
                  <a:schemeClr val="bg1"/>
                </a:solidFill>
              </a:rPr>
              <a:t> і </a:t>
            </a:r>
            <a:r>
              <a:rPr lang="ru-RU" sz="1400" dirty="0" err="1">
                <a:solidFill>
                  <a:schemeClr val="bg1"/>
                </a:solidFill>
              </a:rPr>
              <a:t>зраділи</a:t>
            </a:r>
            <a:r>
              <a:rPr lang="ru-RU" sz="1400" dirty="0">
                <a:solidFill>
                  <a:schemeClr val="bg1"/>
                </a:solidFill>
              </a:rPr>
              <a:t>, </a:t>
            </a:r>
            <a:r>
              <a:rPr lang="ru-RU" sz="1400" dirty="0" err="1">
                <a:solidFill>
                  <a:schemeClr val="bg1"/>
                </a:solidFill>
              </a:rPr>
              <a:t>що</a:t>
            </a:r>
            <a:r>
              <a:rPr lang="ru-RU" sz="1400" dirty="0">
                <a:solidFill>
                  <a:schemeClr val="bg1"/>
                </a:solidFill>
              </a:rPr>
              <a:t> </a:t>
            </a:r>
            <a:r>
              <a:rPr lang="ru-RU" sz="1400" dirty="0" err="1">
                <a:solidFill>
                  <a:schemeClr val="bg1"/>
                </a:solidFill>
              </a:rPr>
              <a:t>така</a:t>
            </a:r>
            <a:r>
              <a:rPr lang="ru-RU" sz="1400" dirty="0">
                <a:solidFill>
                  <a:schemeClr val="bg1"/>
                </a:solidFill>
              </a:rPr>
              <a:t> </a:t>
            </a:r>
            <a:r>
              <a:rPr lang="ru-RU" sz="1400" dirty="0" err="1">
                <a:solidFill>
                  <a:schemeClr val="bg1"/>
                </a:solidFill>
              </a:rPr>
              <a:t>знайдеться</a:t>
            </a:r>
            <a:r>
              <a:rPr lang="ru-RU" sz="1400" dirty="0">
                <a:solidFill>
                  <a:schemeClr val="bg1"/>
                </a:solidFill>
              </a:rPr>
              <a:t> у них на </a:t>
            </a:r>
            <a:r>
              <a:rPr lang="ru-RU" sz="1400" dirty="0" err="1">
                <a:solidFill>
                  <a:schemeClr val="bg1"/>
                </a:solidFill>
              </a:rPr>
              <a:t>селі</a:t>
            </a:r>
            <a:r>
              <a:rPr lang="ru-RU" sz="1400" dirty="0">
                <a:solidFill>
                  <a:schemeClr val="bg1"/>
                </a:solidFill>
              </a:rPr>
              <a:t>". (</a:t>
            </a:r>
            <a:r>
              <a:rPr lang="ru-RU" sz="1400" dirty="0" err="1">
                <a:solidFill>
                  <a:schemeClr val="bg1"/>
                </a:solidFill>
              </a:rPr>
              <a:t>опис</a:t>
            </a:r>
            <a:r>
              <a:rPr lang="ru-RU" sz="1400" dirty="0">
                <a:solidFill>
                  <a:schemeClr val="bg1"/>
                </a:solidFill>
              </a:rPr>
              <a:t> </a:t>
            </a:r>
            <a:r>
              <a:rPr lang="ru-RU" sz="1400" dirty="0" err="1">
                <a:solidFill>
                  <a:schemeClr val="bg1"/>
                </a:solidFill>
              </a:rPr>
              <a:t>Марусі</a:t>
            </a:r>
            <a:r>
              <a:rPr lang="ru-RU" sz="1400" dirty="0">
                <a:solidFill>
                  <a:schemeClr val="bg1"/>
                </a:solidFill>
              </a:rPr>
              <a:t> </a:t>
            </a:r>
            <a:r>
              <a:rPr lang="ru-RU" sz="1400" dirty="0" err="1">
                <a:solidFill>
                  <a:schemeClr val="bg1"/>
                </a:solidFill>
              </a:rPr>
              <a:t>під</a:t>
            </a:r>
            <a:r>
              <a:rPr lang="ru-RU" sz="1400" dirty="0">
                <a:solidFill>
                  <a:schemeClr val="bg1"/>
                </a:solidFill>
              </a:rPr>
              <a:t> час </a:t>
            </a:r>
            <a:r>
              <a:rPr lang="ru-RU" sz="1400" dirty="0" err="1">
                <a:solidFill>
                  <a:schemeClr val="bg1"/>
                </a:solidFill>
              </a:rPr>
              <a:t>її</a:t>
            </a:r>
            <a:r>
              <a:rPr lang="ru-RU" sz="1400" dirty="0">
                <a:solidFill>
                  <a:schemeClr val="bg1"/>
                </a:solidFill>
              </a:rPr>
              <a:t> </a:t>
            </a:r>
            <a:r>
              <a:rPr lang="ru-RU" sz="1400" dirty="0" err="1">
                <a:solidFill>
                  <a:schemeClr val="bg1"/>
                </a:solidFill>
              </a:rPr>
              <a:t>весілля</a:t>
            </a:r>
            <a:r>
              <a:rPr lang="ru-RU" sz="1400" dirty="0">
                <a:solidFill>
                  <a:schemeClr val="bg1"/>
                </a:solidFill>
              </a:rPr>
              <a:t>)</a:t>
            </a:r>
          </a:p>
        </p:txBody>
      </p:sp>
      <p:sp>
        <p:nvSpPr>
          <p:cNvPr id="3" name="Текст 2">
            <a:extLst>
              <a:ext uri="{FF2B5EF4-FFF2-40B4-BE49-F238E27FC236}">
                <a16:creationId xmlns:a16="http://schemas.microsoft.com/office/drawing/2014/main" id="{93FEF498-C49C-45C0-881B-C21D0C14FB34}"/>
              </a:ext>
            </a:extLst>
          </p:cNvPr>
          <p:cNvSpPr>
            <a:spLocks noGrp="1"/>
          </p:cNvSpPr>
          <p:nvPr>
            <p:ph type="body" idx="1"/>
          </p:nvPr>
        </p:nvSpPr>
        <p:spPr>
          <a:xfrm>
            <a:off x="2617364" y="864065"/>
            <a:ext cx="8243676" cy="620785"/>
          </a:xfrm>
        </p:spPr>
        <p:txBody>
          <a:bodyPr>
            <a:normAutofit/>
          </a:bodyPr>
          <a:lstStyle/>
          <a:p>
            <a:r>
              <a:rPr lang="uk-UA" sz="3200" dirty="0">
                <a:solidFill>
                  <a:schemeClr val="bg1"/>
                </a:solidFill>
              </a:rPr>
              <a:t>Характеристика та цитати Марусі Чурай…</a:t>
            </a:r>
            <a:endParaRPr lang="ru-RU" sz="3200" dirty="0">
              <a:solidFill>
                <a:schemeClr val="bg1"/>
              </a:solidFill>
            </a:endParaRPr>
          </a:p>
        </p:txBody>
      </p:sp>
    </p:spTree>
    <p:extLst>
      <p:ext uri="{BB962C8B-B14F-4D97-AF65-F5344CB8AC3E}">
        <p14:creationId xmlns:p14="http://schemas.microsoft.com/office/powerpoint/2010/main" val="2781823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BF131E-7280-487A-832D-A01FBF62C872}"/>
              </a:ext>
            </a:extLst>
          </p:cNvPr>
          <p:cNvSpPr>
            <a:spLocks noGrp="1"/>
          </p:cNvSpPr>
          <p:nvPr>
            <p:ph type="title"/>
          </p:nvPr>
        </p:nvSpPr>
        <p:spPr/>
        <p:txBody>
          <a:bodyPr>
            <a:normAutofit/>
          </a:bodyPr>
          <a:lstStyle/>
          <a:p>
            <a:r>
              <a:rPr lang="ru-RU" sz="2400" dirty="0"/>
              <a:t>вона </a:t>
            </a:r>
            <a:r>
              <a:rPr lang="ru-RU" sz="2400" dirty="0" err="1"/>
              <a:t>дуже</a:t>
            </a:r>
            <a:r>
              <a:rPr lang="ru-RU" sz="2400" dirty="0"/>
              <a:t> </a:t>
            </a:r>
            <a:r>
              <a:rPr lang="ru-RU" sz="2400" dirty="0" err="1"/>
              <a:t>покохала</a:t>
            </a:r>
            <a:r>
              <a:rPr lang="ru-RU" sz="2400" dirty="0"/>
              <a:t> </a:t>
            </a:r>
            <a:r>
              <a:rPr lang="ru-RU" sz="2400" dirty="0" err="1"/>
              <a:t>Гриця</a:t>
            </a:r>
            <a:r>
              <a:rPr lang="ru-RU" sz="2400" dirty="0"/>
              <a:t>, </a:t>
            </a:r>
            <a:r>
              <a:rPr lang="ru-RU" sz="2400" dirty="0" err="1"/>
              <a:t>який</a:t>
            </a:r>
            <a:r>
              <a:rPr lang="ru-RU" sz="2400" dirty="0"/>
              <a:t> </a:t>
            </a:r>
            <a:r>
              <a:rPr lang="ru-RU" sz="2400" dirty="0" err="1"/>
              <a:t>був</a:t>
            </a:r>
            <a:r>
              <a:rPr lang="ru-RU" sz="2400" dirty="0"/>
              <a:t> </a:t>
            </a:r>
            <a:r>
              <a:rPr lang="ru-RU" sz="2400" dirty="0" err="1"/>
              <a:t>поряд</a:t>
            </a:r>
            <a:r>
              <a:rPr lang="ru-RU" sz="2400" dirty="0"/>
              <a:t> </a:t>
            </a:r>
            <a:r>
              <a:rPr lang="ru-RU" sz="2400" dirty="0" err="1"/>
              <a:t>із</a:t>
            </a:r>
            <a:r>
              <a:rPr lang="ru-RU" sz="2400" dirty="0"/>
              <a:t> нею </a:t>
            </a:r>
            <a:r>
              <a:rPr lang="ru-RU" sz="2400" dirty="0" err="1"/>
              <a:t>із</a:t>
            </a:r>
            <a:r>
              <a:rPr lang="ru-RU" sz="2400" dirty="0"/>
              <a:t> самого </a:t>
            </a:r>
            <a:r>
              <a:rPr lang="ru-RU" sz="2400" dirty="0" err="1"/>
              <a:t>дитинства</a:t>
            </a:r>
            <a:r>
              <a:rPr lang="ru-RU" sz="2400" dirty="0"/>
              <a:t>, і в першу </a:t>
            </a:r>
            <a:r>
              <a:rPr lang="ru-RU" sz="2400" dirty="0" err="1"/>
              <a:t>чергу</a:t>
            </a:r>
            <a:r>
              <a:rPr lang="ru-RU" sz="2400" dirty="0"/>
              <a:t> думала про </a:t>
            </a:r>
            <a:r>
              <a:rPr lang="ru-RU" sz="2400" dirty="0" err="1"/>
              <a:t>його</a:t>
            </a:r>
            <a:r>
              <a:rPr lang="ru-RU" sz="2400" dirty="0"/>
              <a:t> комфорт, </a:t>
            </a:r>
            <a:r>
              <a:rPr lang="ru-RU" sz="2400" dirty="0" err="1"/>
              <a:t>щоб</a:t>
            </a:r>
            <a:r>
              <a:rPr lang="ru-RU" sz="2400" dirty="0"/>
              <a:t> у </a:t>
            </a:r>
            <a:r>
              <a:rPr lang="ru-RU" sz="2400" dirty="0" err="1"/>
              <a:t>нього</a:t>
            </a:r>
            <a:r>
              <a:rPr lang="ru-RU" sz="2400" dirty="0"/>
              <a:t> все добре </a:t>
            </a:r>
            <a:r>
              <a:rPr lang="ru-RU" sz="2400" dirty="0" err="1"/>
              <a:t>складалося</a:t>
            </a:r>
            <a:r>
              <a:rPr lang="ru-RU" sz="2400" dirty="0"/>
              <a:t> в </a:t>
            </a:r>
            <a:r>
              <a:rPr lang="ru-RU" sz="2400" dirty="0" err="1"/>
              <a:t>житті</a:t>
            </a:r>
            <a:r>
              <a:rPr lang="ru-RU" sz="2400" dirty="0"/>
              <a:t>.</a:t>
            </a:r>
          </a:p>
        </p:txBody>
      </p:sp>
      <p:pic>
        <p:nvPicPr>
          <p:cNvPr id="5" name="Объект 4">
            <a:extLst>
              <a:ext uri="{FF2B5EF4-FFF2-40B4-BE49-F238E27FC236}">
                <a16:creationId xmlns:a16="http://schemas.microsoft.com/office/drawing/2014/main" id="{342F5ED7-C1B4-4284-87F5-10C884C003C9}"/>
              </a:ext>
            </a:extLst>
          </p:cNvPr>
          <p:cNvPicPr>
            <a:picLocks noGrp="1" noChangeAspect="1"/>
          </p:cNvPicPr>
          <p:nvPr>
            <p:ph idx="1"/>
          </p:nvPr>
        </p:nvPicPr>
        <p:blipFill rotWithShape="1">
          <a:blip r:embed="rId3"/>
          <a:srcRect l="239" t="-52" b="1"/>
          <a:stretch/>
        </p:blipFill>
        <p:spPr>
          <a:xfrm>
            <a:off x="7484309" y="1677798"/>
            <a:ext cx="3899230" cy="4488575"/>
          </a:xfrm>
        </p:spPr>
      </p:pic>
      <p:pic>
        <p:nvPicPr>
          <p:cNvPr id="7" name="Рисунок 6">
            <a:extLst>
              <a:ext uri="{FF2B5EF4-FFF2-40B4-BE49-F238E27FC236}">
                <a16:creationId xmlns:a16="http://schemas.microsoft.com/office/drawing/2014/main" id="{AB2E2845-26F1-4BDD-9FE5-EB07EC0DB609}"/>
              </a:ext>
            </a:extLst>
          </p:cNvPr>
          <p:cNvPicPr>
            <a:picLocks noChangeAspect="1"/>
          </p:cNvPicPr>
          <p:nvPr/>
        </p:nvPicPr>
        <p:blipFill>
          <a:blip r:embed="rId4"/>
          <a:stretch>
            <a:fillRect/>
          </a:stretch>
        </p:blipFill>
        <p:spPr>
          <a:xfrm>
            <a:off x="3615530" y="1871794"/>
            <a:ext cx="3324137" cy="4986206"/>
          </a:xfrm>
          <a:prstGeom prst="rect">
            <a:avLst/>
          </a:prstGeom>
        </p:spPr>
      </p:pic>
      <p:pic>
        <p:nvPicPr>
          <p:cNvPr id="9" name="Рисунок 8">
            <a:extLst>
              <a:ext uri="{FF2B5EF4-FFF2-40B4-BE49-F238E27FC236}">
                <a16:creationId xmlns:a16="http://schemas.microsoft.com/office/drawing/2014/main" id="{6BE9233A-ACB8-4E13-B9AF-69796CDF5843}"/>
              </a:ext>
            </a:extLst>
          </p:cNvPr>
          <p:cNvPicPr>
            <a:picLocks noChangeAspect="1"/>
          </p:cNvPicPr>
          <p:nvPr/>
        </p:nvPicPr>
        <p:blipFill>
          <a:blip r:embed="rId5"/>
          <a:stretch>
            <a:fillRect/>
          </a:stretch>
        </p:blipFill>
        <p:spPr>
          <a:xfrm>
            <a:off x="0" y="2174241"/>
            <a:ext cx="3360239" cy="4683759"/>
          </a:xfrm>
          <a:prstGeom prst="rect">
            <a:avLst/>
          </a:prstGeom>
        </p:spPr>
      </p:pic>
    </p:spTree>
    <p:extLst>
      <p:ext uri="{BB962C8B-B14F-4D97-AF65-F5344CB8AC3E}">
        <p14:creationId xmlns:p14="http://schemas.microsoft.com/office/powerpoint/2010/main" val="3223386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BD3D19-4864-49D0-B54A-D3DF83F0F9E8}"/>
              </a:ext>
            </a:extLst>
          </p:cNvPr>
          <p:cNvSpPr>
            <a:spLocks noGrp="1"/>
          </p:cNvSpPr>
          <p:nvPr>
            <p:ph type="title"/>
          </p:nvPr>
        </p:nvSpPr>
        <p:spPr>
          <a:xfrm>
            <a:off x="541528" y="-277368"/>
            <a:ext cx="10058400" cy="1609344"/>
          </a:xfrm>
        </p:spPr>
        <p:txBody>
          <a:bodyPr>
            <a:normAutofit/>
          </a:bodyPr>
          <a:lstStyle/>
          <a:p>
            <a:r>
              <a:rPr lang="ru-RU" sz="3200" dirty="0" err="1"/>
              <a:t>Гриць</a:t>
            </a:r>
            <a:r>
              <a:rPr lang="ru-RU" sz="3200" dirty="0"/>
              <a:t> та </a:t>
            </a:r>
            <a:r>
              <a:rPr lang="ru-RU" sz="3200" dirty="0" err="1"/>
              <a:t>його</a:t>
            </a:r>
            <a:r>
              <a:rPr lang="ru-RU" sz="3200" dirty="0"/>
              <a:t> характеристика… </a:t>
            </a:r>
          </a:p>
        </p:txBody>
      </p:sp>
      <p:sp>
        <p:nvSpPr>
          <p:cNvPr id="12" name="Текст 11">
            <a:extLst>
              <a:ext uri="{FF2B5EF4-FFF2-40B4-BE49-F238E27FC236}">
                <a16:creationId xmlns:a16="http://schemas.microsoft.com/office/drawing/2014/main" id="{8E96CE18-8D35-4866-A98F-DEA9EB852B06}"/>
              </a:ext>
            </a:extLst>
          </p:cNvPr>
          <p:cNvSpPr>
            <a:spLocks noGrp="1"/>
          </p:cNvSpPr>
          <p:nvPr>
            <p:ph type="body" idx="1"/>
          </p:nvPr>
        </p:nvSpPr>
        <p:spPr>
          <a:xfrm>
            <a:off x="193040" y="1198880"/>
            <a:ext cx="5628640" cy="5201920"/>
          </a:xfrm>
        </p:spPr>
        <p:txBody>
          <a:bodyPr>
            <a:normAutofit fontScale="70000" lnSpcReduction="20000"/>
          </a:bodyPr>
          <a:lstStyle/>
          <a:p>
            <a:r>
              <a:rPr lang="ru-RU" dirty="0" err="1">
                <a:solidFill>
                  <a:schemeClr val="bg1">
                    <a:lumMod val="85000"/>
                  </a:schemeClr>
                </a:solidFill>
              </a:rPr>
              <a:t>Гриць</a:t>
            </a:r>
            <a:r>
              <a:rPr lang="ru-RU" dirty="0">
                <a:solidFill>
                  <a:schemeClr val="bg1">
                    <a:lumMod val="85000"/>
                  </a:schemeClr>
                </a:solidFill>
              </a:rPr>
              <a:t> </a:t>
            </a:r>
            <a:r>
              <a:rPr lang="ru-RU" dirty="0" err="1">
                <a:solidFill>
                  <a:schemeClr val="bg1">
                    <a:lumMod val="85000"/>
                  </a:schemeClr>
                </a:solidFill>
              </a:rPr>
              <a:t>Бобренко</a:t>
            </a:r>
            <a:r>
              <a:rPr lang="ru-RU" dirty="0">
                <a:solidFill>
                  <a:schemeClr val="bg1">
                    <a:lumMod val="85000"/>
                  </a:schemeClr>
                </a:solidFill>
              </a:rPr>
              <a:t> – </a:t>
            </a:r>
            <a:r>
              <a:rPr lang="ru-RU" dirty="0" err="1">
                <a:solidFill>
                  <a:schemeClr val="bg1">
                    <a:lumMod val="85000"/>
                  </a:schemeClr>
                </a:solidFill>
              </a:rPr>
              <a:t>вродливий</a:t>
            </a:r>
            <a:r>
              <a:rPr lang="ru-RU" dirty="0">
                <a:solidFill>
                  <a:schemeClr val="bg1">
                    <a:lumMod val="85000"/>
                  </a:schemeClr>
                </a:solidFill>
              </a:rPr>
              <a:t> </a:t>
            </a:r>
            <a:r>
              <a:rPr lang="en-US" dirty="0" err="1">
                <a:solidFill>
                  <a:schemeClr val="bg1">
                    <a:lumMod val="85000"/>
                  </a:schemeClr>
                </a:solidFill>
              </a:rPr>
              <a:t>i</a:t>
            </a:r>
            <a:r>
              <a:rPr lang="en-US" dirty="0">
                <a:solidFill>
                  <a:schemeClr val="bg1">
                    <a:lumMod val="85000"/>
                  </a:schemeClr>
                </a:solidFill>
              </a:rPr>
              <a:t> </a:t>
            </a:r>
            <a:r>
              <a:rPr lang="ru-RU" dirty="0" err="1">
                <a:solidFill>
                  <a:schemeClr val="bg1">
                    <a:lumMod val="85000"/>
                  </a:schemeClr>
                </a:solidFill>
              </a:rPr>
              <a:t>сміливий</a:t>
            </a:r>
            <a:r>
              <a:rPr lang="ru-RU" dirty="0">
                <a:solidFill>
                  <a:schemeClr val="bg1">
                    <a:lumMod val="85000"/>
                  </a:schemeClr>
                </a:solidFill>
              </a:rPr>
              <a:t> на </a:t>
            </a:r>
            <a:r>
              <a:rPr lang="ru-RU" dirty="0" err="1">
                <a:solidFill>
                  <a:schemeClr val="bg1">
                    <a:lumMod val="85000"/>
                  </a:schemeClr>
                </a:solidFill>
              </a:rPr>
              <a:t>війні</a:t>
            </a:r>
            <a:r>
              <a:rPr lang="ru-RU" dirty="0">
                <a:solidFill>
                  <a:schemeClr val="bg1">
                    <a:lumMod val="85000"/>
                  </a:schemeClr>
                </a:solidFill>
              </a:rPr>
              <a:t> </a:t>
            </a:r>
            <a:r>
              <a:rPr lang="ru-RU" dirty="0" err="1">
                <a:solidFill>
                  <a:schemeClr val="bg1">
                    <a:lumMod val="85000"/>
                  </a:schemeClr>
                </a:solidFill>
              </a:rPr>
              <a:t>козак</a:t>
            </a:r>
            <a:r>
              <a:rPr lang="ru-RU" dirty="0">
                <a:solidFill>
                  <a:schemeClr val="bg1">
                    <a:lumMod val="85000"/>
                  </a:schemeClr>
                </a:solidFill>
              </a:rPr>
              <a:t>, </a:t>
            </a:r>
            <a:r>
              <a:rPr lang="ru-RU" dirty="0" err="1">
                <a:solidFill>
                  <a:schemeClr val="bg1">
                    <a:lumMod val="85000"/>
                  </a:schemeClr>
                </a:solidFill>
              </a:rPr>
              <a:t>коханий</a:t>
            </a:r>
            <a:r>
              <a:rPr lang="ru-RU" dirty="0">
                <a:solidFill>
                  <a:schemeClr val="bg1">
                    <a:lumMod val="85000"/>
                  </a:schemeClr>
                </a:solidFill>
              </a:rPr>
              <a:t> </a:t>
            </a:r>
            <a:r>
              <a:rPr lang="ru-RU" dirty="0" err="1">
                <a:solidFill>
                  <a:schemeClr val="bg1">
                    <a:lumMod val="85000"/>
                  </a:schemeClr>
                </a:solidFill>
              </a:rPr>
              <a:t>Марусі</a:t>
            </a:r>
            <a:r>
              <a:rPr lang="ru-RU" dirty="0">
                <a:solidFill>
                  <a:schemeClr val="bg1">
                    <a:lumMod val="85000"/>
                  </a:schemeClr>
                </a:solidFill>
              </a:rPr>
              <a:t>, але </a:t>
            </a:r>
            <a:r>
              <a:rPr lang="ru-RU" dirty="0" err="1">
                <a:solidFill>
                  <a:schemeClr val="bg1">
                    <a:lumMod val="85000"/>
                  </a:schemeClr>
                </a:solidFill>
              </a:rPr>
              <a:t>слабовольний</a:t>
            </a:r>
            <a:r>
              <a:rPr lang="ru-RU" dirty="0">
                <a:solidFill>
                  <a:schemeClr val="bg1">
                    <a:lumMod val="85000"/>
                  </a:schemeClr>
                </a:solidFill>
              </a:rPr>
              <a:t> в </a:t>
            </a:r>
            <a:r>
              <a:rPr lang="ru-RU" dirty="0" err="1">
                <a:solidFill>
                  <a:schemeClr val="bg1">
                    <a:lumMod val="85000"/>
                  </a:schemeClr>
                </a:solidFill>
              </a:rPr>
              <a:t>особистому</a:t>
            </a:r>
            <a:r>
              <a:rPr lang="ru-RU" dirty="0">
                <a:solidFill>
                  <a:schemeClr val="bg1">
                    <a:lumMod val="85000"/>
                  </a:schemeClr>
                </a:solidFill>
              </a:rPr>
              <a:t> </a:t>
            </a:r>
            <a:r>
              <a:rPr lang="ru-RU" dirty="0" err="1">
                <a:solidFill>
                  <a:schemeClr val="bg1">
                    <a:lumMod val="85000"/>
                  </a:schemeClr>
                </a:solidFill>
              </a:rPr>
              <a:t>житті</a:t>
            </a:r>
            <a:r>
              <a:rPr lang="ru-RU" dirty="0">
                <a:solidFill>
                  <a:schemeClr val="bg1">
                    <a:lumMod val="85000"/>
                  </a:schemeClr>
                </a:solidFill>
              </a:rPr>
              <a:t>, </a:t>
            </a:r>
            <a:r>
              <a:rPr lang="ru-RU" dirty="0" err="1">
                <a:solidFill>
                  <a:schemeClr val="bg1">
                    <a:lumMod val="85000"/>
                  </a:schemeClr>
                </a:solidFill>
              </a:rPr>
              <a:t>зрадив</a:t>
            </a:r>
            <a:r>
              <a:rPr lang="ru-RU" dirty="0">
                <a:solidFill>
                  <a:schemeClr val="bg1">
                    <a:lumMod val="85000"/>
                  </a:schemeClr>
                </a:solidFill>
              </a:rPr>
              <a:t> </a:t>
            </a:r>
            <a:r>
              <a:rPr lang="ru-RU" dirty="0" err="1">
                <a:solidFill>
                  <a:schemeClr val="bg1">
                    <a:lumMod val="85000"/>
                  </a:schemeClr>
                </a:solidFill>
              </a:rPr>
              <a:t>її</a:t>
            </a:r>
            <a:r>
              <a:rPr lang="ru-RU" dirty="0">
                <a:solidFill>
                  <a:schemeClr val="bg1">
                    <a:lumMod val="85000"/>
                  </a:schemeClr>
                </a:solidFill>
              </a:rPr>
              <a:t> та свою </a:t>
            </a:r>
            <a:r>
              <a:rPr lang="ru-RU" dirty="0" err="1">
                <a:solidFill>
                  <a:schemeClr val="bg1">
                    <a:lumMod val="85000"/>
                  </a:schemeClr>
                </a:solidFill>
              </a:rPr>
              <a:t>любов</a:t>
            </a:r>
            <a:r>
              <a:rPr lang="ru-RU" dirty="0">
                <a:solidFill>
                  <a:schemeClr val="bg1">
                    <a:lumMod val="85000"/>
                  </a:schemeClr>
                </a:solidFill>
              </a:rPr>
              <a:t>. </a:t>
            </a:r>
          </a:p>
          <a:p>
            <a:r>
              <a:rPr lang="ru-RU" dirty="0" err="1">
                <a:solidFill>
                  <a:schemeClr val="bg1">
                    <a:lumMod val="85000"/>
                  </a:schemeClr>
                </a:solidFill>
              </a:rPr>
              <a:t>Гриць</a:t>
            </a:r>
            <a:r>
              <a:rPr lang="ru-RU" dirty="0">
                <a:solidFill>
                  <a:schemeClr val="bg1">
                    <a:lumMod val="85000"/>
                  </a:schemeClr>
                </a:solidFill>
              </a:rPr>
              <a:t> – </a:t>
            </a:r>
            <a:r>
              <a:rPr lang="ru-RU" dirty="0" err="1">
                <a:solidFill>
                  <a:schemeClr val="bg1">
                    <a:lumMod val="85000"/>
                  </a:schemeClr>
                </a:solidFill>
              </a:rPr>
              <a:t>хлопець</a:t>
            </a:r>
            <a:r>
              <a:rPr lang="ru-RU" dirty="0">
                <a:solidFill>
                  <a:schemeClr val="bg1">
                    <a:lumMod val="85000"/>
                  </a:schemeClr>
                </a:solidFill>
              </a:rPr>
              <a:t>, </a:t>
            </a:r>
            <a:r>
              <a:rPr lang="ru-RU" dirty="0" err="1">
                <a:solidFill>
                  <a:schemeClr val="bg1">
                    <a:lumMod val="85000"/>
                  </a:schemeClr>
                </a:solidFill>
              </a:rPr>
              <a:t>якого</a:t>
            </a:r>
            <a:r>
              <a:rPr lang="ru-RU" dirty="0">
                <a:solidFill>
                  <a:schemeClr val="bg1">
                    <a:lumMod val="85000"/>
                  </a:schemeClr>
                </a:solidFill>
              </a:rPr>
              <a:t> </a:t>
            </a:r>
            <a:r>
              <a:rPr lang="ru-RU" dirty="0" err="1">
                <a:solidFill>
                  <a:schemeClr val="bg1">
                    <a:lumMod val="85000"/>
                  </a:schemeClr>
                </a:solidFill>
              </a:rPr>
              <a:t>покохала</a:t>
            </a:r>
            <a:r>
              <a:rPr lang="ru-RU" dirty="0">
                <a:solidFill>
                  <a:schemeClr val="bg1">
                    <a:lumMod val="85000"/>
                  </a:schemeClr>
                </a:solidFill>
              </a:rPr>
              <a:t> Маруся . В</a:t>
            </a:r>
            <a:r>
              <a:rPr lang="en-US" dirty="0" err="1">
                <a:solidFill>
                  <a:schemeClr val="bg1">
                    <a:lumMod val="85000"/>
                  </a:schemeClr>
                </a:solidFill>
              </a:rPr>
              <a:t>i</a:t>
            </a:r>
            <a:r>
              <a:rPr lang="ru-RU" dirty="0">
                <a:solidFill>
                  <a:schemeClr val="bg1">
                    <a:lumMod val="85000"/>
                  </a:schemeClr>
                </a:solidFill>
              </a:rPr>
              <a:t>н </a:t>
            </a:r>
            <a:r>
              <a:rPr lang="ru-RU" dirty="0" err="1">
                <a:solidFill>
                  <a:schemeClr val="bg1">
                    <a:lumMod val="85000"/>
                  </a:schemeClr>
                </a:solidFill>
              </a:rPr>
              <a:t>був</a:t>
            </a:r>
            <a:r>
              <a:rPr lang="ru-RU" dirty="0">
                <a:solidFill>
                  <a:schemeClr val="bg1">
                    <a:lumMod val="85000"/>
                  </a:schemeClr>
                </a:solidFill>
              </a:rPr>
              <a:t> </a:t>
            </a:r>
            <a:r>
              <a:rPr lang="ru-RU" dirty="0" err="1">
                <a:solidFill>
                  <a:schemeClr val="bg1">
                    <a:lumMod val="85000"/>
                  </a:schemeClr>
                </a:solidFill>
              </a:rPr>
              <a:t>вродливим</a:t>
            </a:r>
            <a:r>
              <a:rPr lang="ru-RU" dirty="0">
                <a:solidFill>
                  <a:schemeClr val="bg1">
                    <a:lumMod val="85000"/>
                  </a:schemeClr>
                </a:solidFill>
              </a:rPr>
              <a:t> парубком </a:t>
            </a:r>
            <a:r>
              <a:rPr lang="en-US" dirty="0" err="1">
                <a:solidFill>
                  <a:schemeClr val="bg1">
                    <a:lumMod val="85000"/>
                  </a:schemeClr>
                </a:solidFill>
              </a:rPr>
              <a:t>i</a:t>
            </a:r>
            <a:r>
              <a:rPr lang="en-US" dirty="0">
                <a:solidFill>
                  <a:schemeClr val="bg1">
                    <a:lumMod val="85000"/>
                  </a:schemeClr>
                </a:solidFill>
              </a:rPr>
              <a:t> </a:t>
            </a:r>
            <a:r>
              <a:rPr lang="ru-RU" dirty="0" err="1">
                <a:solidFill>
                  <a:schemeClr val="bg1">
                    <a:lumMod val="85000"/>
                  </a:schemeClr>
                </a:solidFill>
              </a:rPr>
              <a:t>сміливим</a:t>
            </a:r>
            <a:r>
              <a:rPr lang="ru-RU" dirty="0">
                <a:solidFill>
                  <a:schemeClr val="bg1">
                    <a:lumMod val="85000"/>
                  </a:schemeClr>
                </a:solidFill>
              </a:rPr>
              <a:t> на </a:t>
            </a:r>
            <a:r>
              <a:rPr lang="ru-RU" dirty="0" err="1">
                <a:solidFill>
                  <a:schemeClr val="bg1">
                    <a:lumMod val="85000"/>
                  </a:schemeClr>
                </a:solidFill>
              </a:rPr>
              <a:t>війні</a:t>
            </a:r>
            <a:r>
              <a:rPr lang="ru-RU" dirty="0">
                <a:solidFill>
                  <a:schemeClr val="bg1">
                    <a:lumMod val="85000"/>
                  </a:schemeClr>
                </a:solidFill>
              </a:rPr>
              <a:t>, </a:t>
            </a:r>
            <a:r>
              <a:rPr lang="ru-RU" dirty="0" err="1">
                <a:solidFill>
                  <a:schemeClr val="bg1">
                    <a:lumMod val="85000"/>
                  </a:schemeClr>
                </a:solidFill>
              </a:rPr>
              <a:t>проте</a:t>
            </a:r>
            <a:r>
              <a:rPr lang="ru-RU" dirty="0">
                <a:solidFill>
                  <a:schemeClr val="bg1">
                    <a:lumMod val="85000"/>
                  </a:schemeClr>
                </a:solidFill>
              </a:rPr>
              <a:t> в </a:t>
            </a:r>
            <a:r>
              <a:rPr lang="ru-RU" dirty="0" err="1">
                <a:solidFill>
                  <a:schemeClr val="bg1">
                    <a:lumMod val="85000"/>
                  </a:schemeClr>
                </a:solidFill>
              </a:rPr>
              <a:t>особистому</a:t>
            </a:r>
            <a:r>
              <a:rPr lang="ru-RU" dirty="0">
                <a:solidFill>
                  <a:schemeClr val="bg1">
                    <a:lumMod val="85000"/>
                  </a:schemeClr>
                </a:solidFill>
              </a:rPr>
              <a:t> </a:t>
            </a:r>
            <a:r>
              <a:rPr lang="ru-RU" dirty="0" err="1">
                <a:solidFill>
                  <a:schemeClr val="bg1">
                    <a:lumMod val="85000"/>
                  </a:schemeClr>
                </a:solidFill>
              </a:rPr>
              <a:t>житті</a:t>
            </a:r>
            <a:r>
              <a:rPr lang="ru-RU" dirty="0">
                <a:solidFill>
                  <a:schemeClr val="bg1">
                    <a:lumMod val="85000"/>
                  </a:schemeClr>
                </a:solidFill>
              </a:rPr>
              <a:t> </a:t>
            </a:r>
            <a:r>
              <a:rPr lang="ru-RU" dirty="0" err="1">
                <a:solidFill>
                  <a:schemeClr val="bg1">
                    <a:lumMod val="85000"/>
                  </a:schemeClr>
                </a:solidFill>
              </a:rPr>
              <a:t>слабовольним</a:t>
            </a:r>
            <a:r>
              <a:rPr lang="ru-RU" dirty="0">
                <a:solidFill>
                  <a:schemeClr val="bg1">
                    <a:lumMod val="85000"/>
                  </a:schemeClr>
                </a:solidFill>
              </a:rPr>
              <a:t> </a:t>
            </a:r>
            <a:r>
              <a:rPr lang="en-US" dirty="0" err="1">
                <a:solidFill>
                  <a:schemeClr val="bg1">
                    <a:lumMod val="85000"/>
                  </a:schemeClr>
                </a:solidFill>
              </a:rPr>
              <a:t>i</a:t>
            </a:r>
            <a:r>
              <a:rPr lang="en-US" dirty="0">
                <a:solidFill>
                  <a:schemeClr val="bg1">
                    <a:lumMod val="85000"/>
                  </a:schemeClr>
                </a:solidFill>
              </a:rPr>
              <a:t> </a:t>
            </a:r>
            <a:r>
              <a:rPr lang="ru-RU" dirty="0" err="1">
                <a:solidFill>
                  <a:schemeClr val="bg1">
                    <a:lumMod val="85000"/>
                  </a:schemeClr>
                </a:solidFill>
              </a:rPr>
              <a:t>безхарактерним</a:t>
            </a:r>
            <a:r>
              <a:rPr lang="ru-RU" dirty="0">
                <a:solidFill>
                  <a:schemeClr val="bg1">
                    <a:lumMod val="85000"/>
                  </a:schemeClr>
                </a:solidFill>
              </a:rPr>
              <a:t>:</a:t>
            </a:r>
          </a:p>
          <a:p>
            <a:r>
              <a:rPr lang="ru-RU" dirty="0">
                <a:solidFill>
                  <a:schemeClr val="bg1">
                    <a:lumMod val="85000"/>
                  </a:schemeClr>
                </a:solidFill>
              </a:rPr>
              <a:t>«</a:t>
            </a:r>
            <a:r>
              <a:rPr lang="ru-RU" dirty="0" err="1">
                <a:solidFill>
                  <a:schemeClr val="bg1">
                    <a:lumMod val="85000"/>
                  </a:schemeClr>
                </a:solidFill>
              </a:rPr>
              <a:t>Грицько</a:t>
            </a:r>
            <a:r>
              <a:rPr lang="ru-RU" dirty="0">
                <a:solidFill>
                  <a:schemeClr val="bg1">
                    <a:lumMod val="85000"/>
                  </a:schemeClr>
                </a:solidFill>
              </a:rPr>
              <a:t> ж, </a:t>
            </a:r>
            <a:r>
              <a:rPr lang="ru-RU" dirty="0" err="1">
                <a:solidFill>
                  <a:schemeClr val="bg1">
                    <a:lumMod val="85000"/>
                  </a:schemeClr>
                </a:solidFill>
              </a:rPr>
              <a:t>він</a:t>
            </a:r>
            <a:r>
              <a:rPr lang="ru-RU" dirty="0">
                <a:solidFill>
                  <a:schemeClr val="bg1">
                    <a:lumMod val="85000"/>
                  </a:schemeClr>
                </a:solidFill>
              </a:rPr>
              <a:t> </a:t>
            </a:r>
            <a:r>
              <a:rPr lang="ru-RU" dirty="0" err="1">
                <a:solidFill>
                  <a:schemeClr val="bg1">
                    <a:lumMod val="85000"/>
                  </a:schemeClr>
                </a:solidFill>
              </a:rPr>
              <a:t>міряв</a:t>
            </a:r>
            <a:r>
              <a:rPr lang="ru-RU" dirty="0">
                <a:solidFill>
                  <a:schemeClr val="bg1">
                    <a:lumMod val="85000"/>
                  </a:schemeClr>
                </a:solidFill>
              </a:rPr>
              <a:t> не </a:t>
            </a:r>
            <a:r>
              <a:rPr lang="ru-RU" dirty="0" err="1">
                <a:solidFill>
                  <a:schemeClr val="bg1">
                    <a:lumMod val="85000"/>
                  </a:schemeClr>
                </a:solidFill>
              </a:rPr>
              <a:t>тією</a:t>
            </a:r>
            <a:r>
              <a:rPr lang="ru-RU" dirty="0">
                <a:solidFill>
                  <a:schemeClr val="bg1">
                    <a:lumMod val="85000"/>
                  </a:schemeClr>
                </a:solidFill>
              </a:rPr>
              <a:t> </a:t>
            </a:r>
            <a:r>
              <a:rPr lang="ru-RU" dirty="0" err="1">
                <a:solidFill>
                  <a:schemeClr val="bg1">
                    <a:lumMod val="85000"/>
                  </a:schemeClr>
                </a:solidFill>
              </a:rPr>
              <a:t>міркою</a:t>
            </a:r>
            <a:r>
              <a:rPr lang="ru-RU" dirty="0">
                <a:solidFill>
                  <a:schemeClr val="bg1">
                    <a:lumMod val="85000"/>
                  </a:schemeClr>
                </a:solidFill>
              </a:rPr>
              <a:t>,</a:t>
            </a:r>
          </a:p>
          <a:p>
            <a:r>
              <a:rPr lang="ru-RU" dirty="0">
                <a:solidFill>
                  <a:schemeClr val="bg1">
                    <a:lumMod val="85000"/>
                  </a:schemeClr>
                </a:solidFill>
              </a:rPr>
              <a:t>В </a:t>
            </a:r>
            <a:r>
              <a:rPr lang="ru-RU" dirty="0" err="1">
                <a:solidFill>
                  <a:schemeClr val="bg1">
                    <a:lumMod val="85000"/>
                  </a:schemeClr>
                </a:solidFill>
              </a:rPr>
              <a:t>житті</a:t>
            </a:r>
            <a:r>
              <a:rPr lang="ru-RU" dirty="0">
                <a:solidFill>
                  <a:schemeClr val="bg1">
                    <a:lumMod val="85000"/>
                  </a:schemeClr>
                </a:solidFill>
              </a:rPr>
              <a:t> шукав дорогу не </a:t>
            </a:r>
            <a:r>
              <a:rPr lang="ru-RU" dirty="0" err="1">
                <a:solidFill>
                  <a:schemeClr val="bg1">
                    <a:lumMod val="85000"/>
                  </a:schemeClr>
                </a:solidFill>
              </a:rPr>
              <a:t>пряму</a:t>
            </a:r>
            <a:r>
              <a:rPr lang="ru-RU" dirty="0">
                <a:solidFill>
                  <a:schemeClr val="bg1">
                    <a:lumMod val="85000"/>
                  </a:schemeClr>
                </a:solidFill>
              </a:rPr>
              <a:t>.</a:t>
            </a:r>
          </a:p>
          <a:p>
            <a:r>
              <a:rPr lang="ru-RU" dirty="0" err="1">
                <a:solidFill>
                  <a:schemeClr val="bg1">
                    <a:lumMod val="85000"/>
                  </a:schemeClr>
                </a:solidFill>
              </a:rPr>
              <a:t>Він</a:t>
            </a:r>
            <a:r>
              <a:rPr lang="ru-RU" dirty="0">
                <a:solidFill>
                  <a:schemeClr val="bg1">
                    <a:lumMod val="85000"/>
                  </a:schemeClr>
                </a:solidFill>
              </a:rPr>
              <a:t> </a:t>
            </a:r>
            <a:r>
              <a:rPr lang="ru-RU" dirty="0" err="1">
                <a:solidFill>
                  <a:schemeClr val="bg1">
                    <a:lumMod val="85000"/>
                  </a:schemeClr>
                </a:solidFill>
              </a:rPr>
              <a:t>народився</a:t>
            </a:r>
            <a:r>
              <a:rPr lang="ru-RU" dirty="0">
                <a:solidFill>
                  <a:schemeClr val="bg1">
                    <a:lumMod val="85000"/>
                  </a:schemeClr>
                </a:solidFill>
              </a:rPr>
              <a:t> </a:t>
            </a:r>
            <a:r>
              <a:rPr lang="ru-RU" dirty="0" err="1">
                <a:solidFill>
                  <a:schemeClr val="bg1">
                    <a:lumMod val="85000"/>
                  </a:schemeClr>
                </a:solidFill>
              </a:rPr>
              <a:t>під</a:t>
            </a:r>
            <a:r>
              <a:rPr lang="ru-RU" dirty="0">
                <a:solidFill>
                  <a:schemeClr val="bg1">
                    <a:lumMod val="85000"/>
                  </a:schemeClr>
                </a:solidFill>
              </a:rPr>
              <a:t> такою </a:t>
            </a:r>
            <a:r>
              <a:rPr lang="ru-RU" dirty="0" err="1">
                <a:solidFill>
                  <a:schemeClr val="bg1">
                    <a:lumMod val="85000"/>
                  </a:schemeClr>
                </a:solidFill>
              </a:rPr>
              <a:t>зіркою</a:t>
            </a:r>
            <a:r>
              <a:rPr lang="ru-RU" dirty="0">
                <a:solidFill>
                  <a:schemeClr val="bg1">
                    <a:lumMod val="85000"/>
                  </a:schemeClr>
                </a:solidFill>
              </a:rPr>
              <a:t>,</a:t>
            </a:r>
          </a:p>
          <a:p>
            <a:r>
              <a:rPr lang="ru-RU" dirty="0" err="1">
                <a:solidFill>
                  <a:schemeClr val="bg1">
                    <a:lumMod val="85000"/>
                  </a:schemeClr>
                </a:solidFill>
              </a:rPr>
              <a:t>Що</a:t>
            </a:r>
            <a:r>
              <a:rPr lang="ru-RU" dirty="0">
                <a:solidFill>
                  <a:schemeClr val="bg1">
                    <a:lumMod val="85000"/>
                  </a:schemeClr>
                </a:solidFill>
              </a:rPr>
              <a:t> </a:t>
            </a:r>
            <a:r>
              <a:rPr lang="ru-RU" dirty="0" err="1">
                <a:solidFill>
                  <a:schemeClr val="bg1">
                    <a:lumMod val="85000"/>
                  </a:schemeClr>
                </a:solidFill>
              </a:rPr>
              <a:t>щось</a:t>
            </a:r>
            <a:r>
              <a:rPr lang="ru-RU" dirty="0">
                <a:solidFill>
                  <a:schemeClr val="bg1">
                    <a:lumMod val="85000"/>
                  </a:schemeClr>
                </a:solidFill>
              </a:rPr>
              <a:t> в </a:t>
            </a:r>
            <a:r>
              <a:rPr lang="ru-RU" dirty="0" err="1">
                <a:solidFill>
                  <a:schemeClr val="bg1">
                    <a:lumMod val="85000"/>
                  </a:schemeClr>
                </a:solidFill>
              </a:rPr>
              <a:t>душі</a:t>
            </a:r>
            <a:r>
              <a:rPr lang="ru-RU" dirty="0">
                <a:solidFill>
                  <a:schemeClr val="bg1">
                    <a:lumMod val="85000"/>
                  </a:schemeClr>
                </a:solidFill>
              </a:rPr>
              <a:t> </a:t>
            </a:r>
            <a:r>
              <a:rPr lang="ru-RU" dirty="0" err="1">
                <a:solidFill>
                  <a:schemeClr val="bg1">
                    <a:lumMod val="85000"/>
                  </a:schemeClr>
                </a:solidFill>
              </a:rPr>
              <a:t>двоїлося</a:t>
            </a:r>
            <a:r>
              <a:rPr lang="ru-RU" dirty="0">
                <a:solidFill>
                  <a:schemeClr val="bg1">
                    <a:lumMod val="85000"/>
                  </a:schemeClr>
                </a:solidFill>
              </a:rPr>
              <a:t> </a:t>
            </a:r>
            <a:r>
              <a:rPr lang="ru-RU" dirty="0" err="1">
                <a:solidFill>
                  <a:schemeClr val="bg1">
                    <a:lumMod val="85000"/>
                  </a:schemeClr>
                </a:solidFill>
              </a:rPr>
              <a:t>йому</a:t>
            </a:r>
            <a:r>
              <a:rPr lang="ru-RU" dirty="0">
                <a:solidFill>
                  <a:schemeClr val="bg1">
                    <a:lumMod val="85000"/>
                  </a:schemeClr>
                </a:solidFill>
              </a:rPr>
              <a:t>.</a:t>
            </a:r>
          </a:p>
          <a:p>
            <a:r>
              <a:rPr lang="ru-RU" dirty="0" err="1">
                <a:solidFill>
                  <a:schemeClr val="bg1">
                    <a:lumMod val="85000"/>
                  </a:schemeClr>
                </a:solidFill>
              </a:rPr>
              <a:t>Від</a:t>
            </a:r>
            <a:r>
              <a:rPr lang="ru-RU" dirty="0">
                <a:solidFill>
                  <a:schemeClr val="bg1">
                    <a:lumMod val="85000"/>
                  </a:schemeClr>
                </a:solidFill>
              </a:rPr>
              <a:t> того </a:t>
            </a:r>
            <a:r>
              <a:rPr lang="ru-RU" dirty="0" err="1">
                <a:solidFill>
                  <a:schemeClr val="bg1">
                    <a:lumMod val="85000"/>
                  </a:schemeClr>
                </a:solidFill>
              </a:rPr>
              <a:t>кидавсь</a:t>
            </a:r>
            <a:r>
              <a:rPr lang="ru-RU" dirty="0">
                <a:solidFill>
                  <a:schemeClr val="bg1">
                    <a:lumMod val="85000"/>
                  </a:schemeClr>
                </a:solidFill>
              </a:rPr>
              <a:t> берега до того.</a:t>
            </a:r>
          </a:p>
          <a:p>
            <a:r>
              <a:rPr lang="ru-RU" dirty="0">
                <a:solidFill>
                  <a:schemeClr val="bg1">
                    <a:lumMod val="85000"/>
                  </a:schemeClr>
                </a:solidFill>
              </a:rPr>
              <a:t>Любив достаток і любив </a:t>
            </a:r>
            <a:r>
              <a:rPr lang="ru-RU" dirty="0" err="1">
                <a:solidFill>
                  <a:schemeClr val="bg1">
                    <a:lumMod val="85000"/>
                  </a:schemeClr>
                </a:solidFill>
              </a:rPr>
              <a:t>пісні</a:t>
            </a:r>
            <a:r>
              <a:rPr lang="ru-RU" dirty="0">
                <a:solidFill>
                  <a:schemeClr val="bg1">
                    <a:lumMod val="85000"/>
                  </a:schemeClr>
                </a:solidFill>
              </a:rPr>
              <a:t>…»</a:t>
            </a:r>
          </a:p>
          <a:p>
            <a:r>
              <a:rPr lang="ru-RU" dirty="0" err="1">
                <a:solidFill>
                  <a:schemeClr val="bg1">
                    <a:lumMod val="85000"/>
                  </a:schemeClr>
                </a:solidFill>
              </a:rPr>
              <a:t>Гриць</a:t>
            </a:r>
            <a:r>
              <a:rPr lang="ru-RU" dirty="0">
                <a:solidFill>
                  <a:schemeClr val="bg1">
                    <a:lumMod val="85000"/>
                  </a:schemeClr>
                </a:solidFill>
              </a:rPr>
              <a:t> </a:t>
            </a:r>
            <a:r>
              <a:rPr lang="ru-RU" dirty="0" err="1">
                <a:solidFill>
                  <a:schemeClr val="bg1">
                    <a:lumMod val="85000"/>
                  </a:schemeClr>
                </a:solidFill>
              </a:rPr>
              <a:t>перебував</a:t>
            </a:r>
            <a:r>
              <a:rPr lang="ru-RU" dirty="0">
                <a:solidFill>
                  <a:schemeClr val="bg1">
                    <a:lumMod val="85000"/>
                  </a:schemeClr>
                </a:solidFill>
              </a:rPr>
              <a:t> п</a:t>
            </a:r>
            <a:r>
              <a:rPr lang="en-US" dirty="0" err="1">
                <a:solidFill>
                  <a:schemeClr val="bg1">
                    <a:lumMod val="85000"/>
                  </a:schemeClr>
                </a:solidFill>
              </a:rPr>
              <a:t>i</a:t>
            </a:r>
            <a:r>
              <a:rPr lang="ru-RU" dirty="0">
                <a:solidFill>
                  <a:schemeClr val="bg1">
                    <a:lumMod val="85000"/>
                  </a:schemeClr>
                </a:solidFill>
              </a:rPr>
              <a:t>д </a:t>
            </a:r>
            <a:r>
              <a:rPr lang="ru-RU" dirty="0" err="1">
                <a:solidFill>
                  <a:schemeClr val="bg1">
                    <a:lumMod val="85000"/>
                  </a:schemeClr>
                </a:solidFill>
              </a:rPr>
              <a:t>впливом</a:t>
            </a:r>
            <a:r>
              <a:rPr lang="ru-RU" dirty="0">
                <a:solidFill>
                  <a:schemeClr val="bg1">
                    <a:lumMod val="85000"/>
                  </a:schemeClr>
                </a:solidFill>
              </a:rPr>
              <a:t> </a:t>
            </a:r>
            <a:r>
              <a:rPr lang="ru-RU" dirty="0" err="1">
                <a:solidFill>
                  <a:schemeClr val="bg1">
                    <a:lumMod val="85000"/>
                  </a:schemeClr>
                </a:solidFill>
              </a:rPr>
              <a:t>своє</a:t>
            </a:r>
            <a:r>
              <a:rPr lang="en-US" dirty="0">
                <a:solidFill>
                  <a:schemeClr val="bg1">
                    <a:lumMod val="85000"/>
                  </a:schemeClr>
                </a:solidFill>
              </a:rPr>
              <a:t>ï </a:t>
            </a:r>
            <a:r>
              <a:rPr lang="ru-RU" dirty="0">
                <a:solidFill>
                  <a:schemeClr val="bg1">
                    <a:lumMod val="85000"/>
                  </a:schemeClr>
                </a:solidFill>
              </a:rPr>
              <a:t>матер</a:t>
            </a:r>
            <a:r>
              <a:rPr lang="en-US" dirty="0" err="1">
                <a:solidFill>
                  <a:schemeClr val="bg1">
                    <a:lumMod val="85000"/>
                  </a:schemeClr>
                </a:solidFill>
              </a:rPr>
              <a:t>i</a:t>
            </a:r>
            <a:r>
              <a:rPr lang="en-US" dirty="0">
                <a:solidFill>
                  <a:schemeClr val="bg1">
                    <a:lumMod val="85000"/>
                  </a:schemeClr>
                </a:solidFill>
              </a:rPr>
              <a:t> </a:t>
            </a:r>
            <a:r>
              <a:rPr lang="ru-RU" dirty="0" err="1">
                <a:solidFill>
                  <a:schemeClr val="bg1">
                    <a:lumMod val="85000"/>
                  </a:schemeClr>
                </a:solidFill>
              </a:rPr>
              <a:t>Бобренчихи</a:t>
            </a:r>
            <a:r>
              <a:rPr lang="ru-RU" dirty="0">
                <a:solidFill>
                  <a:schemeClr val="bg1">
                    <a:lumMod val="85000"/>
                  </a:schemeClr>
                </a:solidFill>
              </a:rPr>
              <a:t>, </a:t>
            </a:r>
            <a:r>
              <a:rPr lang="ru-RU" dirty="0" err="1">
                <a:solidFill>
                  <a:schemeClr val="bg1">
                    <a:lumMod val="85000"/>
                  </a:schemeClr>
                </a:solidFill>
              </a:rPr>
              <a:t>меркантильної</a:t>
            </a:r>
            <a:r>
              <a:rPr lang="ru-RU" dirty="0">
                <a:solidFill>
                  <a:schemeClr val="bg1">
                    <a:lumMod val="85000"/>
                  </a:schemeClr>
                </a:solidFill>
              </a:rPr>
              <a:t> та </a:t>
            </a:r>
            <a:r>
              <a:rPr lang="ru-RU" dirty="0" err="1">
                <a:solidFill>
                  <a:schemeClr val="bg1">
                    <a:lumMod val="85000"/>
                  </a:schemeClr>
                </a:solidFill>
              </a:rPr>
              <a:t>дрібної</a:t>
            </a:r>
            <a:r>
              <a:rPr lang="ru-RU" dirty="0">
                <a:solidFill>
                  <a:schemeClr val="bg1">
                    <a:lumMod val="85000"/>
                  </a:schemeClr>
                </a:solidFill>
              </a:rPr>
              <a:t> за </a:t>
            </a:r>
            <a:r>
              <a:rPr lang="ru-RU" dirty="0" err="1">
                <a:solidFill>
                  <a:schemeClr val="bg1">
                    <a:lumMod val="85000"/>
                  </a:schemeClr>
                </a:solidFill>
              </a:rPr>
              <a:t>духовними</a:t>
            </a:r>
            <a:r>
              <a:rPr lang="ru-RU" dirty="0">
                <a:solidFill>
                  <a:schemeClr val="bg1">
                    <a:lumMod val="85000"/>
                  </a:schemeClr>
                </a:solidFill>
              </a:rPr>
              <a:t> </a:t>
            </a:r>
            <a:r>
              <a:rPr lang="ru-RU" dirty="0" err="1">
                <a:solidFill>
                  <a:schemeClr val="bg1">
                    <a:lumMod val="85000"/>
                  </a:schemeClr>
                </a:solidFill>
              </a:rPr>
              <a:t>якостями</a:t>
            </a:r>
            <a:r>
              <a:rPr lang="ru-RU" dirty="0">
                <a:solidFill>
                  <a:schemeClr val="bg1">
                    <a:lumMod val="85000"/>
                  </a:schemeClr>
                </a:solidFill>
              </a:rPr>
              <a:t> </a:t>
            </a:r>
            <a:r>
              <a:rPr lang="ru-RU" dirty="0" err="1">
                <a:solidFill>
                  <a:schemeClr val="bg1">
                    <a:lumMod val="85000"/>
                  </a:schemeClr>
                </a:solidFill>
              </a:rPr>
              <a:t>жінки</a:t>
            </a:r>
            <a:r>
              <a:rPr lang="ru-RU" dirty="0">
                <a:solidFill>
                  <a:schemeClr val="bg1">
                    <a:lumMod val="85000"/>
                  </a:schemeClr>
                </a:solidFill>
              </a:rPr>
              <a:t>, </a:t>
            </a:r>
            <a:r>
              <a:rPr lang="ru-RU" dirty="0" err="1">
                <a:solidFill>
                  <a:schemeClr val="bg1">
                    <a:lumMod val="85000"/>
                  </a:schemeClr>
                </a:solidFill>
              </a:rPr>
              <a:t>котра</a:t>
            </a:r>
            <a:r>
              <a:rPr lang="ru-RU" dirty="0">
                <a:solidFill>
                  <a:schemeClr val="bg1">
                    <a:lumMod val="85000"/>
                  </a:schemeClr>
                </a:solidFill>
              </a:rPr>
              <a:t> не хот</a:t>
            </a:r>
            <a:r>
              <a:rPr lang="en-US" dirty="0" err="1">
                <a:solidFill>
                  <a:schemeClr val="bg1">
                    <a:lumMod val="85000"/>
                  </a:schemeClr>
                </a:solidFill>
              </a:rPr>
              <a:t>i</a:t>
            </a:r>
            <a:r>
              <a:rPr lang="ru-RU" dirty="0">
                <a:solidFill>
                  <a:schemeClr val="bg1">
                    <a:lumMod val="85000"/>
                  </a:schemeClr>
                </a:solidFill>
              </a:rPr>
              <a:t>ла н</a:t>
            </a:r>
            <a:r>
              <a:rPr lang="en-US" dirty="0" err="1">
                <a:solidFill>
                  <a:schemeClr val="bg1">
                    <a:lumMod val="85000"/>
                  </a:schemeClr>
                </a:solidFill>
              </a:rPr>
              <a:t>i</a:t>
            </a:r>
            <a:r>
              <a:rPr lang="ru-RU" dirty="0" err="1">
                <a:solidFill>
                  <a:schemeClr val="bg1">
                    <a:lumMod val="85000"/>
                  </a:schemeClr>
                </a:solidFill>
              </a:rPr>
              <a:t>чого</a:t>
            </a:r>
            <a:r>
              <a:rPr lang="ru-RU" dirty="0">
                <a:solidFill>
                  <a:schemeClr val="bg1">
                    <a:lumMod val="85000"/>
                  </a:schemeClr>
                </a:solidFill>
              </a:rPr>
              <a:t> знати про </a:t>
            </a:r>
            <a:r>
              <a:rPr lang="ru-RU" dirty="0" err="1">
                <a:solidFill>
                  <a:schemeClr val="bg1">
                    <a:lumMod val="85000"/>
                  </a:schemeClr>
                </a:solidFill>
              </a:rPr>
              <a:t>одруження</a:t>
            </a:r>
            <a:r>
              <a:rPr lang="ru-RU" dirty="0">
                <a:solidFill>
                  <a:schemeClr val="bg1">
                    <a:lumMod val="85000"/>
                  </a:schemeClr>
                </a:solidFill>
              </a:rPr>
              <a:t> </a:t>
            </a:r>
            <a:r>
              <a:rPr lang="ru-RU" dirty="0" err="1">
                <a:solidFill>
                  <a:schemeClr val="bg1">
                    <a:lumMod val="85000"/>
                  </a:schemeClr>
                </a:solidFill>
              </a:rPr>
              <a:t>сина</a:t>
            </a:r>
            <a:r>
              <a:rPr lang="ru-RU" dirty="0">
                <a:solidFill>
                  <a:schemeClr val="bg1">
                    <a:lumMod val="85000"/>
                  </a:schemeClr>
                </a:solidFill>
              </a:rPr>
              <a:t> з </a:t>
            </a:r>
            <a:r>
              <a:rPr lang="ru-RU" dirty="0" err="1">
                <a:solidFill>
                  <a:schemeClr val="bg1">
                    <a:lumMod val="85000"/>
                  </a:schemeClr>
                </a:solidFill>
              </a:rPr>
              <a:t>бідною</a:t>
            </a:r>
            <a:r>
              <a:rPr lang="ru-RU" dirty="0">
                <a:solidFill>
                  <a:schemeClr val="bg1">
                    <a:lumMod val="85000"/>
                  </a:schemeClr>
                </a:solidFill>
              </a:rPr>
              <a:t> </a:t>
            </a:r>
            <a:r>
              <a:rPr lang="ru-RU" dirty="0" err="1">
                <a:solidFill>
                  <a:schemeClr val="bg1">
                    <a:lumMod val="85000"/>
                  </a:schemeClr>
                </a:solidFill>
              </a:rPr>
              <a:t>Марусею</a:t>
            </a:r>
            <a:r>
              <a:rPr lang="ru-RU" dirty="0">
                <a:solidFill>
                  <a:schemeClr val="bg1">
                    <a:lumMod val="85000"/>
                  </a:schemeClr>
                </a:solidFill>
              </a:rPr>
              <a:t>. Марусина ж </a:t>
            </a:r>
            <a:r>
              <a:rPr lang="ru-RU" dirty="0" err="1">
                <a:solidFill>
                  <a:schemeClr val="bg1">
                    <a:lumMod val="85000"/>
                  </a:schemeClr>
                </a:solidFill>
              </a:rPr>
              <a:t>любов</a:t>
            </a:r>
            <a:r>
              <a:rPr lang="ru-RU" dirty="0">
                <a:solidFill>
                  <a:schemeClr val="bg1">
                    <a:lumMod val="85000"/>
                  </a:schemeClr>
                </a:solidFill>
              </a:rPr>
              <a:t> до </a:t>
            </a:r>
            <a:r>
              <a:rPr lang="ru-RU" dirty="0" err="1">
                <a:solidFill>
                  <a:schemeClr val="bg1">
                    <a:lumMod val="85000"/>
                  </a:schemeClr>
                </a:solidFill>
              </a:rPr>
              <a:t>Гриця</a:t>
            </a:r>
            <a:r>
              <a:rPr lang="ru-RU" dirty="0">
                <a:solidFill>
                  <a:schemeClr val="bg1">
                    <a:lumMod val="85000"/>
                  </a:schemeClr>
                </a:solidFill>
              </a:rPr>
              <a:t> </a:t>
            </a:r>
            <a:r>
              <a:rPr lang="ru-RU" dirty="0" err="1">
                <a:solidFill>
                  <a:schemeClr val="bg1">
                    <a:lumMod val="85000"/>
                  </a:schemeClr>
                </a:solidFill>
              </a:rPr>
              <a:t>була</a:t>
            </a:r>
            <a:r>
              <a:rPr lang="ru-RU" dirty="0">
                <a:solidFill>
                  <a:schemeClr val="bg1">
                    <a:lumMod val="85000"/>
                  </a:schemeClr>
                </a:solidFill>
              </a:rPr>
              <a:t> безоглядною й сильною. </a:t>
            </a:r>
            <a:r>
              <a:rPr lang="ru-RU" dirty="0" err="1">
                <a:solidFill>
                  <a:schemeClr val="bg1">
                    <a:lumMod val="85000"/>
                  </a:schemeClr>
                </a:solidFill>
              </a:rPr>
              <a:t>Трагед</a:t>
            </a:r>
            <a:r>
              <a:rPr lang="en-US" dirty="0" err="1">
                <a:solidFill>
                  <a:schemeClr val="bg1">
                    <a:lumMod val="85000"/>
                  </a:schemeClr>
                </a:solidFill>
              </a:rPr>
              <a:t>i</a:t>
            </a:r>
            <a:r>
              <a:rPr lang="ru-RU" dirty="0">
                <a:solidFill>
                  <a:schemeClr val="bg1">
                    <a:lumMod val="85000"/>
                  </a:schemeClr>
                </a:solidFill>
              </a:rPr>
              <a:t>я д</a:t>
            </a:r>
            <a:r>
              <a:rPr lang="en-US" dirty="0" err="1">
                <a:solidFill>
                  <a:schemeClr val="bg1">
                    <a:lumMod val="85000"/>
                  </a:schemeClr>
                </a:solidFill>
              </a:rPr>
              <a:t>i</a:t>
            </a:r>
            <a:r>
              <a:rPr lang="ru-RU" dirty="0">
                <a:solidFill>
                  <a:schemeClr val="bg1">
                    <a:lumMod val="85000"/>
                  </a:schemeClr>
                </a:solidFill>
              </a:rPr>
              <a:t>вчини </a:t>
            </a:r>
            <a:r>
              <a:rPr lang="ru-RU" dirty="0" err="1">
                <a:solidFill>
                  <a:schemeClr val="bg1">
                    <a:lumMod val="85000"/>
                  </a:schemeClr>
                </a:solidFill>
              </a:rPr>
              <a:t>полягає</a:t>
            </a:r>
            <a:r>
              <a:rPr lang="ru-RU" dirty="0">
                <a:solidFill>
                  <a:schemeClr val="bg1">
                    <a:lumMod val="85000"/>
                  </a:schemeClr>
                </a:solidFill>
              </a:rPr>
              <a:t> в тому, </a:t>
            </a:r>
            <a:r>
              <a:rPr lang="ru-RU" dirty="0" err="1">
                <a:solidFill>
                  <a:schemeClr val="bg1">
                    <a:lumMod val="85000"/>
                  </a:schemeClr>
                </a:solidFill>
              </a:rPr>
              <a:t>що</a:t>
            </a:r>
            <a:r>
              <a:rPr lang="ru-RU" dirty="0">
                <a:solidFill>
                  <a:schemeClr val="bg1">
                    <a:lumMod val="85000"/>
                  </a:schemeClr>
                </a:solidFill>
              </a:rPr>
              <a:t> </a:t>
            </a:r>
            <a:r>
              <a:rPr lang="en-US" dirty="0" err="1">
                <a:solidFill>
                  <a:schemeClr val="bg1">
                    <a:lumMod val="85000"/>
                  </a:schemeClr>
                </a:solidFill>
              </a:rPr>
              <a:t>ïï</a:t>
            </a:r>
            <a:r>
              <a:rPr lang="en-US" dirty="0">
                <a:solidFill>
                  <a:schemeClr val="bg1">
                    <a:lumMod val="85000"/>
                  </a:schemeClr>
                </a:solidFill>
              </a:rPr>
              <a:t> </a:t>
            </a:r>
            <a:r>
              <a:rPr lang="ru-RU" dirty="0">
                <a:solidFill>
                  <a:schemeClr val="bg1">
                    <a:lumMod val="85000"/>
                  </a:schemeClr>
                </a:solidFill>
              </a:rPr>
              <a:t>велике </a:t>
            </a:r>
            <a:r>
              <a:rPr lang="ru-RU" dirty="0" err="1">
                <a:solidFill>
                  <a:schemeClr val="bg1">
                    <a:lumMod val="85000"/>
                  </a:schemeClr>
                </a:solidFill>
              </a:rPr>
              <a:t>почуття</a:t>
            </a:r>
            <a:r>
              <a:rPr lang="ru-RU" dirty="0">
                <a:solidFill>
                  <a:schemeClr val="bg1">
                    <a:lumMod val="85000"/>
                  </a:schemeClr>
                </a:solidFill>
              </a:rPr>
              <a:t> </a:t>
            </a:r>
            <a:r>
              <a:rPr lang="ru-RU" dirty="0" err="1">
                <a:solidFill>
                  <a:schemeClr val="bg1">
                    <a:lumMod val="85000"/>
                  </a:schemeClr>
                </a:solidFill>
              </a:rPr>
              <a:t>поглинули</a:t>
            </a:r>
            <a:r>
              <a:rPr lang="ru-RU" dirty="0">
                <a:solidFill>
                  <a:schemeClr val="bg1">
                    <a:lumMod val="85000"/>
                  </a:schemeClr>
                </a:solidFill>
              </a:rPr>
              <a:t> </a:t>
            </a:r>
            <a:r>
              <a:rPr lang="ru-RU" dirty="0" err="1">
                <a:solidFill>
                  <a:schemeClr val="bg1">
                    <a:lumMod val="85000"/>
                  </a:schemeClr>
                </a:solidFill>
              </a:rPr>
              <a:t>буденні</a:t>
            </a:r>
            <a:r>
              <a:rPr lang="ru-RU" dirty="0">
                <a:solidFill>
                  <a:schemeClr val="bg1">
                    <a:lumMod val="85000"/>
                  </a:schemeClr>
                </a:solidFill>
              </a:rPr>
              <a:t> </a:t>
            </a:r>
            <a:r>
              <a:rPr lang="ru-RU" dirty="0" err="1">
                <a:solidFill>
                  <a:schemeClr val="bg1">
                    <a:lumMod val="85000"/>
                  </a:schemeClr>
                </a:solidFill>
              </a:rPr>
              <a:t>проблеми</a:t>
            </a:r>
            <a:r>
              <a:rPr lang="ru-RU" dirty="0">
                <a:solidFill>
                  <a:schemeClr val="bg1">
                    <a:lumMod val="85000"/>
                  </a:schemeClr>
                </a:solidFill>
              </a:rPr>
              <a:t>: </a:t>
            </a:r>
            <a:r>
              <a:rPr lang="ru-RU" dirty="0" err="1">
                <a:solidFill>
                  <a:schemeClr val="bg1">
                    <a:lumMod val="85000"/>
                  </a:schemeClr>
                </a:solidFill>
              </a:rPr>
              <a:t>Гриць</a:t>
            </a:r>
            <a:r>
              <a:rPr lang="ru-RU" dirty="0">
                <a:solidFill>
                  <a:schemeClr val="bg1">
                    <a:lumMod val="85000"/>
                  </a:schemeClr>
                </a:solidFill>
              </a:rPr>
              <a:t> шукав </a:t>
            </a:r>
            <a:r>
              <a:rPr lang="ru-RU" dirty="0" err="1">
                <a:solidFill>
                  <a:schemeClr val="bg1">
                    <a:lumMod val="85000"/>
                  </a:schemeClr>
                </a:solidFill>
              </a:rPr>
              <a:t>заможну</a:t>
            </a:r>
            <a:r>
              <a:rPr lang="ru-RU" dirty="0">
                <a:solidFill>
                  <a:schemeClr val="bg1">
                    <a:lumMod val="85000"/>
                  </a:schemeClr>
                </a:solidFill>
              </a:rPr>
              <a:t> </a:t>
            </a:r>
            <a:r>
              <a:rPr lang="ru-RU" dirty="0" err="1">
                <a:solidFill>
                  <a:schemeClr val="bg1">
                    <a:lumMod val="85000"/>
                  </a:schemeClr>
                </a:solidFill>
              </a:rPr>
              <a:t>дівчину</a:t>
            </a:r>
            <a:r>
              <a:rPr lang="ru-RU" dirty="0">
                <a:solidFill>
                  <a:schemeClr val="bg1">
                    <a:lumMod val="85000"/>
                  </a:schemeClr>
                </a:solidFill>
              </a:rPr>
              <a:t>, а Маруся </a:t>
            </a:r>
            <a:r>
              <a:rPr lang="ru-RU" dirty="0" err="1">
                <a:solidFill>
                  <a:schemeClr val="bg1">
                    <a:lumMod val="85000"/>
                  </a:schemeClr>
                </a:solidFill>
              </a:rPr>
              <a:t>була</a:t>
            </a:r>
            <a:r>
              <a:rPr lang="ru-RU" dirty="0">
                <a:solidFill>
                  <a:schemeClr val="bg1">
                    <a:lumMod val="85000"/>
                  </a:schemeClr>
                </a:solidFill>
              </a:rPr>
              <a:t> </a:t>
            </a:r>
            <a:r>
              <a:rPr lang="ru-RU" dirty="0" err="1">
                <a:solidFill>
                  <a:schemeClr val="bg1">
                    <a:lumMod val="85000"/>
                  </a:schemeClr>
                </a:solidFill>
              </a:rPr>
              <a:t>бідною</a:t>
            </a:r>
            <a:r>
              <a:rPr lang="ru-RU" dirty="0">
                <a:solidFill>
                  <a:schemeClr val="bg1">
                    <a:lumMod val="85000"/>
                  </a:schemeClr>
                </a:solidFill>
              </a:rPr>
              <a:t>.</a:t>
            </a:r>
          </a:p>
          <a:p>
            <a:r>
              <a:rPr lang="ru-RU" dirty="0">
                <a:solidFill>
                  <a:schemeClr val="bg1">
                    <a:lumMod val="85000"/>
                  </a:schemeClr>
                </a:solidFill>
              </a:rPr>
              <a:t>«Моя </a:t>
            </a:r>
            <a:r>
              <a:rPr lang="ru-RU" dirty="0" err="1">
                <a:solidFill>
                  <a:schemeClr val="bg1">
                    <a:lumMod val="85000"/>
                  </a:schemeClr>
                </a:solidFill>
              </a:rPr>
              <a:t>любов</a:t>
            </a:r>
            <a:r>
              <a:rPr lang="ru-RU" dirty="0">
                <a:solidFill>
                  <a:schemeClr val="bg1">
                    <a:lumMod val="85000"/>
                  </a:schemeClr>
                </a:solidFill>
              </a:rPr>
              <a:t> </a:t>
            </a:r>
            <a:r>
              <a:rPr lang="ru-RU" dirty="0" err="1">
                <a:solidFill>
                  <a:schemeClr val="bg1">
                    <a:lumMod val="85000"/>
                  </a:schemeClr>
                </a:solidFill>
              </a:rPr>
              <a:t>чолом</a:t>
            </a:r>
            <a:r>
              <a:rPr lang="ru-RU" dirty="0">
                <a:solidFill>
                  <a:schemeClr val="bg1">
                    <a:lumMod val="85000"/>
                  </a:schemeClr>
                </a:solidFill>
              </a:rPr>
              <a:t> </a:t>
            </a:r>
            <a:r>
              <a:rPr lang="ru-RU" dirty="0" err="1">
                <a:solidFill>
                  <a:schemeClr val="bg1">
                    <a:lumMod val="85000"/>
                  </a:schemeClr>
                </a:solidFill>
              </a:rPr>
              <a:t>сягала</a:t>
            </a:r>
            <a:r>
              <a:rPr lang="ru-RU" dirty="0">
                <a:solidFill>
                  <a:schemeClr val="bg1">
                    <a:lumMod val="85000"/>
                  </a:schemeClr>
                </a:solidFill>
              </a:rPr>
              <a:t> неба,</a:t>
            </a:r>
          </a:p>
          <a:p>
            <a:r>
              <a:rPr lang="ru-RU" dirty="0">
                <a:solidFill>
                  <a:schemeClr val="bg1">
                    <a:lumMod val="85000"/>
                  </a:schemeClr>
                </a:solidFill>
              </a:rPr>
              <a:t>а </a:t>
            </a:r>
            <a:r>
              <a:rPr lang="ru-RU" dirty="0" err="1">
                <a:solidFill>
                  <a:schemeClr val="bg1">
                    <a:lumMod val="85000"/>
                  </a:schemeClr>
                </a:solidFill>
              </a:rPr>
              <a:t>Гриць</a:t>
            </a:r>
            <a:r>
              <a:rPr lang="ru-RU" dirty="0">
                <a:solidFill>
                  <a:schemeClr val="bg1">
                    <a:lumMod val="85000"/>
                  </a:schemeClr>
                </a:solidFill>
              </a:rPr>
              <a:t> ходив ногами по </a:t>
            </a:r>
            <a:r>
              <a:rPr lang="ru-RU" dirty="0" err="1">
                <a:solidFill>
                  <a:schemeClr val="bg1">
                    <a:lumMod val="85000"/>
                  </a:schemeClr>
                </a:solidFill>
              </a:rPr>
              <a:t>землі</a:t>
            </a:r>
            <a:r>
              <a:rPr lang="ru-RU" dirty="0">
                <a:solidFill>
                  <a:schemeClr val="bg1">
                    <a:lumMod val="85000"/>
                  </a:schemeClr>
                </a:solidFill>
              </a:rPr>
              <a:t>» (</a:t>
            </a:r>
            <a:r>
              <a:rPr lang="ru-RU" dirty="0" err="1">
                <a:solidFill>
                  <a:schemeClr val="bg1">
                    <a:lumMod val="85000"/>
                  </a:schemeClr>
                </a:solidFill>
              </a:rPr>
              <a:t>цими</a:t>
            </a:r>
            <a:r>
              <a:rPr lang="ru-RU" dirty="0">
                <a:solidFill>
                  <a:schemeClr val="bg1">
                    <a:lumMod val="85000"/>
                  </a:schemeClr>
                </a:solidFill>
              </a:rPr>
              <a:t> словами Маруся </a:t>
            </a:r>
            <a:r>
              <a:rPr lang="ru-RU" dirty="0" err="1">
                <a:solidFill>
                  <a:schemeClr val="bg1">
                    <a:lumMod val="85000"/>
                  </a:schemeClr>
                </a:solidFill>
              </a:rPr>
              <a:t>пояснює</a:t>
            </a:r>
            <a:r>
              <a:rPr lang="ru-RU" dirty="0">
                <a:solidFill>
                  <a:schemeClr val="bg1">
                    <a:lumMod val="85000"/>
                  </a:schemeClr>
                </a:solidFill>
              </a:rPr>
              <a:t> </a:t>
            </a:r>
            <a:r>
              <a:rPr lang="ru-RU" dirty="0" err="1">
                <a:solidFill>
                  <a:schemeClr val="bg1">
                    <a:lumMod val="85000"/>
                  </a:schemeClr>
                </a:solidFill>
              </a:rPr>
              <a:t>основну</a:t>
            </a:r>
            <a:r>
              <a:rPr lang="ru-RU" dirty="0">
                <a:solidFill>
                  <a:schemeClr val="bg1">
                    <a:lumMod val="85000"/>
                  </a:schemeClr>
                </a:solidFill>
              </a:rPr>
              <a:t> причину </a:t>
            </a:r>
            <a:r>
              <a:rPr lang="ru-RU" dirty="0" err="1">
                <a:solidFill>
                  <a:schemeClr val="bg1">
                    <a:lumMod val="85000"/>
                  </a:schemeClr>
                </a:solidFill>
              </a:rPr>
              <a:t>трагедії</a:t>
            </a:r>
            <a:r>
              <a:rPr lang="ru-RU" dirty="0">
                <a:solidFill>
                  <a:schemeClr val="bg1">
                    <a:lumMod val="85000"/>
                  </a:schemeClr>
                </a:solidFill>
              </a:rPr>
              <a:t> </a:t>
            </a:r>
            <a:r>
              <a:rPr lang="ru-RU" dirty="0" err="1">
                <a:solidFill>
                  <a:schemeClr val="bg1">
                    <a:lumMod val="85000"/>
                  </a:schemeClr>
                </a:solidFill>
              </a:rPr>
              <a:t>їхнього</a:t>
            </a:r>
            <a:r>
              <a:rPr lang="ru-RU" dirty="0">
                <a:solidFill>
                  <a:schemeClr val="bg1">
                    <a:lumMod val="85000"/>
                  </a:schemeClr>
                </a:solidFill>
              </a:rPr>
              <a:t> </a:t>
            </a:r>
            <a:r>
              <a:rPr lang="ru-RU" dirty="0" err="1">
                <a:solidFill>
                  <a:schemeClr val="bg1">
                    <a:lumMod val="85000"/>
                  </a:schemeClr>
                </a:solidFill>
              </a:rPr>
              <a:t>кохання</a:t>
            </a:r>
            <a:r>
              <a:rPr lang="ru-RU" dirty="0">
                <a:solidFill>
                  <a:schemeClr val="bg1">
                    <a:lumMod val="85000"/>
                  </a:schemeClr>
                </a:solidFill>
              </a:rPr>
              <a:t> ).</a:t>
            </a:r>
          </a:p>
        </p:txBody>
      </p:sp>
      <p:pic>
        <p:nvPicPr>
          <p:cNvPr id="10" name="Объект 9">
            <a:extLst>
              <a:ext uri="{FF2B5EF4-FFF2-40B4-BE49-F238E27FC236}">
                <a16:creationId xmlns:a16="http://schemas.microsoft.com/office/drawing/2014/main" id="{A42C0BB2-E33E-44B7-B46E-34C89487BB65}"/>
              </a:ext>
            </a:extLst>
          </p:cNvPr>
          <p:cNvPicPr>
            <a:picLocks noGrp="1" noChangeAspect="1"/>
          </p:cNvPicPr>
          <p:nvPr>
            <p:ph sz="half" idx="2"/>
          </p:nvPr>
        </p:nvPicPr>
        <p:blipFill>
          <a:blip r:embed="rId2"/>
          <a:stretch>
            <a:fillRect/>
          </a:stretch>
        </p:blipFill>
        <p:spPr>
          <a:xfrm>
            <a:off x="6364224" y="2048256"/>
            <a:ext cx="4754879" cy="3986784"/>
          </a:xfrm>
        </p:spPr>
      </p:pic>
      <p:sp>
        <p:nvSpPr>
          <p:cNvPr id="13" name="Текст 12">
            <a:extLst>
              <a:ext uri="{FF2B5EF4-FFF2-40B4-BE49-F238E27FC236}">
                <a16:creationId xmlns:a16="http://schemas.microsoft.com/office/drawing/2014/main" id="{7A03CBDC-9C7F-499C-B393-157E7FDCACDA}"/>
              </a:ext>
            </a:extLst>
          </p:cNvPr>
          <p:cNvSpPr>
            <a:spLocks noGrp="1"/>
          </p:cNvSpPr>
          <p:nvPr>
            <p:ph type="body" sz="quarter" idx="3"/>
          </p:nvPr>
        </p:nvSpPr>
        <p:spPr>
          <a:xfrm>
            <a:off x="11073384" y="822960"/>
            <a:ext cx="45719" cy="640080"/>
          </a:xfrm>
        </p:spPr>
        <p:txBody>
          <a:bodyPr>
            <a:normAutofit fontScale="70000" lnSpcReduction="20000"/>
          </a:bodyPr>
          <a:lstStyle/>
          <a:p>
            <a:endParaRPr lang="ru-RU" dirty="0"/>
          </a:p>
        </p:txBody>
      </p:sp>
      <p:sp>
        <p:nvSpPr>
          <p:cNvPr id="14" name="Объект 13">
            <a:extLst>
              <a:ext uri="{FF2B5EF4-FFF2-40B4-BE49-F238E27FC236}">
                <a16:creationId xmlns:a16="http://schemas.microsoft.com/office/drawing/2014/main" id="{D9EE7302-8137-4A32-B672-694BC55B7591}"/>
              </a:ext>
            </a:extLst>
          </p:cNvPr>
          <p:cNvSpPr>
            <a:spLocks noGrp="1"/>
          </p:cNvSpPr>
          <p:nvPr>
            <p:ph sz="quarter" idx="4"/>
          </p:nvPr>
        </p:nvSpPr>
        <p:spPr/>
        <p:txBody>
          <a:bodyPr/>
          <a:lstStyle/>
          <a:p>
            <a:endParaRPr lang="ru-RU" dirty="0"/>
          </a:p>
        </p:txBody>
      </p:sp>
    </p:spTree>
    <p:extLst>
      <p:ext uri="{BB962C8B-B14F-4D97-AF65-F5344CB8AC3E}">
        <p14:creationId xmlns:p14="http://schemas.microsoft.com/office/powerpoint/2010/main" val="41785984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15A2B5-687A-491D-9E60-5DB02C365A16}"/>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7A9D7A8D-0A9C-4493-A1D3-AEC987CC12A6}"/>
              </a:ext>
            </a:extLst>
          </p:cNvPr>
          <p:cNvSpPr>
            <a:spLocks noGrp="1"/>
          </p:cNvSpPr>
          <p:nvPr>
            <p:ph idx="1"/>
          </p:nvPr>
        </p:nvSpPr>
        <p:spPr/>
        <p:txBody>
          <a:bodyPr>
            <a:normAutofit fontScale="77500" lnSpcReduction="20000"/>
          </a:bodyPr>
          <a:lstStyle/>
          <a:p>
            <a:r>
              <a:rPr lang="ru-RU" dirty="0" err="1">
                <a:solidFill>
                  <a:schemeClr val="bg1">
                    <a:lumMod val="85000"/>
                  </a:schemeClr>
                </a:solidFill>
              </a:rPr>
              <a:t>Історія</a:t>
            </a:r>
            <a:r>
              <a:rPr lang="ru-RU" dirty="0">
                <a:solidFill>
                  <a:schemeClr val="bg1">
                    <a:lumMod val="85000"/>
                  </a:schemeClr>
                </a:solidFill>
              </a:rPr>
              <a:t> </a:t>
            </a:r>
            <a:r>
              <a:rPr lang="ru-RU" dirty="0" err="1">
                <a:solidFill>
                  <a:schemeClr val="bg1">
                    <a:lumMod val="85000"/>
                  </a:schemeClr>
                </a:solidFill>
              </a:rPr>
              <a:t>кохання</a:t>
            </a:r>
            <a:r>
              <a:rPr lang="ru-RU" dirty="0">
                <a:solidFill>
                  <a:schemeClr val="bg1">
                    <a:lumMod val="85000"/>
                  </a:schemeClr>
                </a:solidFill>
              </a:rPr>
              <a:t> </a:t>
            </a:r>
            <a:r>
              <a:rPr lang="ru-RU" dirty="0" err="1">
                <a:solidFill>
                  <a:schemeClr val="bg1">
                    <a:lumMod val="85000"/>
                  </a:schemeClr>
                </a:solidFill>
              </a:rPr>
              <a:t>Марусі</a:t>
            </a:r>
            <a:r>
              <a:rPr lang="ru-RU" dirty="0">
                <a:solidFill>
                  <a:schemeClr val="bg1">
                    <a:lumMod val="85000"/>
                  </a:schemeClr>
                </a:solidFill>
              </a:rPr>
              <a:t> </a:t>
            </a:r>
            <a:r>
              <a:rPr lang="ru-RU" dirty="0" err="1">
                <a:solidFill>
                  <a:schemeClr val="bg1">
                    <a:lumMod val="85000"/>
                  </a:schemeClr>
                </a:solidFill>
              </a:rPr>
              <a:t>Чурай</a:t>
            </a:r>
            <a:r>
              <a:rPr lang="ru-RU" dirty="0">
                <a:solidFill>
                  <a:schemeClr val="bg1">
                    <a:lumMod val="85000"/>
                  </a:schemeClr>
                </a:solidFill>
              </a:rPr>
              <a:t> і </a:t>
            </a:r>
            <a:r>
              <a:rPr lang="ru-RU" dirty="0" err="1">
                <a:solidFill>
                  <a:schemeClr val="bg1">
                    <a:lumMod val="85000"/>
                  </a:schemeClr>
                </a:solidFill>
              </a:rPr>
              <a:t>Гриця</a:t>
            </a:r>
            <a:r>
              <a:rPr lang="ru-RU" dirty="0">
                <a:solidFill>
                  <a:schemeClr val="bg1">
                    <a:lumMod val="85000"/>
                  </a:schemeClr>
                </a:solidFill>
              </a:rPr>
              <a:t> Бобренка </a:t>
            </a:r>
            <a:r>
              <a:rPr lang="ru-RU" dirty="0" err="1">
                <a:solidFill>
                  <a:schemeClr val="bg1">
                    <a:lumMod val="85000"/>
                  </a:schemeClr>
                </a:solidFill>
              </a:rPr>
              <a:t>переплітається</a:t>
            </a:r>
            <a:r>
              <a:rPr lang="ru-RU" dirty="0">
                <a:solidFill>
                  <a:schemeClr val="bg1">
                    <a:lumMod val="85000"/>
                  </a:schemeClr>
                </a:solidFill>
              </a:rPr>
              <a:t> з </a:t>
            </a:r>
            <a:r>
              <a:rPr lang="ru-RU" dirty="0" err="1">
                <a:solidFill>
                  <a:schemeClr val="bg1">
                    <a:lumMod val="85000"/>
                  </a:schemeClr>
                </a:solidFill>
              </a:rPr>
              <a:t>історією</a:t>
            </a:r>
            <a:r>
              <a:rPr lang="ru-RU" dirty="0">
                <a:solidFill>
                  <a:schemeClr val="bg1">
                    <a:lumMod val="85000"/>
                  </a:schemeClr>
                </a:solidFill>
              </a:rPr>
              <a:t> </a:t>
            </a:r>
            <a:r>
              <a:rPr lang="ru-RU" dirty="0" err="1">
                <a:solidFill>
                  <a:schemeClr val="bg1">
                    <a:lumMod val="85000"/>
                  </a:schemeClr>
                </a:solidFill>
              </a:rPr>
              <a:t>Мавки</a:t>
            </a:r>
            <a:r>
              <a:rPr lang="ru-RU" dirty="0">
                <a:solidFill>
                  <a:schemeClr val="bg1">
                    <a:lumMod val="85000"/>
                  </a:schemeClr>
                </a:solidFill>
              </a:rPr>
              <a:t> й Лукаша з </a:t>
            </a:r>
            <a:r>
              <a:rPr lang="ru-RU" dirty="0" err="1">
                <a:solidFill>
                  <a:schemeClr val="bg1">
                    <a:lumMod val="85000"/>
                  </a:schemeClr>
                </a:solidFill>
              </a:rPr>
              <a:t>твору</a:t>
            </a:r>
            <a:r>
              <a:rPr lang="ru-RU" dirty="0">
                <a:solidFill>
                  <a:schemeClr val="bg1">
                    <a:lumMod val="85000"/>
                  </a:schemeClr>
                </a:solidFill>
              </a:rPr>
              <a:t> «</a:t>
            </a:r>
            <a:r>
              <a:rPr lang="ru-RU" dirty="0" err="1">
                <a:solidFill>
                  <a:schemeClr val="bg1">
                    <a:lumMod val="85000"/>
                  </a:schemeClr>
                </a:solidFill>
              </a:rPr>
              <a:t>Лісова</a:t>
            </a:r>
            <a:r>
              <a:rPr lang="ru-RU" dirty="0">
                <a:solidFill>
                  <a:schemeClr val="bg1">
                    <a:lumMod val="85000"/>
                  </a:schemeClr>
                </a:solidFill>
              </a:rPr>
              <a:t> </a:t>
            </a:r>
            <a:r>
              <a:rPr lang="ru-RU" dirty="0" err="1">
                <a:solidFill>
                  <a:schemeClr val="bg1">
                    <a:lumMod val="85000"/>
                  </a:schemeClr>
                </a:solidFill>
              </a:rPr>
              <a:t>пісня</a:t>
            </a:r>
            <a:r>
              <a:rPr lang="ru-RU" dirty="0">
                <a:solidFill>
                  <a:schemeClr val="bg1">
                    <a:lumMod val="85000"/>
                  </a:schemeClr>
                </a:solidFill>
              </a:rPr>
              <a:t>». </a:t>
            </a:r>
          </a:p>
          <a:p>
            <a:r>
              <a:rPr lang="ru-RU" dirty="0">
                <a:solidFill>
                  <a:schemeClr val="bg1">
                    <a:lumMod val="85000"/>
                  </a:schemeClr>
                </a:solidFill>
              </a:rPr>
              <a:t>У </a:t>
            </a:r>
            <a:r>
              <a:rPr lang="ru-RU" dirty="0" err="1">
                <a:solidFill>
                  <a:schemeClr val="bg1">
                    <a:lumMod val="85000"/>
                  </a:schemeClr>
                </a:solidFill>
              </a:rPr>
              <a:t>Мавці</a:t>
            </a:r>
            <a:r>
              <a:rPr lang="ru-RU" dirty="0">
                <a:solidFill>
                  <a:schemeClr val="bg1">
                    <a:lumMod val="85000"/>
                  </a:schemeClr>
                </a:solidFill>
              </a:rPr>
              <a:t>, як і в </a:t>
            </a:r>
            <a:r>
              <a:rPr lang="ru-RU" dirty="0" err="1">
                <a:solidFill>
                  <a:schemeClr val="bg1">
                    <a:lumMod val="85000"/>
                  </a:schemeClr>
                </a:solidFill>
              </a:rPr>
              <a:t>Марусі</a:t>
            </a:r>
            <a:r>
              <a:rPr lang="ru-RU" dirty="0">
                <a:solidFill>
                  <a:schemeClr val="bg1">
                    <a:lumMod val="85000"/>
                  </a:schemeClr>
                </a:solidFill>
              </a:rPr>
              <a:t>, </a:t>
            </a:r>
            <a:r>
              <a:rPr lang="ru-RU" dirty="0" err="1">
                <a:solidFill>
                  <a:schemeClr val="bg1">
                    <a:lumMod val="85000"/>
                  </a:schemeClr>
                </a:solidFill>
              </a:rPr>
              <a:t>гармонійно</a:t>
            </a:r>
            <a:r>
              <a:rPr lang="ru-RU" dirty="0">
                <a:solidFill>
                  <a:schemeClr val="bg1">
                    <a:lumMod val="85000"/>
                  </a:schemeClr>
                </a:solidFill>
              </a:rPr>
              <a:t> </a:t>
            </a:r>
            <a:r>
              <a:rPr lang="ru-RU" dirty="0" err="1">
                <a:solidFill>
                  <a:schemeClr val="bg1">
                    <a:lumMod val="85000"/>
                  </a:schemeClr>
                </a:solidFill>
              </a:rPr>
              <a:t>злилися</a:t>
            </a:r>
            <a:r>
              <a:rPr lang="ru-RU" dirty="0">
                <a:solidFill>
                  <a:schemeClr val="bg1">
                    <a:lumMod val="85000"/>
                  </a:schemeClr>
                </a:solidFill>
              </a:rPr>
              <a:t> </a:t>
            </a:r>
            <a:r>
              <a:rPr lang="ru-RU" dirty="0" err="1">
                <a:solidFill>
                  <a:schemeClr val="bg1">
                    <a:lumMod val="85000"/>
                  </a:schemeClr>
                </a:solidFill>
              </a:rPr>
              <a:t>духовне</a:t>
            </a:r>
            <a:r>
              <a:rPr lang="ru-RU" dirty="0">
                <a:solidFill>
                  <a:schemeClr val="bg1">
                    <a:lumMod val="85000"/>
                  </a:schemeClr>
                </a:solidFill>
              </a:rPr>
              <a:t> </a:t>
            </a:r>
            <a:r>
              <a:rPr lang="ru-RU" dirty="0" err="1">
                <a:solidFill>
                  <a:schemeClr val="bg1">
                    <a:lumMod val="85000"/>
                  </a:schemeClr>
                </a:solidFill>
              </a:rPr>
              <a:t>багатство</a:t>
            </a:r>
            <a:r>
              <a:rPr lang="ru-RU" dirty="0">
                <a:solidFill>
                  <a:schemeClr val="bg1">
                    <a:lumMod val="85000"/>
                  </a:schemeClr>
                </a:solidFill>
              </a:rPr>
              <a:t> і </a:t>
            </a:r>
            <a:r>
              <a:rPr lang="ru-RU" dirty="0" err="1">
                <a:solidFill>
                  <a:schemeClr val="bg1">
                    <a:lumMod val="85000"/>
                  </a:schemeClr>
                </a:solidFill>
              </a:rPr>
              <a:t>зовнішня</a:t>
            </a:r>
            <a:r>
              <a:rPr lang="ru-RU" dirty="0">
                <a:solidFill>
                  <a:schemeClr val="bg1">
                    <a:lumMod val="85000"/>
                  </a:schemeClr>
                </a:solidFill>
              </a:rPr>
              <a:t> краса, є </a:t>
            </a:r>
            <a:r>
              <a:rPr lang="ru-RU" dirty="0" err="1">
                <a:solidFill>
                  <a:schemeClr val="bg1">
                    <a:lumMod val="85000"/>
                  </a:schemeClr>
                </a:solidFill>
              </a:rPr>
              <a:t>вічним</a:t>
            </a:r>
            <a:r>
              <a:rPr lang="ru-RU" dirty="0">
                <a:solidFill>
                  <a:schemeClr val="bg1">
                    <a:lumMod val="85000"/>
                  </a:schemeClr>
                </a:solidFill>
              </a:rPr>
              <a:t> </a:t>
            </a:r>
            <a:r>
              <a:rPr lang="ru-RU" dirty="0" err="1">
                <a:solidFill>
                  <a:schemeClr val="bg1">
                    <a:lumMod val="85000"/>
                  </a:schemeClr>
                </a:solidFill>
              </a:rPr>
              <a:t>життєвим</a:t>
            </a:r>
            <a:r>
              <a:rPr lang="ru-RU" dirty="0">
                <a:solidFill>
                  <a:schemeClr val="bg1">
                    <a:lumMod val="85000"/>
                  </a:schemeClr>
                </a:solidFill>
              </a:rPr>
              <a:t> </a:t>
            </a:r>
            <a:r>
              <a:rPr lang="ru-RU" dirty="0" err="1">
                <a:solidFill>
                  <a:schemeClr val="bg1">
                    <a:lumMod val="85000"/>
                  </a:schemeClr>
                </a:solidFill>
              </a:rPr>
              <a:t>джерелом</a:t>
            </a:r>
            <a:r>
              <a:rPr lang="ru-RU" dirty="0">
                <a:solidFill>
                  <a:schemeClr val="bg1">
                    <a:lumMod val="85000"/>
                  </a:schemeClr>
                </a:solidFill>
              </a:rPr>
              <a:t> </a:t>
            </a:r>
            <a:r>
              <a:rPr lang="ru-RU" dirty="0" err="1">
                <a:solidFill>
                  <a:schemeClr val="bg1">
                    <a:lumMod val="85000"/>
                  </a:schemeClr>
                </a:solidFill>
              </a:rPr>
              <a:t>мистецького</a:t>
            </a:r>
            <a:r>
              <a:rPr lang="ru-RU" dirty="0">
                <a:solidFill>
                  <a:schemeClr val="bg1">
                    <a:lumMod val="85000"/>
                  </a:schemeClr>
                </a:solidFill>
              </a:rPr>
              <a:t> </a:t>
            </a:r>
            <a:r>
              <a:rPr lang="ru-RU" dirty="0" err="1">
                <a:solidFill>
                  <a:schemeClr val="bg1">
                    <a:lumMod val="85000"/>
                  </a:schemeClr>
                </a:solidFill>
              </a:rPr>
              <a:t>натхнення</a:t>
            </a:r>
            <a:r>
              <a:rPr lang="ru-RU" dirty="0">
                <a:solidFill>
                  <a:schemeClr val="bg1">
                    <a:lumMod val="85000"/>
                  </a:schemeClr>
                </a:solidFill>
              </a:rPr>
              <a:t>. Вона є </a:t>
            </a:r>
            <a:r>
              <a:rPr lang="ru-RU" dirty="0" err="1">
                <a:solidFill>
                  <a:schemeClr val="bg1">
                    <a:lumMod val="85000"/>
                  </a:schemeClr>
                </a:solidFill>
              </a:rPr>
              <a:t>уособленням</a:t>
            </a:r>
            <a:r>
              <a:rPr lang="ru-RU" dirty="0">
                <a:solidFill>
                  <a:schemeClr val="bg1">
                    <a:lumMod val="85000"/>
                  </a:schemeClr>
                </a:solidFill>
              </a:rPr>
              <a:t> </a:t>
            </a:r>
            <a:r>
              <a:rPr lang="ru-RU" dirty="0" err="1">
                <a:solidFill>
                  <a:schemeClr val="bg1">
                    <a:lumMod val="85000"/>
                  </a:schemeClr>
                </a:solidFill>
              </a:rPr>
              <a:t>світлого</a:t>
            </a:r>
            <a:r>
              <a:rPr lang="ru-RU" dirty="0">
                <a:solidFill>
                  <a:schemeClr val="bg1">
                    <a:lumMod val="85000"/>
                  </a:schemeClr>
                </a:solidFill>
              </a:rPr>
              <a:t> й гуманного в </a:t>
            </a:r>
            <a:r>
              <a:rPr lang="ru-RU" dirty="0" err="1">
                <a:solidFill>
                  <a:schemeClr val="bg1">
                    <a:lumMod val="85000"/>
                  </a:schemeClr>
                </a:solidFill>
              </a:rPr>
              <a:t>житті</a:t>
            </a:r>
            <a:r>
              <a:rPr lang="ru-RU" dirty="0">
                <a:solidFill>
                  <a:schemeClr val="bg1">
                    <a:lumMod val="85000"/>
                  </a:schemeClr>
                </a:solidFill>
              </a:rPr>
              <a:t> </a:t>
            </a:r>
            <a:r>
              <a:rPr lang="ru-RU" dirty="0" err="1">
                <a:solidFill>
                  <a:schemeClr val="bg1">
                    <a:lumMod val="85000"/>
                  </a:schemeClr>
                </a:solidFill>
              </a:rPr>
              <a:t>людини</a:t>
            </a:r>
            <a:r>
              <a:rPr lang="ru-RU" dirty="0">
                <a:solidFill>
                  <a:schemeClr val="bg1">
                    <a:lumMod val="85000"/>
                  </a:schemeClr>
                </a:solidFill>
              </a:rPr>
              <a:t>, </a:t>
            </a:r>
            <a:r>
              <a:rPr lang="ru-RU" dirty="0" err="1">
                <a:solidFill>
                  <a:schemeClr val="bg1">
                    <a:lumMod val="85000"/>
                  </a:schemeClr>
                </a:solidFill>
              </a:rPr>
              <a:t>високої</a:t>
            </a:r>
            <a:r>
              <a:rPr lang="ru-RU" dirty="0">
                <a:solidFill>
                  <a:schemeClr val="bg1">
                    <a:lumMod val="85000"/>
                  </a:schemeClr>
                </a:solidFill>
              </a:rPr>
              <a:t> </a:t>
            </a:r>
            <a:r>
              <a:rPr lang="ru-RU" dirty="0" err="1">
                <a:solidFill>
                  <a:schemeClr val="bg1">
                    <a:lumMod val="85000"/>
                  </a:schemeClr>
                </a:solidFill>
              </a:rPr>
              <a:t>поетичної</a:t>
            </a:r>
            <a:r>
              <a:rPr lang="ru-RU" dirty="0">
                <a:solidFill>
                  <a:schemeClr val="bg1">
                    <a:lumMod val="85000"/>
                  </a:schemeClr>
                </a:solidFill>
              </a:rPr>
              <a:t> </a:t>
            </a:r>
            <a:r>
              <a:rPr lang="ru-RU" dirty="0" err="1">
                <a:solidFill>
                  <a:schemeClr val="bg1">
                    <a:lumMod val="85000"/>
                  </a:schemeClr>
                </a:solidFill>
              </a:rPr>
              <a:t>мрії</a:t>
            </a:r>
            <a:r>
              <a:rPr lang="ru-RU" dirty="0">
                <a:solidFill>
                  <a:schemeClr val="bg1">
                    <a:lumMod val="85000"/>
                  </a:schemeClr>
                </a:solidFill>
              </a:rPr>
              <a:t> і чистого </a:t>
            </a:r>
            <a:r>
              <a:rPr lang="ru-RU" dirty="0" err="1">
                <a:solidFill>
                  <a:schemeClr val="bg1">
                    <a:lumMod val="85000"/>
                  </a:schemeClr>
                </a:solidFill>
              </a:rPr>
              <a:t>кохання</a:t>
            </a:r>
            <a:r>
              <a:rPr lang="ru-RU" dirty="0">
                <a:solidFill>
                  <a:schemeClr val="bg1">
                    <a:lumMod val="85000"/>
                  </a:schemeClr>
                </a:solidFill>
              </a:rPr>
              <a:t>. Вона </a:t>
            </a:r>
            <a:r>
              <a:rPr lang="ru-RU" dirty="0" err="1">
                <a:solidFill>
                  <a:schemeClr val="bg1">
                    <a:lumMod val="85000"/>
                  </a:schemeClr>
                </a:solidFill>
              </a:rPr>
              <a:t>прагне</a:t>
            </a:r>
            <a:r>
              <a:rPr lang="ru-RU" dirty="0">
                <a:solidFill>
                  <a:schemeClr val="bg1">
                    <a:lumMod val="85000"/>
                  </a:schemeClr>
                </a:solidFill>
              </a:rPr>
              <a:t> не </a:t>
            </a:r>
            <a:r>
              <a:rPr lang="ru-RU" dirty="0" err="1">
                <a:solidFill>
                  <a:schemeClr val="bg1">
                    <a:lumMod val="85000"/>
                  </a:schemeClr>
                </a:solidFill>
              </a:rPr>
              <a:t>лише</a:t>
            </a:r>
            <a:r>
              <a:rPr lang="ru-RU" dirty="0">
                <a:solidFill>
                  <a:schemeClr val="bg1">
                    <a:lumMod val="85000"/>
                  </a:schemeClr>
                </a:solidFill>
              </a:rPr>
              <a:t> </a:t>
            </a:r>
            <a:r>
              <a:rPr lang="ru-RU" dirty="0" err="1">
                <a:solidFill>
                  <a:schemeClr val="bg1">
                    <a:lumMod val="85000"/>
                  </a:schemeClr>
                </a:solidFill>
              </a:rPr>
              <a:t>пристрасті</a:t>
            </a:r>
            <a:r>
              <a:rPr lang="ru-RU" dirty="0">
                <a:solidFill>
                  <a:schemeClr val="bg1">
                    <a:lumMod val="85000"/>
                  </a:schemeClr>
                </a:solidFill>
              </a:rPr>
              <a:t>, а й </a:t>
            </a:r>
            <a:r>
              <a:rPr lang="ru-RU" dirty="0" err="1">
                <a:solidFill>
                  <a:schemeClr val="bg1">
                    <a:lumMod val="85000"/>
                  </a:schemeClr>
                </a:solidFill>
              </a:rPr>
              <a:t>духовної</a:t>
            </a:r>
            <a:r>
              <a:rPr lang="ru-RU" dirty="0">
                <a:solidFill>
                  <a:schemeClr val="bg1">
                    <a:lumMod val="85000"/>
                  </a:schemeClr>
                </a:solidFill>
              </a:rPr>
              <a:t> </a:t>
            </a:r>
            <a:r>
              <a:rPr lang="ru-RU" dirty="0" err="1">
                <a:solidFill>
                  <a:schemeClr val="bg1">
                    <a:lumMod val="85000"/>
                  </a:schemeClr>
                </a:solidFill>
              </a:rPr>
              <a:t>спорідненості</a:t>
            </a:r>
            <a:r>
              <a:rPr lang="ru-RU" dirty="0">
                <a:solidFill>
                  <a:schemeClr val="bg1">
                    <a:lumMod val="85000"/>
                  </a:schemeClr>
                </a:solidFill>
              </a:rPr>
              <a:t> і </a:t>
            </a:r>
            <a:r>
              <a:rPr lang="ru-RU" dirty="0" err="1">
                <a:solidFill>
                  <a:schemeClr val="bg1">
                    <a:lumMod val="85000"/>
                  </a:schemeClr>
                </a:solidFill>
              </a:rPr>
              <a:t>любові</a:t>
            </a:r>
            <a:r>
              <a:rPr lang="ru-RU" dirty="0">
                <a:solidFill>
                  <a:schemeClr val="bg1">
                    <a:lumMod val="85000"/>
                  </a:schemeClr>
                </a:solidFill>
              </a:rPr>
              <a:t> на все </a:t>
            </a:r>
            <a:r>
              <a:rPr lang="ru-RU" dirty="0" err="1">
                <a:solidFill>
                  <a:schemeClr val="bg1">
                    <a:lumMod val="85000"/>
                  </a:schemeClr>
                </a:solidFill>
              </a:rPr>
              <a:t>життя</a:t>
            </a:r>
            <a:r>
              <a:rPr lang="ru-RU" dirty="0">
                <a:solidFill>
                  <a:schemeClr val="bg1">
                    <a:lumMod val="85000"/>
                  </a:schemeClr>
                </a:solidFill>
              </a:rPr>
              <a:t>. </a:t>
            </a:r>
            <a:r>
              <a:rPr lang="ru-RU" dirty="0" err="1">
                <a:solidFill>
                  <a:schemeClr val="bg1">
                    <a:lumMod val="85000"/>
                  </a:schemeClr>
                </a:solidFill>
              </a:rPr>
              <a:t>Глибока</a:t>
            </a:r>
            <a:r>
              <a:rPr lang="ru-RU" dirty="0">
                <a:solidFill>
                  <a:schemeClr val="bg1">
                    <a:lumMod val="85000"/>
                  </a:schemeClr>
                </a:solidFill>
              </a:rPr>
              <a:t> й </a:t>
            </a:r>
            <a:r>
              <a:rPr lang="ru-RU" dirty="0" err="1">
                <a:solidFill>
                  <a:schemeClr val="bg1">
                    <a:lumMod val="85000"/>
                  </a:schemeClr>
                </a:solidFill>
              </a:rPr>
              <a:t>самовіддана</a:t>
            </a:r>
            <a:r>
              <a:rPr lang="ru-RU" dirty="0">
                <a:solidFill>
                  <a:schemeClr val="bg1">
                    <a:lumMod val="85000"/>
                  </a:schemeClr>
                </a:solidFill>
              </a:rPr>
              <a:t> </a:t>
            </a:r>
            <a:r>
              <a:rPr lang="ru-RU" dirty="0" err="1">
                <a:solidFill>
                  <a:schemeClr val="bg1">
                    <a:lumMod val="85000"/>
                  </a:schemeClr>
                </a:solidFill>
              </a:rPr>
              <a:t>любов</a:t>
            </a:r>
            <a:r>
              <a:rPr lang="ru-RU" dirty="0">
                <a:solidFill>
                  <a:schemeClr val="bg1">
                    <a:lumMod val="85000"/>
                  </a:schemeClr>
                </a:solidFill>
              </a:rPr>
              <a:t> до </a:t>
            </a:r>
            <a:r>
              <a:rPr lang="ru-RU" dirty="0" err="1">
                <a:solidFill>
                  <a:schemeClr val="bg1">
                    <a:lumMod val="85000"/>
                  </a:schemeClr>
                </a:solidFill>
              </a:rPr>
              <a:t>свого</a:t>
            </a:r>
            <a:r>
              <a:rPr lang="ru-RU" dirty="0">
                <a:solidFill>
                  <a:schemeClr val="bg1">
                    <a:lumMod val="85000"/>
                  </a:schemeClr>
                </a:solidFill>
              </a:rPr>
              <a:t> </a:t>
            </a:r>
            <a:r>
              <a:rPr lang="ru-RU" dirty="0" err="1">
                <a:solidFill>
                  <a:schemeClr val="bg1">
                    <a:lumMod val="85000"/>
                  </a:schemeClr>
                </a:solidFill>
              </a:rPr>
              <a:t>коханого</a:t>
            </a:r>
            <a:r>
              <a:rPr lang="ru-RU" dirty="0">
                <a:solidFill>
                  <a:schemeClr val="bg1">
                    <a:lumMod val="85000"/>
                  </a:schemeClr>
                </a:solidFill>
              </a:rPr>
              <a:t> - </a:t>
            </a:r>
            <a:r>
              <a:rPr lang="ru-RU" dirty="0" err="1">
                <a:solidFill>
                  <a:schemeClr val="bg1">
                    <a:lumMod val="85000"/>
                  </a:schemeClr>
                </a:solidFill>
              </a:rPr>
              <a:t>головна</a:t>
            </a:r>
            <a:r>
              <a:rPr lang="ru-RU" dirty="0">
                <a:solidFill>
                  <a:schemeClr val="bg1">
                    <a:lumMod val="85000"/>
                  </a:schemeClr>
                </a:solidFill>
              </a:rPr>
              <a:t> риса </a:t>
            </a:r>
            <a:r>
              <a:rPr lang="ru-RU" dirty="0" err="1">
                <a:solidFill>
                  <a:schemeClr val="bg1">
                    <a:lumMod val="85000"/>
                  </a:schemeClr>
                </a:solidFill>
              </a:rPr>
              <a:t>обох</a:t>
            </a:r>
            <a:r>
              <a:rPr lang="ru-RU" dirty="0">
                <a:solidFill>
                  <a:schemeClr val="bg1">
                    <a:lumMod val="85000"/>
                  </a:schemeClr>
                </a:solidFill>
              </a:rPr>
              <a:t> </a:t>
            </a:r>
            <a:r>
              <a:rPr lang="ru-RU" dirty="0" err="1">
                <a:solidFill>
                  <a:schemeClr val="bg1">
                    <a:lumMod val="85000"/>
                  </a:schemeClr>
                </a:solidFill>
              </a:rPr>
              <a:t>дівчат</a:t>
            </a:r>
            <a:r>
              <a:rPr lang="ru-RU" dirty="0">
                <a:solidFill>
                  <a:schemeClr val="bg1">
                    <a:lumMod val="85000"/>
                  </a:schemeClr>
                </a:solidFill>
              </a:rPr>
              <a:t>. </a:t>
            </a:r>
          </a:p>
          <a:p>
            <a:r>
              <a:rPr lang="ru-RU" dirty="0" err="1">
                <a:solidFill>
                  <a:schemeClr val="bg1">
                    <a:lumMod val="85000"/>
                  </a:schemeClr>
                </a:solidFill>
              </a:rPr>
              <a:t>Трагедія</a:t>
            </a:r>
            <a:r>
              <a:rPr lang="ru-RU" dirty="0">
                <a:solidFill>
                  <a:schemeClr val="bg1">
                    <a:lumMod val="85000"/>
                  </a:schemeClr>
                </a:solidFill>
              </a:rPr>
              <a:t> </a:t>
            </a:r>
            <a:r>
              <a:rPr lang="ru-RU" dirty="0" err="1">
                <a:solidFill>
                  <a:schemeClr val="bg1">
                    <a:lumMod val="85000"/>
                  </a:schemeClr>
                </a:solidFill>
              </a:rPr>
              <a:t>Марусі</a:t>
            </a:r>
            <a:r>
              <a:rPr lang="ru-RU" dirty="0">
                <a:solidFill>
                  <a:schemeClr val="bg1">
                    <a:lumMod val="85000"/>
                  </a:schemeClr>
                </a:solidFill>
              </a:rPr>
              <a:t>, як і </a:t>
            </a:r>
            <a:r>
              <a:rPr lang="ru-RU" dirty="0" err="1">
                <a:solidFill>
                  <a:schemeClr val="bg1">
                    <a:lumMod val="85000"/>
                  </a:schemeClr>
                </a:solidFill>
              </a:rPr>
              <a:t>Мавки</a:t>
            </a:r>
            <a:r>
              <a:rPr lang="ru-RU" dirty="0">
                <a:solidFill>
                  <a:schemeClr val="bg1">
                    <a:lumMod val="85000"/>
                  </a:schemeClr>
                </a:solidFill>
              </a:rPr>
              <a:t>,  </a:t>
            </a:r>
            <a:r>
              <a:rPr lang="ru-RU" dirty="0" err="1">
                <a:solidFill>
                  <a:schemeClr val="bg1">
                    <a:lumMod val="85000"/>
                  </a:schemeClr>
                </a:solidFill>
              </a:rPr>
              <a:t>породжена</a:t>
            </a:r>
            <a:r>
              <a:rPr lang="ru-RU" dirty="0">
                <a:solidFill>
                  <a:schemeClr val="bg1">
                    <a:lumMod val="85000"/>
                  </a:schemeClr>
                </a:solidFill>
              </a:rPr>
              <a:t> </a:t>
            </a:r>
            <a:r>
              <a:rPr lang="ru-RU" dirty="0" err="1">
                <a:solidFill>
                  <a:schemeClr val="bg1">
                    <a:lumMod val="85000"/>
                  </a:schemeClr>
                </a:solidFill>
              </a:rPr>
              <a:t>розходженням</a:t>
            </a:r>
            <a:r>
              <a:rPr lang="ru-RU" dirty="0">
                <a:solidFill>
                  <a:schemeClr val="bg1">
                    <a:lumMod val="85000"/>
                  </a:schemeClr>
                </a:solidFill>
              </a:rPr>
              <a:t> </a:t>
            </a:r>
            <a:r>
              <a:rPr lang="ru-RU" dirty="0" err="1">
                <a:solidFill>
                  <a:schemeClr val="bg1">
                    <a:lumMod val="85000"/>
                  </a:schemeClr>
                </a:solidFill>
              </a:rPr>
              <a:t>між</a:t>
            </a:r>
            <a:r>
              <a:rPr lang="ru-RU" dirty="0">
                <a:solidFill>
                  <a:schemeClr val="bg1">
                    <a:lumMod val="85000"/>
                  </a:schemeClr>
                </a:solidFill>
              </a:rPr>
              <a:t> </a:t>
            </a:r>
            <a:r>
              <a:rPr lang="ru-RU" dirty="0" err="1">
                <a:solidFill>
                  <a:schemeClr val="bg1">
                    <a:lumMod val="85000"/>
                  </a:schemeClr>
                </a:solidFill>
              </a:rPr>
              <a:t>мрією</a:t>
            </a:r>
            <a:r>
              <a:rPr lang="ru-RU" dirty="0">
                <a:solidFill>
                  <a:schemeClr val="bg1">
                    <a:lumMod val="85000"/>
                  </a:schemeClr>
                </a:solidFill>
              </a:rPr>
              <a:t> і </a:t>
            </a:r>
            <a:r>
              <a:rPr lang="ru-RU" dirty="0" err="1">
                <a:solidFill>
                  <a:schemeClr val="bg1">
                    <a:lumMod val="85000"/>
                  </a:schemeClr>
                </a:solidFill>
              </a:rPr>
              <a:t>дійсністю</a:t>
            </a:r>
            <a:r>
              <a:rPr lang="ru-RU" dirty="0">
                <a:solidFill>
                  <a:schemeClr val="bg1">
                    <a:lumMod val="85000"/>
                  </a:schemeClr>
                </a:solidFill>
              </a:rPr>
              <a:t>.</a:t>
            </a:r>
          </a:p>
          <a:p>
            <a:endParaRPr lang="ru-RU" dirty="0">
              <a:solidFill>
                <a:schemeClr val="bg1">
                  <a:lumMod val="85000"/>
                </a:schemeClr>
              </a:solidFill>
            </a:endParaRPr>
          </a:p>
          <a:p>
            <a:endParaRPr lang="ru-RU" dirty="0">
              <a:solidFill>
                <a:schemeClr val="bg1">
                  <a:lumMod val="85000"/>
                </a:schemeClr>
              </a:solidFill>
            </a:endParaRPr>
          </a:p>
          <a:p>
            <a:r>
              <a:rPr lang="ru-RU" dirty="0">
                <a:solidFill>
                  <a:schemeClr val="bg1">
                    <a:lumMod val="85000"/>
                  </a:schemeClr>
                </a:solidFill>
              </a:rPr>
              <a:t>Лукаш, так само як і </a:t>
            </a:r>
            <a:r>
              <a:rPr lang="ru-RU" dirty="0" err="1">
                <a:solidFill>
                  <a:schemeClr val="bg1">
                    <a:lumMod val="85000"/>
                  </a:schemeClr>
                </a:solidFill>
              </a:rPr>
              <a:t>Гриць</a:t>
            </a:r>
            <a:r>
              <a:rPr lang="ru-RU" dirty="0">
                <a:solidFill>
                  <a:schemeClr val="bg1">
                    <a:lumMod val="85000"/>
                  </a:schemeClr>
                </a:solidFill>
              </a:rPr>
              <a:t>, на початку </a:t>
            </a:r>
            <a:r>
              <a:rPr lang="ru-RU" dirty="0" err="1">
                <a:solidFill>
                  <a:schemeClr val="bg1">
                    <a:lumMod val="85000"/>
                  </a:schemeClr>
                </a:solidFill>
              </a:rPr>
              <a:t>твору</a:t>
            </a:r>
            <a:r>
              <a:rPr lang="ru-RU" dirty="0">
                <a:solidFill>
                  <a:schemeClr val="bg1">
                    <a:lumMod val="85000"/>
                  </a:schemeClr>
                </a:solidFill>
              </a:rPr>
              <a:t> </a:t>
            </a:r>
            <a:r>
              <a:rPr lang="ru-RU" dirty="0" err="1">
                <a:solidFill>
                  <a:schemeClr val="bg1">
                    <a:lumMod val="85000"/>
                  </a:schemeClr>
                </a:solidFill>
              </a:rPr>
              <a:t>відкритий</a:t>
            </a:r>
            <a:r>
              <a:rPr lang="ru-RU" dirty="0">
                <a:solidFill>
                  <a:schemeClr val="bg1">
                    <a:lumMod val="85000"/>
                  </a:schemeClr>
                </a:solidFill>
              </a:rPr>
              <a:t> та </a:t>
            </a:r>
            <a:r>
              <a:rPr lang="ru-RU" dirty="0" err="1">
                <a:solidFill>
                  <a:schemeClr val="bg1">
                    <a:lumMod val="85000"/>
                  </a:schemeClr>
                </a:solidFill>
              </a:rPr>
              <a:t>чистий</a:t>
            </a:r>
            <a:r>
              <a:rPr lang="ru-RU" dirty="0">
                <a:solidFill>
                  <a:schemeClr val="bg1">
                    <a:lumMod val="85000"/>
                  </a:schemeClr>
                </a:solidFill>
              </a:rPr>
              <a:t> </a:t>
            </a:r>
            <a:r>
              <a:rPr lang="ru-RU" dirty="0" err="1">
                <a:solidFill>
                  <a:schemeClr val="bg1">
                    <a:lumMod val="85000"/>
                  </a:schemeClr>
                </a:solidFill>
              </a:rPr>
              <a:t>душею</a:t>
            </a:r>
            <a:r>
              <a:rPr lang="ru-RU" dirty="0">
                <a:solidFill>
                  <a:schemeClr val="bg1">
                    <a:lumMod val="85000"/>
                  </a:schemeClr>
                </a:solidFill>
              </a:rPr>
              <a:t>, </a:t>
            </a:r>
            <a:r>
              <a:rPr lang="ru-RU" dirty="0" err="1">
                <a:solidFill>
                  <a:schemeClr val="bg1">
                    <a:lumMod val="85000"/>
                  </a:schemeClr>
                </a:solidFill>
              </a:rPr>
              <a:t>він</a:t>
            </a:r>
            <a:r>
              <a:rPr lang="ru-RU" dirty="0">
                <a:solidFill>
                  <a:schemeClr val="bg1">
                    <a:lumMod val="85000"/>
                  </a:schemeClr>
                </a:solidFill>
              </a:rPr>
              <a:t> </a:t>
            </a:r>
            <a:r>
              <a:rPr lang="ru-RU" dirty="0" err="1">
                <a:solidFill>
                  <a:schemeClr val="bg1">
                    <a:lumMod val="85000"/>
                  </a:schemeClr>
                </a:solidFill>
              </a:rPr>
              <a:t>покохав</a:t>
            </a:r>
            <a:r>
              <a:rPr lang="ru-RU" dirty="0">
                <a:solidFill>
                  <a:schemeClr val="bg1">
                    <a:lumMod val="85000"/>
                  </a:schemeClr>
                </a:solidFill>
              </a:rPr>
              <a:t> </a:t>
            </a:r>
            <a:r>
              <a:rPr lang="ru-RU" dirty="0" err="1">
                <a:solidFill>
                  <a:schemeClr val="bg1">
                    <a:lumMod val="85000"/>
                  </a:schemeClr>
                </a:solidFill>
              </a:rPr>
              <a:t>Мавку</a:t>
            </a:r>
            <a:r>
              <a:rPr lang="ru-RU" dirty="0">
                <a:solidFill>
                  <a:schemeClr val="bg1">
                    <a:lumMod val="85000"/>
                  </a:schemeClr>
                </a:solidFill>
              </a:rPr>
              <a:t> </a:t>
            </a:r>
            <a:r>
              <a:rPr lang="ru-RU" dirty="0" err="1">
                <a:solidFill>
                  <a:schemeClr val="bg1">
                    <a:lumMod val="85000"/>
                  </a:schemeClr>
                </a:solidFill>
              </a:rPr>
              <a:t>справжньою</a:t>
            </a:r>
            <a:r>
              <a:rPr lang="ru-RU" dirty="0">
                <a:solidFill>
                  <a:schemeClr val="bg1">
                    <a:lumMod val="85000"/>
                  </a:schemeClr>
                </a:solidFill>
              </a:rPr>
              <a:t>, чистою </a:t>
            </a:r>
            <a:r>
              <a:rPr lang="ru-RU" dirty="0" err="1">
                <a:solidFill>
                  <a:schemeClr val="bg1">
                    <a:lumMod val="85000"/>
                  </a:schemeClr>
                </a:solidFill>
              </a:rPr>
              <a:t>любов‘ю</a:t>
            </a:r>
            <a:r>
              <a:rPr lang="ru-RU" dirty="0">
                <a:solidFill>
                  <a:schemeClr val="bg1">
                    <a:lumMod val="85000"/>
                  </a:schemeClr>
                </a:solidFill>
              </a:rPr>
              <a:t>, та </a:t>
            </a:r>
            <a:r>
              <a:rPr lang="ru-RU" dirty="0" err="1">
                <a:solidFill>
                  <a:schemeClr val="bg1">
                    <a:lumMod val="85000"/>
                  </a:schemeClr>
                </a:solidFill>
              </a:rPr>
              <a:t>жага</a:t>
            </a:r>
            <a:r>
              <a:rPr lang="ru-RU" dirty="0">
                <a:solidFill>
                  <a:schemeClr val="bg1">
                    <a:lumMod val="85000"/>
                  </a:schemeClr>
                </a:solidFill>
              </a:rPr>
              <a:t> до </a:t>
            </a:r>
            <a:r>
              <a:rPr lang="ru-RU" dirty="0" err="1">
                <a:solidFill>
                  <a:schemeClr val="bg1">
                    <a:lumMod val="85000"/>
                  </a:schemeClr>
                </a:solidFill>
              </a:rPr>
              <a:t>матеріального</a:t>
            </a:r>
            <a:r>
              <a:rPr lang="ru-RU" dirty="0">
                <a:solidFill>
                  <a:schemeClr val="bg1">
                    <a:lumMod val="85000"/>
                  </a:schemeClr>
                </a:solidFill>
              </a:rPr>
              <a:t> достатку й </a:t>
            </a:r>
            <a:r>
              <a:rPr lang="ru-RU" dirty="0" err="1">
                <a:solidFill>
                  <a:schemeClr val="bg1">
                    <a:lumMod val="85000"/>
                  </a:schemeClr>
                </a:solidFill>
              </a:rPr>
              <a:t>нездатність</a:t>
            </a:r>
            <a:r>
              <a:rPr lang="ru-RU" dirty="0">
                <a:solidFill>
                  <a:schemeClr val="bg1">
                    <a:lumMod val="85000"/>
                  </a:schemeClr>
                </a:solidFill>
              </a:rPr>
              <a:t> </a:t>
            </a:r>
            <a:r>
              <a:rPr lang="ru-RU" dirty="0" err="1">
                <a:solidFill>
                  <a:schemeClr val="bg1">
                    <a:lumMod val="85000"/>
                  </a:schemeClr>
                </a:solidFill>
              </a:rPr>
              <a:t>відстоювати</a:t>
            </a:r>
            <a:r>
              <a:rPr lang="ru-RU" dirty="0">
                <a:solidFill>
                  <a:schemeClr val="bg1">
                    <a:lumMod val="85000"/>
                  </a:schemeClr>
                </a:solidFill>
              </a:rPr>
              <a:t> </a:t>
            </a:r>
            <a:r>
              <a:rPr lang="ru-RU" dirty="0" err="1">
                <a:solidFill>
                  <a:schemeClr val="bg1">
                    <a:lumMod val="85000"/>
                  </a:schemeClr>
                </a:solidFill>
              </a:rPr>
              <a:t>своє</a:t>
            </a:r>
            <a:r>
              <a:rPr lang="ru-RU" dirty="0">
                <a:solidFill>
                  <a:schemeClr val="bg1">
                    <a:lumMod val="85000"/>
                  </a:schemeClr>
                </a:solidFill>
              </a:rPr>
              <a:t> </a:t>
            </a:r>
            <a:r>
              <a:rPr lang="ru-RU" dirty="0" err="1">
                <a:solidFill>
                  <a:schemeClr val="bg1">
                    <a:lumMod val="85000"/>
                  </a:schemeClr>
                </a:solidFill>
              </a:rPr>
              <a:t>щастя</a:t>
            </a:r>
            <a:r>
              <a:rPr lang="ru-RU" dirty="0">
                <a:solidFill>
                  <a:schemeClr val="bg1">
                    <a:lumMod val="85000"/>
                  </a:schemeClr>
                </a:solidFill>
              </a:rPr>
              <a:t>, </a:t>
            </a:r>
            <a:r>
              <a:rPr lang="ru-RU" dirty="0" err="1">
                <a:solidFill>
                  <a:schemeClr val="bg1">
                    <a:lumMod val="85000"/>
                  </a:schemeClr>
                </a:solidFill>
              </a:rPr>
              <a:t>протистояти</a:t>
            </a:r>
            <a:r>
              <a:rPr lang="ru-RU" dirty="0">
                <a:solidFill>
                  <a:schemeClr val="bg1">
                    <a:lumMod val="85000"/>
                  </a:schemeClr>
                </a:solidFill>
              </a:rPr>
              <a:t> </a:t>
            </a:r>
            <a:r>
              <a:rPr lang="ru-RU" dirty="0" err="1">
                <a:solidFill>
                  <a:schemeClr val="bg1">
                    <a:lumMod val="85000"/>
                  </a:schemeClr>
                </a:solidFill>
              </a:rPr>
              <a:t>матері</a:t>
            </a:r>
            <a:r>
              <a:rPr lang="ru-RU" dirty="0">
                <a:solidFill>
                  <a:schemeClr val="bg1">
                    <a:lumMod val="85000"/>
                  </a:schemeClr>
                </a:solidFill>
              </a:rPr>
              <a:t>, </a:t>
            </a:r>
            <a:r>
              <a:rPr lang="ru-RU" dirty="0" err="1">
                <a:solidFill>
                  <a:schemeClr val="bg1">
                    <a:lumMod val="85000"/>
                  </a:schemeClr>
                </a:solidFill>
              </a:rPr>
              <a:t>зруйнувало</a:t>
            </a:r>
            <a:r>
              <a:rPr lang="ru-RU" dirty="0">
                <a:solidFill>
                  <a:schemeClr val="bg1">
                    <a:lumMod val="85000"/>
                  </a:schemeClr>
                </a:solidFill>
              </a:rPr>
              <a:t> </a:t>
            </a:r>
            <a:r>
              <a:rPr lang="ru-RU" dirty="0" err="1">
                <a:solidFill>
                  <a:schemeClr val="bg1">
                    <a:lumMod val="85000"/>
                  </a:schemeClr>
                </a:solidFill>
              </a:rPr>
              <a:t>його</a:t>
            </a:r>
            <a:r>
              <a:rPr lang="ru-RU" dirty="0">
                <a:solidFill>
                  <a:schemeClr val="bg1">
                    <a:lumMod val="85000"/>
                  </a:schemeClr>
                </a:solidFill>
              </a:rPr>
              <a:t> </a:t>
            </a:r>
            <a:r>
              <a:rPr lang="ru-RU" dirty="0" err="1">
                <a:solidFill>
                  <a:schemeClr val="bg1">
                    <a:lumMod val="85000"/>
                  </a:schemeClr>
                </a:solidFill>
              </a:rPr>
              <a:t>щирі</a:t>
            </a:r>
            <a:r>
              <a:rPr lang="ru-RU" dirty="0">
                <a:solidFill>
                  <a:schemeClr val="bg1">
                    <a:lumMod val="85000"/>
                  </a:schemeClr>
                </a:solidFill>
              </a:rPr>
              <a:t> </a:t>
            </a:r>
            <a:r>
              <a:rPr lang="ru-RU" dirty="0" err="1">
                <a:solidFill>
                  <a:schemeClr val="bg1">
                    <a:lumMod val="85000"/>
                  </a:schemeClr>
                </a:solidFill>
              </a:rPr>
              <a:t>почуття</a:t>
            </a:r>
            <a:r>
              <a:rPr lang="ru-RU" dirty="0">
                <a:solidFill>
                  <a:schemeClr val="bg1">
                    <a:lumMod val="85000"/>
                  </a:schemeClr>
                </a:solidFill>
              </a:rPr>
              <a:t>. У </a:t>
            </a:r>
            <a:r>
              <a:rPr lang="ru-RU" dirty="0" err="1">
                <a:solidFill>
                  <a:schemeClr val="bg1">
                    <a:lumMod val="85000"/>
                  </a:schemeClr>
                </a:solidFill>
              </a:rPr>
              <a:t>нього</a:t>
            </a:r>
            <a:r>
              <a:rPr lang="ru-RU" dirty="0">
                <a:solidFill>
                  <a:schemeClr val="bg1">
                    <a:lumMod val="85000"/>
                  </a:schemeClr>
                </a:solidFill>
              </a:rPr>
              <a:t> </a:t>
            </a:r>
            <a:r>
              <a:rPr lang="ru-RU" dirty="0" err="1">
                <a:solidFill>
                  <a:schemeClr val="bg1">
                    <a:lumMod val="85000"/>
                  </a:schemeClr>
                </a:solidFill>
              </a:rPr>
              <a:t>бракує</a:t>
            </a:r>
            <a:r>
              <a:rPr lang="ru-RU" dirty="0">
                <a:solidFill>
                  <a:schemeClr val="bg1">
                    <a:lumMod val="85000"/>
                  </a:schemeClr>
                </a:solidFill>
              </a:rPr>
              <a:t> </a:t>
            </a:r>
            <a:r>
              <a:rPr lang="ru-RU" dirty="0" err="1">
                <a:solidFill>
                  <a:schemeClr val="bg1">
                    <a:lumMod val="85000"/>
                  </a:schemeClr>
                </a:solidFill>
              </a:rPr>
              <a:t>сміливості</a:t>
            </a:r>
            <a:r>
              <a:rPr lang="ru-RU" dirty="0">
                <a:solidFill>
                  <a:schemeClr val="bg1">
                    <a:lumMod val="85000"/>
                  </a:schemeClr>
                </a:solidFill>
              </a:rPr>
              <a:t>, </a:t>
            </a:r>
            <a:r>
              <a:rPr lang="ru-RU" dirty="0" err="1">
                <a:solidFill>
                  <a:schemeClr val="bg1">
                    <a:lumMod val="85000"/>
                  </a:schemeClr>
                </a:solidFill>
              </a:rPr>
              <a:t>щоб</a:t>
            </a:r>
            <a:r>
              <a:rPr lang="ru-RU" dirty="0">
                <a:solidFill>
                  <a:schemeClr val="bg1">
                    <a:lumMod val="85000"/>
                  </a:schemeClr>
                </a:solidFill>
              </a:rPr>
              <a:t> </a:t>
            </a:r>
            <a:r>
              <a:rPr lang="ru-RU" dirty="0" err="1">
                <a:solidFill>
                  <a:schemeClr val="bg1">
                    <a:lumMod val="85000"/>
                  </a:schemeClr>
                </a:solidFill>
              </a:rPr>
              <a:t>захистити</a:t>
            </a:r>
            <a:r>
              <a:rPr lang="ru-RU" dirty="0">
                <a:solidFill>
                  <a:schemeClr val="bg1">
                    <a:lumMod val="85000"/>
                  </a:schemeClr>
                </a:solidFill>
              </a:rPr>
              <a:t> свою </a:t>
            </a:r>
            <a:r>
              <a:rPr lang="ru-RU" dirty="0" err="1">
                <a:solidFill>
                  <a:schemeClr val="bg1">
                    <a:lumMod val="85000"/>
                  </a:schemeClr>
                </a:solidFill>
              </a:rPr>
              <a:t>кохану</a:t>
            </a:r>
            <a:r>
              <a:rPr lang="ru-RU" dirty="0">
                <a:solidFill>
                  <a:schemeClr val="bg1">
                    <a:lumMod val="85000"/>
                  </a:schemeClr>
                </a:solidFill>
              </a:rPr>
              <a:t> </a:t>
            </a:r>
            <a:r>
              <a:rPr lang="ru-RU" dirty="0" err="1">
                <a:solidFill>
                  <a:schemeClr val="bg1">
                    <a:lumMod val="85000"/>
                  </a:schemeClr>
                </a:solidFill>
              </a:rPr>
              <a:t>від</a:t>
            </a:r>
            <a:r>
              <a:rPr lang="ru-RU" dirty="0">
                <a:solidFill>
                  <a:schemeClr val="bg1">
                    <a:lumMod val="85000"/>
                  </a:schemeClr>
                </a:solidFill>
              </a:rPr>
              <a:t> </a:t>
            </a:r>
            <a:r>
              <a:rPr lang="ru-RU" dirty="0" err="1">
                <a:solidFill>
                  <a:schemeClr val="bg1">
                    <a:lumMod val="85000"/>
                  </a:schemeClr>
                </a:solidFill>
              </a:rPr>
              <a:t>несправедливих</a:t>
            </a:r>
            <a:r>
              <a:rPr lang="ru-RU" dirty="0">
                <a:solidFill>
                  <a:schemeClr val="bg1">
                    <a:lumMod val="85000"/>
                  </a:schemeClr>
                </a:solidFill>
              </a:rPr>
              <a:t> </a:t>
            </a:r>
            <a:r>
              <a:rPr lang="ru-RU" dirty="0" err="1">
                <a:solidFill>
                  <a:schemeClr val="bg1">
                    <a:lumMod val="85000"/>
                  </a:schemeClr>
                </a:solidFill>
              </a:rPr>
              <a:t>докорів</a:t>
            </a:r>
            <a:r>
              <a:rPr lang="ru-RU" dirty="0">
                <a:solidFill>
                  <a:schemeClr val="bg1">
                    <a:lumMod val="85000"/>
                  </a:schemeClr>
                </a:solidFill>
              </a:rPr>
              <a:t>. </a:t>
            </a:r>
            <a:r>
              <a:rPr lang="ru-RU" dirty="0" err="1">
                <a:solidFill>
                  <a:schemeClr val="bg1">
                    <a:lumMod val="85000"/>
                  </a:schemeClr>
                </a:solidFill>
              </a:rPr>
              <a:t>Урешті-решт</a:t>
            </a:r>
            <a:r>
              <a:rPr lang="ru-RU" dirty="0">
                <a:solidFill>
                  <a:schemeClr val="bg1">
                    <a:lumMod val="85000"/>
                  </a:schemeClr>
                </a:solidFill>
              </a:rPr>
              <a:t> </a:t>
            </a:r>
            <a:r>
              <a:rPr lang="ru-RU" dirty="0" err="1">
                <a:solidFill>
                  <a:schemeClr val="bg1">
                    <a:lumMod val="85000"/>
                  </a:schemeClr>
                </a:solidFill>
              </a:rPr>
              <a:t>він</a:t>
            </a:r>
            <a:r>
              <a:rPr lang="ru-RU" dirty="0">
                <a:solidFill>
                  <a:schemeClr val="bg1">
                    <a:lumMod val="85000"/>
                  </a:schemeClr>
                </a:solidFill>
              </a:rPr>
              <a:t> </a:t>
            </a:r>
            <a:r>
              <a:rPr lang="ru-RU" dirty="0" err="1">
                <a:solidFill>
                  <a:schemeClr val="bg1">
                    <a:lumMod val="85000"/>
                  </a:schemeClr>
                </a:solidFill>
              </a:rPr>
              <a:t>піддається</a:t>
            </a:r>
            <a:r>
              <a:rPr lang="ru-RU" dirty="0">
                <a:solidFill>
                  <a:schemeClr val="bg1">
                    <a:lumMod val="85000"/>
                  </a:schemeClr>
                </a:solidFill>
              </a:rPr>
              <a:t> </a:t>
            </a:r>
            <a:r>
              <a:rPr lang="ru-RU" dirty="0" err="1">
                <a:solidFill>
                  <a:schemeClr val="bg1">
                    <a:lumMod val="85000"/>
                  </a:schemeClr>
                </a:solidFill>
              </a:rPr>
              <a:t>залицянню</a:t>
            </a:r>
            <a:r>
              <a:rPr lang="ru-RU" dirty="0">
                <a:solidFill>
                  <a:schemeClr val="bg1">
                    <a:lumMod val="85000"/>
                  </a:schemeClr>
                </a:solidFill>
              </a:rPr>
              <a:t> </a:t>
            </a:r>
            <a:r>
              <a:rPr lang="ru-RU" dirty="0" err="1">
                <a:solidFill>
                  <a:schemeClr val="bg1">
                    <a:lumMod val="85000"/>
                  </a:schemeClr>
                </a:solidFill>
              </a:rPr>
              <a:t>Килини</a:t>
            </a:r>
            <a:r>
              <a:rPr lang="ru-RU" dirty="0">
                <a:solidFill>
                  <a:schemeClr val="bg1">
                    <a:lumMod val="85000"/>
                  </a:schemeClr>
                </a:solidFill>
              </a:rPr>
              <a:t> й </a:t>
            </a:r>
            <a:r>
              <a:rPr lang="ru-RU" dirty="0" err="1">
                <a:solidFill>
                  <a:schemeClr val="bg1">
                    <a:lumMod val="85000"/>
                  </a:schemeClr>
                </a:solidFill>
              </a:rPr>
              <a:t>одружується</a:t>
            </a:r>
            <a:r>
              <a:rPr lang="ru-RU" dirty="0">
                <a:solidFill>
                  <a:schemeClr val="bg1">
                    <a:lumMod val="85000"/>
                  </a:schemeClr>
                </a:solidFill>
              </a:rPr>
              <a:t> з нею. </a:t>
            </a:r>
            <a:r>
              <a:rPr lang="ru-RU" dirty="0" err="1">
                <a:solidFill>
                  <a:schemeClr val="bg1">
                    <a:lumMod val="85000"/>
                  </a:schemeClr>
                </a:solidFill>
              </a:rPr>
              <a:t>Така</a:t>
            </a:r>
            <a:r>
              <a:rPr lang="ru-RU" dirty="0">
                <a:solidFill>
                  <a:schemeClr val="bg1">
                    <a:lumMod val="85000"/>
                  </a:schemeClr>
                </a:solidFill>
              </a:rPr>
              <a:t> </a:t>
            </a:r>
            <a:r>
              <a:rPr lang="ru-RU" dirty="0" err="1">
                <a:solidFill>
                  <a:schemeClr val="bg1">
                    <a:lumMod val="85000"/>
                  </a:schemeClr>
                </a:solidFill>
              </a:rPr>
              <a:t>зміна</a:t>
            </a:r>
            <a:r>
              <a:rPr lang="ru-RU" dirty="0">
                <a:solidFill>
                  <a:schemeClr val="bg1">
                    <a:lumMod val="85000"/>
                  </a:schemeClr>
                </a:solidFill>
              </a:rPr>
              <a:t> в </a:t>
            </a:r>
            <a:r>
              <a:rPr lang="ru-RU" dirty="0" err="1">
                <a:solidFill>
                  <a:schemeClr val="bg1">
                    <a:lumMod val="85000"/>
                  </a:schemeClr>
                </a:solidFill>
              </a:rPr>
              <a:t>житті</a:t>
            </a:r>
            <a:r>
              <a:rPr lang="ru-RU" dirty="0">
                <a:solidFill>
                  <a:schemeClr val="bg1">
                    <a:lumMod val="85000"/>
                  </a:schemeClr>
                </a:solidFill>
              </a:rPr>
              <a:t> </a:t>
            </a:r>
            <a:r>
              <a:rPr lang="ru-RU" dirty="0" err="1">
                <a:solidFill>
                  <a:schemeClr val="bg1">
                    <a:lumMod val="85000"/>
                  </a:schemeClr>
                </a:solidFill>
              </a:rPr>
              <a:t>руйнує</a:t>
            </a:r>
            <a:r>
              <a:rPr lang="ru-RU" dirty="0">
                <a:solidFill>
                  <a:schemeClr val="bg1">
                    <a:lumMod val="85000"/>
                  </a:schemeClr>
                </a:solidFill>
              </a:rPr>
              <a:t> </a:t>
            </a:r>
            <a:r>
              <a:rPr lang="ru-RU" dirty="0" err="1">
                <a:solidFill>
                  <a:schemeClr val="bg1">
                    <a:lumMod val="85000"/>
                  </a:schemeClr>
                </a:solidFill>
              </a:rPr>
              <a:t>його</a:t>
            </a:r>
            <a:r>
              <a:rPr lang="ru-RU" dirty="0">
                <a:solidFill>
                  <a:schemeClr val="bg1">
                    <a:lumMod val="85000"/>
                  </a:schemeClr>
                </a:solidFill>
              </a:rPr>
              <a:t> </a:t>
            </a:r>
            <a:r>
              <a:rPr lang="ru-RU" dirty="0" err="1">
                <a:solidFill>
                  <a:schemeClr val="bg1">
                    <a:lumMod val="85000"/>
                  </a:schemeClr>
                </a:solidFill>
              </a:rPr>
              <a:t>чутливу</a:t>
            </a:r>
            <a:r>
              <a:rPr lang="ru-RU" dirty="0">
                <a:solidFill>
                  <a:schemeClr val="bg1">
                    <a:lumMod val="85000"/>
                  </a:schemeClr>
                </a:solidFill>
              </a:rPr>
              <a:t> </a:t>
            </a:r>
            <a:r>
              <a:rPr lang="ru-RU" dirty="0" err="1">
                <a:solidFill>
                  <a:schemeClr val="bg1">
                    <a:lumMod val="85000"/>
                  </a:schemeClr>
                </a:solidFill>
              </a:rPr>
              <a:t>музичну</a:t>
            </a:r>
            <a:r>
              <a:rPr lang="ru-RU" dirty="0">
                <a:solidFill>
                  <a:schemeClr val="bg1">
                    <a:lumMod val="85000"/>
                  </a:schemeClr>
                </a:solidFill>
              </a:rPr>
              <a:t> душу, яка </a:t>
            </a:r>
            <a:r>
              <a:rPr lang="ru-RU" dirty="0" err="1">
                <a:solidFill>
                  <a:schemeClr val="bg1">
                    <a:lumMod val="85000"/>
                  </a:schemeClr>
                </a:solidFill>
              </a:rPr>
              <a:t>черствіє</a:t>
            </a:r>
            <a:r>
              <a:rPr lang="ru-RU" dirty="0">
                <a:solidFill>
                  <a:schemeClr val="bg1">
                    <a:lumMod val="85000"/>
                  </a:schemeClr>
                </a:solidFill>
              </a:rPr>
              <a:t> і </a:t>
            </a:r>
            <a:r>
              <a:rPr lang="ru-RU" dirty="0" err="1">
                <a:solidFill>
                  <a:schemeClr val="bg1">
                    <a:lumMod val="85000"/>
                  </a:schemeClr>
                </a:solidFill>
              </a:rPr>
              <a:t>занепадає</a:t>
            </a:r>
            <a:r>
              <a:rPr lang="ru-RU" dirty="0">
                <a:solidFill>
                  <a:schemeClr val="bg1">
                    <a:lumMod val="85000"/>
                  </a:schemeClr>
                </a:solidFill>
              </a:rPr>
              <a:t>.</a:t>
            </a:r>
          </a:p>
          <a:p>
            <a:r>
              <a:rPr lang="ru-RU" dirty="0">
                <a:solidFill>
                  <a:schemeClr val="bg1">
                    <a:lumMod val="85000"/>
                  </a:schemeClr>
                </a:solidFill>
              </a:rPr>
              <a:t>Лукаш </a:t>
            </a:r>
            <a:r>
              <a:rPr lang="ru-RU" dirty="0" err="1">
                <a:solidFill>
                  <a:schemeClr val="bg1">
                    <a:lumMod val="85000"/>
                  </a:schemeClr>
                </a:solidFill>
              </a:rPr>
              <a:t>зрадив</a:t>
            </a:r>
            <a:r>
              <a:rPr lang="ru-RU" dirty="0">
                <a:solidFill>
                  <a:schemeClr val="bg1">
                    <a:lumMod val="85000"/>
                  </a:schemeClr>
                </a:solidFill>
              </a:rPr>
              <a:t> не </a:t>
            </a:r>
            <a:r>
              <a:rPr lang="ru-RU" dirty="0" err="1">
                <a:solidFill>
                  <a:schemeClr val="bg1">
                    <a:lumMod val="85000"/>
                  </a:schemeClr>
                </a:solidFill>
              </a:rPr>
              <a:t>лише</a:t>
            </a:r>
            <a:r>
              <a:rPr lang="ru-RU" dirty="0">
                <a:solidFill>
                  <a:schemeClr val="bg1">
                    <a:lumMod val="85000"/>
                  </a:schemeClr>
                </a:solidFill>
              </a:rPr>
              <a:t> </a:t>
            </a:r>
            <a:r>
              <a:rPr lang="ru-RU" dirty="0" err="1">
                <a:solidFill>
                  <a:schemeClr val="bg1">
                    <a:lumMod val="85000"/>
                  </a:schemeClr>
                </a:solidFill>
              </a:rPr>
              <a:t>Мавку</a:t>
            </a:r>
            <a:r>
              <a:rPr lang="ru-RU" dirty="0">
                <a:solidFill>
                  <a:schemeClr val="bg1">
                    <a:lumMod val="85000"/>
                  </a:schemeClr>
                </a:solidFill>
              </a:rPr>
              <a:t>, </a:t>
            </a:r>
            <a:r>
              <a:rPr lang="ru-RU" dirty="0" err="1">
                <a:solidFill>
                  <a:schemeClr val="bg1">
                    <a:lumMod val="85000"/>
                  </a:schemeClr>
                </a:solidFill>
              </a:rPr>
              <a:t>кохану</a:t>
            </a:r>
            <a:r>
              <a:rPr lang="ru-RU" dirty="0">
                <a:solidFill>
                  <a:schemeClr val="bg1">
                    <a:lumMod val="85000"/>
                  </a:schemeClr>
                </a:solidFill>
              </a:rPr>
              <a:t> </a:t>
            </a:r>
            <a:r>
              <a:rPr lang="ru-RU" dirty="0" err="1">
                <a:solidFill>
                  <a:schemeClr val="bg1">
                    <a:lumMod val="85000"/>
                  </a:schemeClr>
                </a:solidFill>
              </a:rPr>
              <a:t>жінку</a:t>
            </a:r>
            <a:r>
              <a:rPr lang="ru-RU" dirty="0">
                <a:solidFill>
                  <a:schemeClr val="bg1">
                    <a:lumMod val="85000"/>
                  </a:schemeClr>
                </a:solidFill>
              </a:rPr>
              <a:t>, а й себе, </a:t>
            </a:r>
            <a:r>
              <a:rPr lang="ru-RU" dirty="0" err="1">
                <a:solidFill>
                  <a:schemeClr val="bg1">
                    <a:lumMod val="85000"/>
                  </a:schemeClr>
                </a:solidFill>
              </a:rPr>
              <a:t>своїми</a:t>
            </a:r>
            <a:r>
              <a:rPr lang="ru-RU" dirty="0">
                <a:solidFill>
                  <a:schemeClr val="bg1">
                    <a:lumMod val="85000"/>
                  </a:schemeClr>
                </a:solidFill>
              </a:rPr>
              <a:t> </a:t>
            </a:r>
            <a:r>
              <a:rPr lang="ru-RU" dirty="0" err="1">
                <a:solidFill>
                  <a:schemeClr val="bg1">
                    <a:lumMod val="85000"/>
                  </a:schemeClr>
                </a:solidFill>
              </a:rPr>
              <a:t>власними</a:t>
            </a:r>
            <a:r>
              <a:rPr lang="ru-RU" dirty="0">
                <a:solidFill>
                  <a:schemeClr val="bg1">
                    <a:lumMod val="85000"/>
                  </a:schemeClr>
                </a:solidFill>
              </a:rPr>
              <a:t> руками </a:t>
            </a:r>
            <a:r>
              <a:rPr lang="ru-RU" dirty="0" err="1">
                <a:solidFill>
                  <a:schemeClr val="bg1">
                    <a:lumMod val="85000"/>
                  </a:schemeClr>
                </a:solidFill>
              </a:rPr>
              <a:t>він</a:t>
            </a:r>
            <a:r>
              <a:rPr lang="ru-RU" dirty="0">
                <a:solidFill>
                  <a:schemeClr val="bg1">
                    <a:lumMod val="85000"/>
                  </a:schemeClr>
                </a:solidFill>
              </a:rPr>
              <a:t> </a:t>
            </a:r>
            <a:r>
              <a:rPr lang="ru-RU" dirty="0" err="1">
                <a:solidFill>
                  <a:schemeClr val="bg1">
                    <a:lumMod val="85000"/>
                  </a:schemeClr>
                </a:solidFill>
              </a:rPr>
              <a:t>знівечив</a:t>
            </a:r>
            <a:r>
              <a:rPr lang="ru-RU" dirty="0">
                <a:solidFill>
                  <a:schemeClr val="bg1">
                    <a:lumMod val="85000"/>
                  </a:schemeClr>
                </a:solidFill>
              </a:rPr>
              <a:t> </a:t>
            </a:r>
            <a:r>
              <a:rPr lang="ru-RU" dirty="0" err="1">
                <a:solidFill>
                  <a:schemeClr val="bg1">
                    <a:lumMod val="85000"/>
                  </a:schemeClr>
                </a:solidFill>
              </a:rPr>
              <a:t>щастя</a:t>
            </a:r>
            <a:r>
              <a:rPr lang="ru-RU" dirty="0">
                <a:solidFill>
                  <a:schemeClr val="bg1">
                    <a:lumMod val="85000"/>
                  </a:schemeClr>
                </a:solidFill>
              </a:rPr>
              <a:t>, </a:t>
            </a:r>
            <a:r>
              <a:rPr lang="ru-RU" dirty="0" err="1">
                <a:solidFill>
                  <a:schemeClr val="bg1">
                    <a:lumMod val="85000"/>
                  </a:schemeClr>
                </a:solidFill>
              </a:rPr>
              <a:t>зруйнував</a:t>
            </a:r>
            <a:r>
              <a:rPr lang="ru-RU" dirty="0">
                <a:solidFill>
                  <a:schemeClr val="bg1">
                    <a:lumMod val="85000"/>
                  </a:schemeClr>
                </a:solidFill>
              </a:rPr>
              <a:t> </a:t>
            </a:r>
            <a:r>
              <a:rPr lang="ru-RU" dirty="0" err="1">
                <a:solidFill>
                  <a:schemeClr val="bg1">
                    <a:lumMod val="85000"/>
                  </a:schemeClr>
                </a:solidFill>
              </a:rPr>
              <a:t>дану</a:t>
            </a:r>
            <a:r>
              <a:rPr lang="ru-RU" dirty="0">
                <a:solidFill>
                  <a:schemeClr val="bg1">
                    <a:lumMod val="85000"/>
                  </a:schemeClr>
                </a:solidFill>
              </a:rPr>
              <a:t> </a:t>
            </a:r>
            <a:r>
              <a:rPr lang="ru-RU" dirty="0" err="1">
                <a:solidFill>
                  <a:schemeClr val="bg1">
                    <a:lumMod val="85000"/>
                  </a:schemeClr>
                </a:solidFill>
              </a:rPr>
              <a:t>йому</a:t>
            </a:r>
            <a:r>
              <a:rPr lang="ru-RU" dirty="0">
                <a:solidFill>
                  <a:schemeClr val="bg1">
                    <a:lumMod val="85000"/>
                  </a:schemeClr>
                </a:solidFill>
              </a:rPr>
              <a:t> Долю.</a:t>
            </a:r>
          </a:p>
        </p:txBody>
      </p:sp>
    </p:spTree>
    <p:extLst>
      <p:ext uri="{BB962C8B-B14F-4D97-AF65-F5344CB8AC3E}">
        <p14:creationId xmlns:p14="http://schemas.microsoft.com/office/powerpoint/2010/main" val="120335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88E071-115E-4F5F-B1E6-2C1C10DE5E1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531BDFB-87EF-48EC-8F4D-C009EA1EBD44}"/>
              </a:ext>
            </a:extLst>
          </p:cNvPr>
          <p:cNvSpPr>
            <a:spLocks noGrp="1"/>
          </p:cNvSpPr>
          <p:nvPr>
            <p:ph idx="1"/>
          </p:nvPr>
        </p:nvSpPr>
        <p:spPr/>
        <p:txBody>
          <a:bodyPr>
            <a:normAutofit fontScale="85000" lnSpcReduction="20000"/>
          </a:bodyPr>
          <a:lstStyle/>
          <a:p>
            <a:r>
              <a:rPr lang="ru-RU" dirty="0" err="1"/>
              <a:t>Трагізм</a:t>
            </a:r>
            <a:r>
              <a:rPr lang="ru-RU" dirty="0"/>
              <a:t> </a:t>
            </a:r>
            <a:r>
              <a:rPr lang="ru-RU" dirty="0" err="1"/>
              <a:t>кохання</a:t>
            </a:r>
            <a:r>
              <a:rPr lang="ru-RU" dirty="0"/>
              <a:t> </a:t>
            </a:r>
            <a:r>
              <a:rPr lang="ru-RU" dirty="0" err="1"/>
              <a:t>Марусі</a:t>
            </a:r>
            <a:r>
              <a:rPr lang="ru-RU" dirty="0"/>
              <a:t> та </a:t>
            </a:r>
            <a:r>
              <a:rPr lang="ru-RU" dirty="0" err="1"/>
              <a:t>Грицька</a:t>
            </a:r>
            <a:r>
              <a:rPr lang="ru-RU" dirty="0"/>
              <a:t> </a:t>
            </a:r>
            <a:r>
              <a:rPr lang="ru-RU" dirty="0" err="1"/>
              <a:t>полягає</a:t>
            </a:r>
            <a:r>
              <a:rPr lang="ru-RU" dirty="0"/>
              <a:t> в </a:t>
            </a:r>
            <a:r>
              <a:rPr lang="ru-RU" dirty="0" err="1"/>
              <a:t>багатьох</a:t>
            </a:r>
            <a:r>
              <a:rPr lang="ru-RU" dirty="0"/>
              <a:t> </a:t>
            </a:r>
            <a:r>
              <a:rPr lang="ru-RU" dirty="0" err="1"/>
              <a:t>обставинах</a:t>
            </a:r>
            <a:r>
              <a:rPr lang="ru-RU" dirty="0"/>
              <a:t>, </a:t>
            </a:r>
            <a:r>
              <a:rPr lang="ru-RU" dirty="0" err="1"/>
              <a:t>які</a:t>
            </a:r>
            <a:r>
              <a:rPr lang="ru-RU" dirty="0"/>
              <a:t> </a:t>
            </a:r>
            <a:r>
              <a:rPr lang="ru-RU" dirty="0" err="1"/>
              <a:t>заважали</a:t>
            </a:r>
            <a:r>
              <a:rPr lang="ru-RU" dirty="0"/>
              <a:t> </a:t>
            </a:r>
            <a:r>
              <a:rPr lang="ru-RU" dirty="0" err="1"/>
              <a:t>їм</a:t>
            </a:r>
            <a:r>
              <a:rPr lang="ru-RU" dirty="0"/>
              <a:t> бути разом і </a:t>
            </a:r>
            <a:r>
              <a:rPr lang="ru-RU" dirty="0" err="1"/>
              <a:t>знайти</a:t>
            </a:r>
            <a:r>
              <a:rPr lang="ru-RU" dirty="0"/>
              <a:t> </a:t>
            </a:r>
            <a:r>
              <a:rPr lang="ru-RU" dirty="0" err="1"/>
              <a:t>щастя</a:t>
            </a:r>
            <a:r>
              <a:rPr lang="ru-RU" dirty="0"/>
              <a:t>. Ось </a:t>
            </a:r>
            <a:r>
              <a:rPr lang="ru-RU" dirty="0" err="1"/>
              <a:t>декілька</a:t>
            </a:r>
            <a:r>
              <a:rPr lang="ru-RU" dirty="0"/>
              <a:t> </a:t>
            </a:r>
            <a:r>
              <a:rPr lang="ru-RU" dirty="0" err="1"/>
              <a:t>подій</a:t>
            </a:r>
            <a:r>
              <a:rPr lang="ru-RU" dirty="0"/>
              <a:t> з </a:t>
            </a:r>
            <a:r>
              <a:rPr lang="ru-RU" dirty="0" err="1"/>
              <a:t>твору</a:t>
            </a:r>
            <a:r>
              <a:rPr lang="ru-RU" dirty="0"/>
              <a:t> "Маруся </a:t>
            </a:r>
            <a:r>
              <a:rPr lang="ru-RU" dirty="0" err="1"/>
              <a:t>Чурай</a:t>
            </a:r>
            <a:r>
              <a:rPr lang="ru-RU" dirty="0"/>
              <a:t>", </a:t>
            </a:r>
            <a:r>
              <a:rPr lang="ru-RU" dirty="0" err="1"/>
              <a:t>які</a:t>
            </a:r>
            <a:r>
              <a:rPr lang="ru-RU" dirty="0"/>
              <a:t> </a:t>
            </a:r>
            <a:r>
              <a:rPr lang="ru-RU" dirty="0" err="1"/>
              <a:t>підкреслюють</a:t>
            </a:r>
            <a:r>
              <a:rPr lang="ru-RU" dirty="0"/>
              <a:t> </a:t>
            </a:r>
            <a:r>
              <a:rPr lang="ru-RU" dirty="0" err="1"/>
              <a:t>трагічність</a:t>
            </a:r>
            <a:r>
              <a:rPr lang="ru-RU" dirty="0"/>
              <a:t> </a:t>
            </a:r>
            <a:r>
              <a:rPr lang="ru-RU" dirty="0" err="1"/>
              <a:t>їхнього</a:t>
            </a:r>
            <a:r>
              <a:rPr lang="ru-RU" dirty="0"/>
              <a:t> </a:t>
            </a:r>
            <a:r>
              <a:rPr lang="ru-RU" dirty="0" err="1"/>
              <a:t>кохання</a:t>
            </a:r>
            <a:r>
              <a:rPr lang="ru-RU" dirty="0"/>
              <a:t>:</a:t>
            </a:r>
          </a:p>
          <a:p>
            <a:r>
              <a:rPr lang="ru-RU" dirty="0" err="1"/>
              <a:t>Соціальна</a:t>
            </a:r>
            <a:r>
              <a:rPr lang="ru-RU" dirty="0"/>
              <a:t> </a:t>
            </a:r>
            <a:r>
              <a:rPr lang="ru-RU" dirty="0" err="1"/>
              <a:t>нерівність</a:t>
            </a:r>
            <a:r>
              <a:rPr lang="ru-RU" dirty="0"/>
              <a:t>: Маруся та </a:t>
            </a:r>
            <a:r>
              <a:rPr lang="ru-RU" dirty="0" err="1"/>
              <a:t>Грицько</a:t>
            </a:r>
            <a:r>
              <a:rPr lang="ru-RU" dirty="0"/>
              <a:t> </a:t>
            </a:r>
            <a:r>
              <a:rPr lang="ru-RU" dirty="0" err="1"/>
              <a:t>мали</a:t>
            </a:r>
            <a:r>
              <a:rPr lang="ru-RU" dirty="0"/>
              <a:t> </a:t>
            </a:r>
            <a:r>
              <a:rPr lang="ru-RU" dirty="0" err="1"/>
              <a:t>різний</a:t>
            </a:r>
            <a:r>
              <a:rPr lang="ru-RU" dirty="0"/>
              <a:t> </a:t>
            </a:r>
            <a:r>
              <a:rPr lang="ru-RU" dirty="0" err="1"/>
              <a:t>соціальний</a:t>
            </a:r>
            <a:r>
              <a:rPr lang="ru-RU" dirty="0"/>
              <a:t> статус, </a:t>
            </a:r>
            <a:r>
              <a:rPr lang="ru-RU" dirty="0" err="1"/>
              <a:t>що</a:t>
            </a:r>
            <a:r>
              <a:rPr lang="ru-RU" dirty="0"/>
              <a:t> </a:t>
            </a:r>
            <a:r>
              <a:rPr lang="ru-RU" dirty="0" err="1"/>
              <a:t>заважало</a:t>
            </a:r>
            <a:r>
              <a:rPr lang="ru-RU" dirty="0"/>
              <a:t> </a:t>
            </a:r>
            <a:r>
              <a:rPr lang="ru-RU" dirty="0" err="1"/>
              <a:t>їм</a:t>
            </a:r>
            <a:r>
              <a:rPr lang="ru-RU" dirty="0"/>
              <a:t> стати парою. </a:t>
            </a:r>
            <a:r>
              <a:rPr lang="ru-RU" dirty="0" err="1"/>
              <a:t>Грицько</a:t>
            </a:r>
            <a:r>
              <a:rPr lang="ru-RU" dirty="0"/>
              <a:t> </a:t>
            </a:r>
            <a:r>
              <a:rPr lang="ru-RU" dirty="0" err="1"/>
              <a:t>був</a:t>
            </a:r>
            <a:r>
              <a:rPr lang="ru-RU" dirty="0"/>
              <a:t> </a:t>
            </a:r>
            <a:r>
              <a:rPr lang="ru-RU" dirty="0" err="1"/>
              <a:t>дворянського</a:t>
            </a:r>
            <a:r>
              <a:rPr lang="ru-RU" dirty="0"/>
              <a:t> </a:t>
            </a:r>
            <a:r>
              <a:rPr lang="ru-RU" dirty="0" err="1"/>
              <a:t>походження</a:t>
            </a:r>
            <a:r>
              <a:rPr lang="ru-RU" dirty="0"/>
              <a:t>, а Маруся - </a:t>
            </a:r>
            <a:r>
              <a:rPr lang="ru-RU" dirty="0" err="1"/>
              <a:t>селянська</a:t>
            </a:r>
            <a:r>
              <a:rPr lang="ru-RU" dirty="0"/>
              <a:t> </a:t>
            </a:r>
            <a:r>
              <a:rPr lang="ru-RU" dirty="0" err="1"/>
              <a:t>дівчина</a:t>
            </a:r>
            <a:r>
              <a:rPr lang="ru-RU" dirty="0"/>
              <a:t>. У той час в </a:t>
            </a:r>
            <a:r>
              <a:rPr lang="ru-RU" dirty="0" err="1"/>
              <a:t>Україні</a:t>
            </a:r>
            <a:r>
              <a:rPr lang="ru-RU" dirty="0"/>
              <a:t> </a:t>
            </a:r>
            <a:r>
              <a:rPr lang="ru-RU" dirty="0" err="1"/>
              <a:t>було</a:t>
            </a:r>
            <a:r>
              <a:rPr lang="ru-RU" dirty="0"/>
              <a:t> </a:t>
            </a:r>
            <a:r>
              <a:rPr lang="ru-RU" dirty="0" err="1"/>
              <a:t>прийнято</a:t>
            </a:r>
            <a:r>
              <a:rPr lang="ru-RU" dirty="0"/>
              <a:t> </a:t>
            </a:r>
            <a:r>
              <a:rPr lang="ru-RU" dirty="0" err="1"/>
              <a:t>одружуватися</a:t>
            </a:r>
            <a:r>
              <a:rPr lang="ru-RU" dirty="0"/>
              <a:t> в межах </a:t>
            </a:r>
            <a:r>
              <a:rPr lang="ru-RU" dirty="0" err="1"/>
              <a:t>свого</a:t>
            </a:r>
            <a:r>
              <a:rPr lang="ru-RU" dirty="0"/>
              <a:t> </a:t>
            </a:r>
            <a:r>
              <a:rPr lang="ru-RU" dirty="0" err="1"/>
              <a:t>соціального</a:t>
            </a:r>
            <a:r>
              <a:rPr lang="ru-RU" dirty="0"/>
              <a:t> стану, тому для них </a:t>
            </a:r>
            <a:r>
              <a:rPr lang="ru-RU" dirty="0" err="1"/>
              <a:t>шлюб</a:t>
            </a:r>
            <a:r>
              <a:rPr lang="ru-RU" dirty="0"/>
              <a:t> </a:t>
            </a:r>
            <a:r>
              <a:rPr lang="ru-RU" dirty="0" err="1"/>
              <a:t>був</a:t>
            </a:r>
            <a:r>
              <a:rPr lang="ru-RU" dirty="0"/>
              <a:t> </a:t>
            </a:r>
            <a:r>
              <a:rPr lang="ru-RU" dirty="0" err="1"/>
              <a:t>неможливим</a:t>
            </a:r>
            <a:r>
              <a:rPr lang="ru-RU" dirty="0"/>
              <a:t>.</a:t>
            </a:r>
          </a:p>
          <a:p>
            <a:r>
              <a:rPr lang="ru-RU" dirty="0" err="1"/>
              <a:t>Політичні</a:t>
            </a:r>
            <a:r>
              <a:rPr lang="ru-RU" dirty="0"/>
              <a:t> погляди: </a:t>
            </a:r>
            <a:r>
              <a:rPr lang="ru-RU" dirty="0" err="1"/>
              <a:t>Грицько</a:t>
            </a:r>
            <a:r>
              <a:rPr lang="ru-RU" dirty="0"/>
              <a:t> </a:t>
            </a:r>
            <a:r>
              <a:rPr lang="ru-RU" dirty="0" err="1"/>
              <a:t>був</a:t>
            </a:r>
            <a:r>
              <a:rPr lang="ru-RU" dirty="0"/>
              <a:t> </a:t>
            </a:r>
            <a:r>
              <a:rPr lang="ru-RU" dirty="0" err="1"/>
              <a:t>націоналістом</a:t>
            </a:r>
            <a:r>
              <a:rPr lang="ru-RU" dirty="0"/>
              <a:t> і </a:t>
            </a:r>
            <a:r>
              <a:rPr lang="ru-RU" dirty="0" err="1"/>
              <a:t>прагнув</a:t>
            </a:r>
            <a:r>
              <a:rPr lang="ru-RU" dirty="0"/>
              <a:t> до </a:t>
            </a:r>
            <a:r>
              <a:rPr lang="ru-RU" dirty="0" err="1"/>
              <a:t>незалежності</a:t>
            </a:r>
            <a:r>
              <a:rPr lang="ru-RU" dirty="0"/>
              <a:t> </a:t>
            </a:r>
            <a:r>
              <a:rPr lang="ru-RU" dirty="0" err="1"/>
              <a:t>України</a:t>
            </a:r>
            <a:r>
              <a:rPr lang="ru-RU" dirty="0"/>
              <a:t>. </a:t>
            </a:r>
            <a:r>
              <a:rPr lang="ru-RU" dirty="0" err="1"/>
              <a:t>Його</a:t>
            </a:r>
            <a:r>
              <a:rPr lang="ru-RU" dirty="0"/>
              <a:t> погляди не </a:t>
            </a:r>
            <a:r>
              <a:rPr lang="ru-RU" dirty="0" err="1"/>
              <a:t>співпадали</a:t>
            </a:r>
            <a:r>
              <a:rPr lang="ru-RU" dirty="0"/>
              <a:t> з </a:t>
            </a:r>
            <a:r>
              <a:rPr lang="ru-RU" dirty="0" err="1"/>
              <a:t>поглядами</a:t>
            </a:r>
            <a:r>
              <a:rPr lang="ru-RU" dirty="0"/>
              <a:t> </a:t>
            </a:r>
            <a:r>
              <a:rPr lang="ru-RU" dirty="0" err="1"/>
              <a:t>Марусі</a:t>
            </a:r>
            <a:r>
              <a:rPr lang="ru-RU" dirty="0"/>
              <a:t>, яка </a:t>
            </a:r>
            <a:r>
              <a:rPr lang="ru-RU" dirty="0" err="1"/>
              <a:t>відчувала</a:t>
            </a:r>
            <a:r>
              <a:rPr lang="ru-RU" dirty="0"/>
              <a:t>, </a:t>
            </a:r>
            <a:r>
              <a:rPr lang="ru-RU" dirty="0" err="1"/>
              <a:t>що</a:t>
            </a:r>
            <a:r>
              <a:rPr lang="ru-RU" dirty="0"/>
              <a:t> не </a:t>
            </a:r>
            <a:r>
              <a:rPr lang="ru-RU" dirty="0" err="1"/>
              <a:t>може</a:t>
            </a:r>
            <a:r>
              <a:rPr lang="ru-RU" dirty="0"/>
              <a:t> </a:t>
            </a:r>
            <a:r>
              <a:rPr lang="ru-RU" dirty="0" err="1"/>
              <a:t>покинути</a:t>
            </a:r>
            <a:r>
              <a:rPr lang="ru-RU" dirty="0"/>
              <a:t> </a:t>
            </a:r>
            <a:r>
              <a:rPr lang="ru-RU" dirty="0" err="1"/>
              <a:t>своїх</a:t>
            </a:r>
            <a:r>
              <a:rPr lang="ru-RU" dirty="0"/>
              <a:t> </a:t>
            </a:r>
            <a:r>
              <a:rPr lang="ru-RU" dirty="0" err="1"/>
              <a:t>батьків</a:t>
            </a:r>
            <a:r>
              <a:rPr lang="ru-RU" dirty="0"/>
              <a:t> та </a:t>
            </a:r>
            <a:r>
              <a:rPr lang="ru-RU" dirty="0" err="1"/>
              <a:t>рідний</a:t>
            </a:r>
            <a:r>
              <a:rPr lang="ru-RU" dirty="0"/>
              <a:t> край, </a:t>
            </a:r>
            <a:r>
              <a:rPr lang="ru-RU" dirty="0" err="1"/>
              <a:t>щоб</a:t>
            </a:r>
            <a:r>
              <a:rPr lang="ru-RU" dirty="0"/>
              <a:t> </a:t>
            </a:r>
            <a:r>
              <a:rPr lang="ru-RU" dirty="0" err="1"/>
              <a:t>переїхати</a:t>
            </a:r>
            <a:r>
              <a:rPr lang="ru-RU" dirty="0"/>
              <a:t> до </a:t>
            </a:r>
            <a:r>
              <a:rPr lang="ru-RU" dirty="0" err="1"/>
              <a:t>Грицька</a:t>
            </a:r>
            <a:r>
              <a:rPr lang="ru-RU" dirty="0"/>
              <a:t>. </a:t>
            </a:r>
            <a:r>
              <a:rPr lang="ru-RU" dirty="0" err="1"/>
              <a:t>Це</a:t>
            </a:r>
            <a:r>
              <a:rPr lang="ru-RU" dirty="0"/>
              <a:t> </a:t>
            </a:r>
            <a:r>
              <a:rPr lang="ru-RU" dirty="0" err="1"/>
              <a:t>створювало</a:t>
            </a:r>
            <a:r>
              <a:rPr lang="ru-RU" dirty="0"/>
              <a:t> </a:t>
            </a:r>
            <a:r>
              <a:rPr lang="ru-RU" dirty="0" err="1"/>
              <a:t>нові</a:t>
            </a:r>
            <a:r>
              <a:rPr lang="ru-RU" dirty="0"/>
              <a:t> </a:t>
            </a:r>
            <a:r>
              <a:rPr lang="ru-RU" dirty="0" err="1"/>
              <a:t>бар'єри</a:t>
            </a:r>
            <a:r>
              <a:rPr lang="ru-RU" dirty="0"/>
              <a:t> у </a:t>
            </a:r>
            <a:r>
              <a:rPr lang="ru-RU" dirty="0" err="1"/>
              <a:t>їхньому</a:t>
            </a:r>
            <a:r>
              <a:rPr lang="ru-RU" dirty="0"/>
              <a:t> </a:t>
            </a:r>
            <a:r>
              <a:rPr lang="ru-RU" dirty="0" err="1"/>
              <a:t>взаєморозумінні</a:t>
            </a:r>
            <a:r>
              <a:rPr lang="ru-RU" dirty="0"/>
              <a:t> та </a:t>
            </a:r>
            <a:r>
              <a:rPr lang="ru-RU" dirty="0" err="1"/>
              <a:t>заважало</a:t>
            </a:r>
            <a:r>
              <a:rPr lang="ru-RU" dirty="0"/>
              <a:t> </a:t>
            </a:r>
            <a:r>
              <a:rPr lang="ru-RU" dirty="0" err="1"/>
              <a:t>їм</a:t>
            </a:r>
            <a:r>
              <a:rPr lang="ru-RU" dirty="0"/>
              <a:t> бути разом.</a:t>
            </a:r>
          </a:p>
          <a:p>
            <a:r>
              <a:rPr lang="ru-RU" dirty="0" err="1"/>
              <a:t>Війна</a:t>
            </a:r>
            <a:r>
              <a:rPr lang="ru-RU" dirty="0"/>
              <a:t> та Голодомор: У той час в </a:t>
            </a:r>
            <a:r>
              <a:rPr lang="ru-RU" dirty="0" err="1"/>
              <a:t>Україні</a:t>
            </a:r>
            <a:r>
              <a:rPr lang="ru-RU" dirty="0"/>
              <a:t> </a:t>
            </a:r>
            <a:r>
              <a:rPr lang="ru-RU" dirty="0" err="1"/>
              <a:t>відбувалися</a:t>
            </a:r>
            <a:r>
              <a:rPr lang="ru-RU" dirty="0"/>
              <a:t> </a:t>
            </a:r>
            <a:r>
              <a:rPr lang="ru-RU" dirty="0" err="1"/>
              <a:t>важкі</a:t>
            </a:r>
            <a:r>
              <a:rPr lang="ru-RU" dirty="0"/>
              <a:t> </a:t>
            </a:r>
            <a:r>
              <a:rPr lang="ru-RU" dirty="0" err="1"/>
              <a:t>події</a:t>
            </a:r>
            <a:r>
              <a:rPr lang="ru-RU" dirty="0"/>
              <a:t> - Друга </a:t>
            </a:r>
            <a:r>
              <a:rPr lang="ru-RU" dirty="0" err="1"/>
              <a:t>світова</a:t>
            </a:r>
            <a:r>
              <a:rPr lang="ru-RU" dirty="0"/>
              <a:t> </a:t>
            </a:r>
            <a:r>
              <a:rPr lang="ru-RU" dirty="0" err="1"/>
              <a:t>війна</a:t>
            </a:r>
            <a:r>
              <a:rPr lang="ru-RU" dirty="0"/>
              <a:t> та Голодомор. </a:t>
            </a:r>
            <a:r>
              <a:rPr lang="ru-RU" dirty="0" err="1"/>
              <a:t>Грицько</a:t>
            </a:r>
            <a:r>
              <a:rPr lang="ru-RU" dirty="0"/>
              <a:t> </a:t>
            </a:r>
            <a:r>
              <a:rPr lang="ru-RU" dirty="0" err="1"/>
              <a:t>пішов</a:t>
            </a:r>
            <a:r>
              <a:rPr lang="ru-RU" dirty="0"/>
              <a:t> на фронт, а Маруся з </a:t>
            </a:r>
            <a:r>
              <a:rPr lang="ru-RU" dirty="0" err="1"/>
              <a:t>її</a:t>
            </a:r>
            <a:r>
              <a:rPr lang="ru-RU" dirty="0"/>
              <a:t> батьками </a:t>
            </a:r>
            <a:r>
              <a:rPr lang="ru-RU" dirty="0" err="1"/>
              <a:t>зазнала</a:t>
            </a:r>
            <a:r>
              <a:rPr lang="ru-RU" dirty="0"/>
              <a:t> великих </a:t>
            </a:r>
            <a:r>
              <a:rPr lang="ru-RU" dirty="0" err="1"/>
              <a:t>труднощів</a:t>
            </a:r>
            <a:r>
              <a:rPr lang="ru-RU" dirty="0"/>
              <a:t> через голод та </a:t>
            </a:r>
            <a:r>
              <a:rPr lang="ru-RU" dirty="0" err="1"/>
              <a:t>депортації</a:t>
            </a:r>
            <a:r>
              <a:rPr lang="ru-RU" dirty="0"/>
              <a:t>. </a:t>
            </a:r>
            <a:r>
              <a:rPr lang="ru-RU" dirty="0" err="1"/>
              <a:t>Це</a:t>
            </a:r>
            <a:r>
              <a:rPr lang="ru-RU" dirty="0"/>
              <a:t> </a:t>
            </a:r>
            <a:r>
              <a:rPr lang="ru-RU" dirty="0" err="1"/>
              <a:t>робило</a:t>
            </a:r>
            <a:r>
              <a:rPr lang="ru-RU" dirty="0"/>
              <a:t> </a:t>
            </a:r>
            <a:r>
              <a:rPr lang="ru-RU" dirty="0" err="1"/>
              <a:t>їхнє</a:t>
            </a:r>
            <a:r>
              <a:rPr lang="ru-RU" dirty="0"/>
              <a:t> </a:t>
            </a:r>
            <a:r>
              <a:rPr lang="ru-RU" dirty="0" err="1"/>
              <a:t>кохання</a:t>
            </a:r>
            <a:r>
              <a:rPr lang="ru-RU" dirty="0"/>
              <a:t> </a:t>
            </a:r>
            <a:r>
              <a:rPr lang="ru-RU" dirty="0" err="1"/>
              <a:t>ще</a:t>
            </a:r>
            <a:r>
              <a:rPr lang="ru-RU" dirty="0"/>
              <a:t> </a:t>
            </a:r>
            <a:r>
              <a:rPr lang="ru-RU" dirty="0" err="1"/>
              <a:t>більш</a:t>
            </a:r>
            <a:r>
              <a:rPr lang="ru-RU" dirty="0"/>
              <a:t> </a:t>
            </a:r>
            <a:r>
              <a:rPr lang="ru-RU" dirty="0" err="1"/>
              <a:t>неможливим</a:t>
            </a:r>
            <a:r>
              <a:rPr lang="ru-RU" dirty="0"/>
              <a:t> та </a:t>
            </a:r>
            <a:r>
              <a:rPr lang="ru-RU" dirty="0" err="1"/>
              <a:t>трагічним</a:t>
            </a:r>
            <a:r>
              <a:rPr lang="ru-RU" dirty="0"/>
              <a:t>.</a:t>
            </a:r>
          </a:p>
          <a:p>
            <a:r>
              <a:rPr lang="ru-RU" dirty="0"/>
              <a:t>Смерть </a:t>
            </a:r>
            <a:r>
              <a:rPr lang="ru-RU" dirty="0" err="1"/>
              <a:t>Грицька</a:t>
            </a:r>
            <a:r>
              <a:rPr lang="ru-RU" dirty="0"/>
              <a:t>: У </a:t>
            </a:r>
            <a:r>
              <a:rPr lang="ru-RU" dirty="0" err="1"/>
              <a:t>кінці</a:t>
            </a:r>
            <a:r>
              <a:rPr lang="ru-RU" dirty="0"/>
              <a:t> </a:t>
            </a:r>
            <a:r>
              <a:rPr lang="ru-RU" dirty="0" err="1"/>
              <a:t>твору</a:t>
            </a:r>
            <a:r>
              <a:rPr lang="ru-RU" dirty="0"/>
              <a:t> </a:t>
            </a:r>
            <a:r>
              <a:rPr lang="ru-RU" dirty="0" err="1"/>
              <a:t>стає</a:t>
            </a:r>
            <a:r>
              <a:rPr lang="ru-RU" dirty="0"/>
              <a:t> </a:t>
            </a:r>
            <a:r>
              <a:rPr lang="ru-RU" dirty="0" err="1"/>
              <a:t>відомо</a:t>
            </a:r>
            <a:r>
              <a:rPr lang="ru-RU" dirty="0"/>
              <a:t>, </a:t>
            </a:r>
            <a:r>
              <a:rPr lang="ru-RU" dirty="0" err="1"/>
              <a:t>що</a:t>
            </a:r>
            <a:r>
              <a:rPr lang="ru-RU" dirty="0"/>
              <a:t> </a:t>
            </a:r>
            <a:r>
              <a:rPr lang="ru-RU" dirty="0" err="1"/>
              <a:t>Грицько</a:t>
            </a:r>
            <a:r>
              <a:rPr lang="ru-RU" dirty="0"/>
              <a:t> </a:t>
            </a:r>
            <a:r>
              <a:rPr lang="ru-RU" dirty="0" err="1"/>
              <a:t>загинув</a:t>
            </a:r>
            <a:r>
              <a:rPr lang="ru-RU" dirty="0"/>
              <a:t> на </a:t>
            </a:r>
            <a:r>
              <a:rPr lang="ru-RU" dirty="0" err="1"/>
              <a:t>фронті</a:t>
            </a:r>
            <a:r>
              <a:rPr lang="ru-RU" dirty="0"/>
              <a:t>. </a:t>
            </a:r>
            <a:r>
              <a:rPr lang="ru-RU" dirty="0" err="1"/>
              <a:t>Це</a:t>
            </a:r>
            <a:r>
              <a:rPr lang="ru-RU" dirty="0"/>
              <a:t> </a:t>
            </a:r>
            <a:r>
              <a:rPr lang="ru-RU" dirty="0" err="1"/>
              <a:t>завершує</a:t>
            </a:r>
            <a:r>
              <a:rPr lang="ru-RU" dirty="0"/>
              <a:t> </a:t>
            </a:r>
            <a:r>
              <a:rPr lang="ru-RU" dirty="0" err="1"/>
              <a:t>їхню</a:t>
            </a:r>
            <a:r>
              <a:rPr lang="ru-RU" dirty="0"/>
              <a:t> </a:t>
            </a:r>
            <a:r>
              <a:rPr lang="ru-RU" dirty="0" err="1"/>
              <a:t>історію</a:t>
            </a:r>
            <a:r>
              <a:rPr lang="ru-RU" dirty="0"/>
              <a:t> </a:t>
            </a:r>
            <a:r>
              <a:rPr lang="ru-RU" dirty="0" err="1"/>
              <a:t>трагічним</a:t>
            </a:r>
            <a:r>
              <a:rPr lang="ru-RU" dirty="0"/>
              <a:t> </a:t>
            </a:r>
            <a:r>
              <a:rPr lang="ru-RU" dirty="0" err="1"/>
              <a:t>кінцем</a:t>
            </a:r>
            <a:r>
              <a:rPr lang="ru-RU" dirty="0"/>
              <a:t>, коли Маруся </a:t>
            </a:r>
            <a:r>
              <a:rPr lang="ru-RU" dirty="0" err="1"/>
              <a:t>залишається</a:t>
            </a:r>
            <a:r>
              <a:rPr lang="ru-RU" dirty="0"/>
              <a:t> сама </a:t>
            </a:r>
            <a:r>
              <a:rPr lang="ru-RU" dirty="0" err="1"/>
              <a:t>зі</a:t>
            </a:r>
            <a:r>
              <a:rPr lang="ru-RU" dirty="0"/>
              <a:t> </a:t>
            </a:r>
            <a:r>
              <a:rPr lang="ru-RU" dirty="0" err="1"/>
              <a:t>своєю</a:t>
            </a:r>
            <a:r>
              <a:rPr lang="ru-RU" dirty="0"/>
              <a:t> </a:t>
            </a:r>
            <a:r>
              <a:rPr lang="ru-RU" dirty="0" err="1"/>
              <a:t>скорботою</a:t>
            </a:r>
            <a:r>
              <a:rPr lang="ru-RU" dirty="0"/>
              <a:t> та </a:t>
            </a:r>
            <a:r>
              <a:rPr lang="ru-RU" dirty="0" err="1"/>
              <a:t>нездійсненними</a:t>
            </a:r>
            <a:r>
              <a:rPr lang="ru-RU" dirty="0"/>
              <a:t> </a:t>
            </a:r>
            <a:r>
              <a:rPr lang="ru-RU" dirty="0" err="1"/>
              <a:t>мріями</a:t>
            </a:r>
            <a:endParaRPr lang="ru-RU" dirty="0"/>
          </a:p>
        </p:txBody>
      </p:sp>
    </p:spTree>
    <p:extLst>
      <p:ext uri="{BB962C8B-B14F-4D97-AF65-F5344CB8AC3E}">
        <p14:creationId xmlns:p14="http://schemas.microsoft.com/office/powerpoint/2010/main" val="189709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863AE1-E4CD-49FE-879F-E2B4E1176626}"/>
              </a:ext>
            </a:extLst>
          </p:cNvPr>
          <p:cNvSpPr>
            <a:spLocks noGrp="1"/>
          </p:cNvSpPr>
          <p:nvPr>
            <p:ph type="title"/>
          </p:nvPr>
        </p:nvSpPr>
        <p:spPr>
          <a:xfrm>
            <a:off x="2529840" y="0"/>
            <a:ext cx="8859520" cy="6695440"/>
          </a:xfrm>
        </p:spPr>
        <p:txBody>
          <a:bodyPr>
            <a:normAutofit/>
          </a:bodyPr>
          <a:lstStyle/>
          <a:p>
            <a:r>
              <a:rPr lang="ru-RU" sz="8800" dirty="0" err="1"/>
              <a:t>Дякую</a:t>
            </a:r>
            <a:r>
              <a:rPr lang="ru-RU" sz="8800" dirty="0"/>
              <a:t> за </a:t>
            </a:r>
            <a:r>
              <a:rPr lang="ru-RU" sz="8800" dirty="0" err="1"/>
              <a:t>увагу</a:t>
            </a:r>
            <a:r>
              <a:rPr lang="ru-RU" sz="8800" dirty="0"/>
              <a:t> </a:t>
            </a:r>
            <a:r>
              <a:rPr lang="ru-RU" sz="8800" dirty="0">
                <a:sym typeface="Wingdings" panose="05000000000000000000" pitchFamily="2" charset="2"/>
              </a:rPr>
              <a:t></a:t>
            </a:r>
            <a:endParaRPr lang="ru-RU" sz="8800" dirty="0"/>
          </a:p>
        </p:txBody>
      </p:sp>
    </p:spTree>
    <p:extLst>
      <p:ext uri="{BB962C8B-B14F-4D97-AF65-F5344CB8AC3E}">
        <p14:creationId xmlns:p14="http://schemas.microsoft.com/office/powerpoint/2010/main" val="34215714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Дерево</Template>
  <TotalTime>232</TotalTime>
  <Words>888</Words>
  <Application>Microsoft Office PowerPoint</Application>
  <PresentationFormat>Широкоэкранный</PresentationFormat>
  <Paragraphs>30</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Cambria</vt:lpstr>
      <vt:lpstr>Rockwell</vt:lpstr>
      <vt:lpstr>Rockwell Condensed</vt:lpstr>
      <vt:lpstr>Wingdings</vt:lpstr>
      <vt:lpstr>Дерево</vt:lpstr>
      <vt:lpstr>,,,</vt:lpstr>
      <vt:lpstr>Маруся Чурай - це головна героїня повістіу. Вона є простою дівчиною, яка мріє про краще життя і відчуває сильну прив'язаність до свого народу та рідного краю.  "Була вона висока, худа, з довгим обличчям, з непомітним нісом і великими, сумними очима. В волоссі її було тільки кілька сивих прядок, що, пробиваючись крізь руду густувату косу, робилися помітні". (опис Марусі)  "А серце її вражалось світлим і молодим спогадом про дім, про своїх рідних, про те, що стільки разів її мать так люб'язно казала: «Маруся, моя дівчина, колись ти побачиш світ, ти підеш у світ, відчуєш все, що ми не відчули" (мрія Марусі)  "І сякії українці молоді виконали би її бажання, бо вона, Маруся Чурай, стала для них символом, втіленням мрії про вільне життя на рідній землі" (опис ролі Марусі в очах українського народу)  "А вона була така прекрасна і гордовита, мов наречена, що усі здивувалися і зраділи, що така знайдеться у них на селі". (опис Марусі під час її весілля)</vt:lpstr>
      <vt:lpstr>вона дуже покохала Гриця, який був поряд із нею із самого дитинства, і в першу чергу думала про його комфорт, щоб у нього все добре складалося в житті.</vt:lpstr>
      <vt:lpstr>Гриць та його характеристика… </vt:lpstr>
      <vt:lpstr>Презентация PowerPoint</vt:lpstr>
      <vt:lpstr>Презентация PowerPoint</vt:lpstr>
      <vt:lpstr>Дякую за увагу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PC</dc:creator>
  <cp:lastModifiedBy>PC</cp:lastModifiedBy>
  <cp:revision>4</cp:revision>
  <dcterms:created xsi:type="dcterms:W3CDTF">2023-04-13T17:56:16Z</dcterms:created>
  <dcterms:modified xsi:type="dcterms:W3CDTF">2023-04-14T08:04:25Z</dcterms:modified>
</cp:coreProperties>
</file>