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1" r:id="rId3"/>
    <p:sldId id="262" r:id="rId4"/>
    <p:sldId id="264" r:id="rId5"/>
    <p:sldId id="265" r:id="rId6"/>
    <p:sldId id="266" r:id="rId7"/>
    <p:sldId id="267" r:id="rId8"/>
    <p:sldId id="268" r:id="rId9"/>
    <p:sldId id="270" r:id="rId10"/>
    <p:sldId id="269" r:id="rId11"/>
    <p:sldId id="263" r:id="rId12"/>
    <p:sldId id="260" r:id="rId13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15/01/2024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15/01/2024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15/01/2024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15/01/2024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15/01/2024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15/01/2024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15/01/2024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15/01/2024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15/01/2024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15/01/2024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15/01/2024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15/01/2024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15/01/2024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15/01/2024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statista.com/estadisticas/1284125/exportaciones-de-cafe-colombiano/" TargetMode="External"/><Relationship Id="rId2" Type="http://schemas.openxmlformats.org/officeDocument/2006/relationships/hyperlink" Target="https://federaciondecafeteros.org/static/files/La_recolecci%C3%B3n_de_cafe_en_Colombia_mercado_laboral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niverse.roboflow.com/new-workspace-lttuc/coffeefinaldataset/dataset/7" TargetMode="External"/><Relationship Id="rId4" Type="http://schemas.openxmlformats.org/officeDocument/2006/relationships/hyperlink" Target="https://blog.roboflow.com/whats-new-in-yolov8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6000" dirty="0">
                <a:solidFill>
                  <a:schemeClr val="bg1"/>
                </a:solidFill>
              </a:rPr>
              <a:t>Selector de café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895244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David Velasco</a:t>
            </a:r>
          </a:p>
          <a:p>
            <a:pPr rtl="0"/>
            <a:r>
              <a:rPr lang="es-ES" dirty="0">
                <a:solidFill>
                  <a:srgbClr val="7CEBFF"/>
                </a:solidFill>
              </a:rPr>
              <a:t>Angela Enríquez</a:t>
            </a:r>
          </a:p>
          <a:p>
            <a:pPr rtl="0"/>
            <a:r>
              <a:rPr lang="es-ES" dirty="0">
                <a:solidFill>
                  <a:srgbClr val="7CEBFF"/>
                </a:solidFill>
              </a:rPr>
              <a:t>German </a:t>
            </a:r>
            <a:r>
              <a:rPr lang="es-ES" dirty="0" err="1">
                <a:solidFill>
                  <a:srgbClr val="7CEBFF"/>
                </a:solidFill>
              </a:rPr>
              <a:t>muchavisoy</a:t>
            </a:r>
            <a:r>
              <a:rPr lang="es-ES" dirty="0">
                <a:solidFill>
                  <a:srgbClr val="7CEB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02B18-A3C1-E019-4356-98762DC58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67" y="412093"/>
            <a:ext cx="11029616" cy="1013800"/>
          </a:xfrm>
        </p:spPr>
        <p:txBody>
          <a:bodyPr>
            <a:normAutofit/>
          </a:bodyPr>
          <a:lstStyle/>
          <a:p>
            <a:r>
              <a:rPr lang="es-CO" sz="2800" b="1" i="0" dirty="0">
                <a:solidFill>
                  <a:srgbClr val="D2D0CE"/>
                </a:solidFill>
                <a:effectLst/>
                <a:latin typeface="-apple-system"/>
              </a:rPr>
              <a:t>test resultados</a:t>
            </a:r>
            <a:endParaRPr lang="es-CO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81D3E3-D1A2-0653-CDBC-B4E3A7AEF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67" y="2041684"/>
            <a:ext cx="2557462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59A1D40-AB49-1ACE-10D2-D8DB06A5D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2194084"/>
            <a:ext cx="5117293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307B4BF-F67C-7EB4-324A-AD12A81B4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252" y="2363153"/>
            <a:ext cx="3702499" cy="276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687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6304F-C173-31D8-D0D8-676055EC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ADD6ED-9528-6ADF-17F3-5CC0C1132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La_recolección_de_cafe_en_Colombia_mercado_laboral.pdf (federaciondecafeteros.org)</a:t>
            </a:r>
            <a:endParaRPr lang="es-ES" dirty="0"/>
          </a:p>
          <a:p>
            <a:r>
              <a:rPr lang="es-ES" dirty="0">
                <a:hlinkClick r:id="rId3"/>
              </a:rPr>
              <a:t>Exportaciones de café colombiano 2023 | Statista</a:t>
            </a:r>
            <a:endParaRPr lang="es-ES" dirty="0"/>
          </a:p>
          <a:p>
            <a:r>
              <a:rPr lang="en-US" dirty="0">
                <a:hlinkClick r:id="rId4"/>
              </a:rPr>
              <a:t>What is YOLOv8? The Ultimate Guide. (roboflow.com)</a:t>
            </a:r>
            <a:endParaRPr lang="en-US" dirty="0"/>
          </a:p>
          <a:p>
            <a:r>
              <a:rPr lang="es-CO" dirty="0" err="1">
                <a:hlinkClick r:id="rId5"/>
              </a:rPr>
              <a:t>Version</a:t>
            </a:r>
            <a:r>
              <a:rPr lang="es-CO" dirty="0">
                <a:hlinkClick r:id="rId5"/>
              </a:rPr>
              <a:t> (roboflow.com)</a:t>
            </a:r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47678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chemeClr val="bg2"/>
                </a:solidFill>
              </a:rPr>
              <a:t>alguien@ejemplo.com</a:t>
            </a:r>
          </a:p>
          <a:p>
            <a:pPr rtl="0"/>
            <a:endParaRPr lang="es-ES">
              <a:solidFill>
                <a:schemeClr val="bg2"/>
              </a:solidFill>
            </a:endParaRPr>
          </a:p>
          <a:p>
            <a:pPr rtl="0"/>
            <a:endParaRPr lang="es-ES">
              <a:solidFill>
                <a:schemeClr val="bg2"/>
              </a:solidFill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D4310-5184-AE85-226B-A8124833A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237" y="934064"/>
            <a:ext cx="10993549" cy="1475013"/>
          </a:xfrm>
        </p:spPr>
        <p:txBody>
          <a:bodyPr>
            <a:normAutofit fontScale="90000"/>
          </a:bodyPr>
          <a:lstStyle/>
          <a:p>
            <a:r>
              <a:rPr lang="es-CO" dirty="0"/>
              <a:t>Colombia es el tercer mayor exportador de café en el mundo, la recolección se realiza en su mayoría manualmente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B8DB08-F297-E650-9EF7-6324E96E1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240" y="3211437"/>
            <a:ext cx="10993546" cy="2274963"/>
          </a:xfrm>
        </p:spPr>
        <p:txBody>
          <a:bodyPr>
            <a:normAutofit/>
          </a:bodyPr>
          <a:lstStyle/>
          <a:p>
            <a:r>
              <a:rPr lang="es-CO" sz="2800" dirty="0">
                <a:solidFill>
                  <a:schemeClr val="bg1"/>
                </a:solidFill>
              </a:rPr>
              <a:t>sin embargo existe una creciente escasez de mano de obra, lo que ha elevado el costo laboral llegando a representar más del 50% de los costos totales de producción</a:t>
            </a:r>
          </a:p>
        </p:txBody>
      </p:sp>
    </p:spTree>
    <p:extLst>
      <p:ext uri="{BB962C8B-B14F-4D97-AF65-F5344CB8AC3E}">
        <p14:creationId xmlns:p14="http://schemas.microsoft.com/office/powerpoint/2010/main" val="344964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2B473-EEDC-2F7B-5E7A-2D1CF3FE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Nuestra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781E19-B36A-97C0-637A-59281312D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21398"/>
            <a:ext cx="5957631" cy="3678303"/>
          </a:xfrm>
        </p:spPr>
        <p:txBody>
          <a:bodyPr>
            <a:normAutofit/>
          </a:bodyPr>
          <a:lstStyle/>
          <a:p>
            <a:pPr algn="just"/>
            <a:r>
              <a:rPr lang="es-ES" sz="2000" dirty="0"/>
              <a:t>Nuestro software basado en Inteligencia Artificial, puede cambiar esto. Utiliza tecnología avanzada para detectar y seleccionar solo las cerezas de café rojas y maduras, dejando los granos de café sin madurar verdes.</a:t>
            </a:r>
          </a:p>
          <a:p>
            <a:pPr algn="just"/>
            <a:r>
              <a:rPr lang="es-ES" sz="2000" dirty="0"/>
              <a:t>Los productores de café pueden aumentar la eficiencia de la recolección y mejorar la calidad del café. Esto puede llevar a un aumento en las exportaciones de café, que en 2023 se estimaron en 714.000 toneladas</a:t>
            </a:r>
            <a:endParaRPr lang="es-CO" sz="20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ED2B1AE-7B13-54EC-15CB-5495AFCC7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485" y="627831"/>
            <a:ext cx="4508471" cy="601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01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874AE-9BC1-38AE-BB7E-E1AABB8E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i="0" dirty="0">
                <a:solidFill>
                  <a:srgbClr val="D2D0CE"/>
                </a:solidFill>
                <a:effectLst/>
                <a:latin typeface="-apple-system"/>
              </a:rPr>
              <a:t>Desarrollo: herramientas utilizadas</a:t>
            </a:r>
            <a:br>
              <a:rPr lang="es-CO" sz="3200" b="1" i="0" dirty="0">
                <a:solidFill>
                  <a:srgbClr val="D2D0CE"/>
                </a:solidFill>
                <a:effectLst/>
                <a:latin typeface="-apple-system"/>
              </a:rPr>
            </a:br>
            <a:r>
              <a:rPr lang="es-CO" sz="2000" b="0" cap="none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s-CO" sz="2000" b="0" cap="none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pip</a:t>
            </a:r>
            <a:r>
              <a:rPr lang="es-CO" sz="2000" b="0" cap="non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CO" sz="2000" b="0" cap="none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install</a:t>
            </a:r>
            <a:r>
              <a:rPr lang="es-CO" sz="2000" b="0" cap="non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CO" sz="2000" b="0" cap="none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ultralytics</a:t>
            </a:r>
            <a:r>
              <a:rPr lang="es-CO" sz="2000" b="0" cap="non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CO" sz="2000" b="0" cap="none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s-CO" sz="2000" b="0" cap="non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CO" sz="2000" b="0" cap="none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ultralytics</a:t>
            </a:r>
            <a:r>
              <a:rPr lang="es-CO" sz="2000" b="0" cap="non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CO" sz="2000" b="0" cap="none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s-CO" sz="2000" b="0" cap="non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CO" sz="2000" b="0" cap="none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yolo</a:t>
            </a:r>
            <a:endParaRPr lang="es-CO" sz="32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6FDD85-C2A9-93D5-C22F-3444C1663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77" y="2638983"/>
            <a:ext cx="7165330" cy="267488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sz="2400" dirty="0"/>
              <a:t>El desarrollo del Selector de Café comenzó con la instalación de </a:t>
            </a:r>
            <a:r>
              <a:rPr lang="es-ES" sz="2400" b="1" dirty="0" err="1"/>
              <a:t>Ultralytics</a:t>
            </a:r>
            <a:r>
              <a:rPr lang="es-ES" sz="2400" dirty="0"/>
              <a:t>, una biblioteca de Python que facilita el entrenamiento y la implementación de modelos de detección de objetos YOLO</a:t>
            </a:r>
          </a:p>
          <a:p>
            <a:pPr algn="just"/>
            <a:r>
              <a:rPr lang="es-ES" sz="2400" dirty="0"/>
              <a:t>Específicamente se uso la versión YOLOv8, que es la última versión del algoritmo YOLO. Este modelo se puede utilizar para tareas de detección de objetos, clasificación de imágenes y segmentación de instancias</a:t>
            </a:r>
            <a:endParaRPr lang="es-CO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E428A41-932F-F6D3-3227-C54073EFA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2638983"/>
            <a:ext cx="451485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6EE67-A889-62BE-5070-91A3D330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cap="none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US" b="0" cap="non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pip install </a:t>
            </a:r>
            <a:r>
              <a:rPr lang="en-US" b="0" cap="none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roboflow</a:t>
            </a: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cap="none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cap="non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cap="none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roboflow</a:t>
            </a:r>
            <a:r>
              <a:rPr lang="en-US" b="0" cap="non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cap="none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cap="non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cap="none" dirty="0" err="1">
                <a:solidFill>
                  <a:srgbClr val="D4D4D4"/>
                </a:solidFill>
                <a:latin typeface="Courier New" panose="02070309020205020404" pitchFamily="49" charset="0"/>
              </a:rPr>
              <a:t>R</a:t>
            </a:r>
            <a:r>
              <a:rPr lang="en-US" b="0" cap="none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oboflow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4F740C-12C8-9CA8-BACB-20DA229D1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948339" cy="3678303"/>
          </a:xfrm>
        </p:spPr>
        <p:txBody>
          <a:bodyPr/>
          <a:lstStyle/>
          <a:p>
            <a:pPr algn="just"/>
            <a:r>
              <a:rPr lang="es-ES" dirty="0" err="1"/>
              <a:t>Roboflow</a:t>
            </a:r>
            <a:r>
              <a:rPr lang="es-ES" dirty="0"/>
              <a:t> es una plataforma que te ayuda a crear, entrenar, alojar y desplegar modelos de visión por computadora usando varias herramientas de anotación y etiquetado. Se puede usar </a:t>
            </a:r>
            <a:r>
              <a:rPr lang="es-ES" dirty="0" err="1"/>
              <a:t>Roboflow</a:t>
            </a:r>
            <a:r>
              <a:rPr lang="es-ES" dirty="0"/>
              <a:t> para etiquetar, entrenar y desplegar modelos para diversas industrias y aplicaciones,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4E69F8-78D4-1E6F-989A-CC1B392D0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687" y="2285195"/>
            <a:ext cx="3470694" cy="4057814"/>
          </a:xfrm>
          <a:prstGeom prst="rect">
            <a:avLst/>
          </a:prstGeom>
        </p:spPr>
      </p:pic>
      <p:pic>
        <p:nvPicPr>
          <p:cNvPr id="2050" name="Picture 2" descr="Sales Development Representative - Blacks In Technology">
            <a:extLst>
              <a:ext uri="{FF2B5EF4-FFF2-40B4-BE49-F238E27FC236}">
                <a16:creationId xmlns:a16="http://schemas.microsoft.com/office/drawing/2014/main" id="{5609AE61-9D4C-CF75-5AE2-8047E97BA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952" y="514991"/>
            <a:ext cx="4459856" cy="138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419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CED0C-9BAF-5B87-0CAC-02AF481C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dataset</a:t>
            </a:r>
            <a:endParaRPr lang="es-CO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DAAC72D-FF41-404E-B337-C550BCCD3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790908" cy="36783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/>
              <a:t>Se descargó un </a:t>
            </a:r>
            <a:r>
              <a:rPr lang="es-CO" dirty="0" err="1"/>
              <a:t>dataset</a:t>
            </a:r>
            <a:r>
              <a:rPr lang="es-CO" dirty="0"/>
              <a:t> ya creado llamado </a:t>
            </a:r>
            <a:r>
              <a:rPr lang="es-CO" dirty="0" err="1"/>
              <a:t>CoffeeFinalDataset</a:t>
            </a:r>
            <a:r>
              <a:rPr lang="es-CO" dirty="0"/>
              <a:t> de 110 imágenes que clasifica los granos según el color como:</a:t>
            </a:r>
          </a:p>
          <a:p>
            <a:r>
              <a:rPr lang="es-CO" dirty="0"/>
              <a:t>Rojo</a:t>
            </a:r>
          </a:p>
          <a:p>
            <a:r>
              <a:rPr lang="es-CO" dirty="0"/>
              <a:t>Verde</a:t>
            </a:r>
          </a:p>
          <a:p>
            <a:r>
              <a:rPr lang="es-CO" dirty="0" err="1"/>
              <a:t>Pinton</a:t>
            </a:r>
            <a:endParaRPr lang="es-CO" dirty="0"/>
          </a:p>
          <a:p>
            <a:r>
              <a:rPr lang="es-CO" dirty="0" err="1"/>
              <a:t>Sobremaduro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66 imágenes para TRAIN (60%)</a:t>
            </a:r>
          </a:p>
          <a:p>
            <a:pPr marL="0" indent="0">
              <a:buNone/>
            </a:pPr>
            <a:r>
              <a:rPr lang="es-CO" dirty="0"/>
              <a:t>22 imágenes para VALID (20%)</a:t>
            </a:r>
          </a:p>
          <a:p>
            <a:pPr marL="0" indent="0">
              <a:buNone/>
            </a:pPr>
            <a:r>
              <a:rPr lang="es-CO" dirty="0"/>
              <a:t>22 imágenes para TEST (20%)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62E926FF-A71F-A69D-86B9-ECE83A2E5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296" y="2025410"/>
            <a:ext cx="6734779" cy="438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3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07A57-38A4-80E9-1B0C-114124780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99201"/>
            <a:ext cx="11029616" cy="1013800"/>
          </a:xfrm>
        </p:spPr>
        <p:txBody>
          <a:bodyPr>
            <a:normAutofit fontScale="90000"/>
          </a:bodyPr>
          <a:lstStyle/>
          <a:p>
            <a:br>
              <a:rPr lang="es-CO" sz="2200" b="0" cap="none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</a:br>
            <a:br>
              <a:rPr lang="es-CO" sz="2200" b="0" cap="none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</a:br>
            <a:r>
              <a:rPr lang="es-CO" sz="2400" b="1" i="0" dirty="0">
                <a:solidFill>
                  <a:srgbClr val="D2D0CE"/>
                </a:solidFill>
                <a:effectLst/>
                <a:latin typeface="-apple-system"/>
              </a:rPr>
              <a:t>entrenamiento</a:t>
            </a:r>
            <a:br>
              <a:rPr lang="es-CO" sz="2200" b="0" cap="none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</a:br>
            <a:r>
              <a:rPr lang="es-CO" sz="2200" b="0" cap="none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s-CO" sz="2200" b="0" cap="none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yolo</a:t>
            </a:r>
            <a:r>
              <a:rPr lang="es-CO" sz="2200" b="0" cap="non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CO" sz="2200" b="0" cap="none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task</a:t>
            </a:r>
            <a:r>
              <a:rPr lang="es-CO" sz="2200" b="0" cap="non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CO" sz="2200" b="0" cap="none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detect</a:t>
            </a:r>
            <a:r>
              <a:rPr lang="es-CO" sz="2200" b="0" cap="non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CO" sz="2200" b="0" cap="none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</a:t>
            </a:r>
            <a:r>
              <a:rPr lang="es-CO" sz="2200" b="0" cap="non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CO" sz="2200" b="0" cap="none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train</a:t>
            </a:r>
            <a:r>
              <a:rPr lang="es-CO" sz="2200" b="0" cap="non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model=yolov8m</a:t>
            </a:r>
            <a:r>
              <a:rPr lang="es-CO" sz="2200" b="0" cap="none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s-CO" sz="2200" b="0" cap="non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pt data=</a:t>
            </a:r>
            <a:r>
              <a:rPr lang="es-CO" sz="2200" b="0" cap="none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s-CO" sz="2200" b="0" cap="none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es-CO" sz="2200" b="0" cap="none" dirty="0" err="1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s-CO" sz="2200" b="0" cap="none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location</a:t>
            </a:r>
            <a:r>
              <a:rPr lang="es-CO" sz="2200" b="0" cap="none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s-CO" sz="2200" b="0" cap="non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s-CO" sz="2200" b="0" cap="none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s-CO" sz="2200" b="0" cap="none" dirty="0" err="1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s-CO" sz="2200" b="0" cap="none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yaml</a:t>
            </a:r>
            <a:r>
              <a:rPr lang="es-CO" sz="2200" b="0" cap="non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CO" sz="2200" b="0" cap="none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epochs</a:t>
            </a:r>
            <a:r>
              <a:rPr lang="es-CO" sz="2200" b="0" cap="non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CO" sz="2200" b="0" cap="none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s-CO" sz="2200" b="0" cap="non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CO" sz="2200" b="0" cap="none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imgsz</a:t>
            </a:r>
            <a:r>
              <a:rPr lang="es-CO" sz="2200" b="0" cap="non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CO" sz="2200" b="0" cap="none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190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41A724-C768-9554-CBA4-A1CA31C74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Se invoca la biblioteca YOLO </a:t>
            </a:r>
          </a:p>
          <a:p>
            <a:r>
              <a:rPr lang="es-CO" dirty="0"/>
              <a:t>Se establece la tarea: detectar</a:t>
            </a:r>
          </a:p>
          <a:p>
            <a:r>
              <a:rPr lang="es-CO" dirty="0"/>
              <a:t>Se establece el parámetro para modo de entrenar</a:t>
            </a:r>
          </a:p>
          <a:p>
            <a:r>
              <a:rPr lang="es-ES" dirty="0"/>
              <a:t>El modelo yolov8m.pt </a:t>
            </a:r>
            <a:r>
              <a:rPr lang="es-ES" dirty="0" err="1"/>
              <a:t>preentrenado</a:t>
            </a:r>
            <a:r>
              <a:rPr lang="es-ES" dirty="0"/>
              <a:t> que se utilizará como punto de partida para el entrenamiento.</a:t>
            </a:r>
          </a:p>
          <a:p>
            <a:r>
              <a:rPr lang="es-ES" dirty="0"/>
              <a:t>Se definen el número de épocas (o iteraciones completas a través del conjunto de datos de entrenamiento) que se realizarán durante el entrenamiento.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2442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037AB-D548-6E9F-0045-066672AB3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84" y="883312"/>
            <a:ext cx="11585275" cy="1013800"/>
          </a:xfrm>
        </p:spPr>
        <p:txBody>
          <a:bodyPr>
            <a:noAutofit/>
          </a:bodyPr>
          <a:lstStyle/>
          <a:p>
            <a:br>
              <a:rPr lang="es-CO" sz="2000" b="0" cap="none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</a:br>
            <a:r>
              <a:rPr lang="es-CO" sz="2000" b="1" i="0" dirty="0">
                <a:solidFill>
                  <a:srgbClr val="D2D0CE"/>
                </a:solidFill>
                <a:effectLst/>
                <a:latin typeface="-apple-system"/>
              </a:rPr>
              <a:t>validación</a:t>
            </a:r>
            <a:br>
              <a:rPr lang="es-CO" sz="2000" b="1" i="0" dirty="0">
                <a:solidFill>
                  <a:srgbClr val="D2D0CE"/>
                </a:solidFill>
                <a:effectLst/>
                <a:latin typeface="-apple-system"/>
              </a:rPr>
            </a:br>
            <a:r>
              <a:rPr lang="es-CO" sz="1800" b="0" cap="none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s-CO" sz="1800" b="0" cap="none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yolo</a:t>
            </a:r>
            <a:r>
              <a:rPr lang="es-CO" sz="1800" b="0" cap="non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CO" sz="1800" b="0" cap="none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task</a:t>
            </a:r>
            <a:r>
              <a:rPr lang="es-CO" sz="1800" b="0" cap="non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CO" sz="1800" b="0" cap="none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detect</a:t>
            </a:r>
            <a:r>
              <a:rPr lang="es-CO" sz="1800" b="0" cap="non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CO" sz="1800" b="0" cap="none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</a:t>
            </a:r>
            <a:r>
              <a:rPr lang="es-CO" sz="1800" b="0" cap="non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=val model=/content/runs/detect/train/weights/best</a:t>
            </a:r>
            <a:r>
              <a:rPr lang="es-CO" sz="1800" b="0" cap="none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s-CO" sz="1800" b="0" cap="non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pt data=</a:t>
            </a:r>
            <a:r>
              <a:rPr lang="es-CO" sz="1800" b="0" cap="none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s-CO" sz="1800" b="0" cap="none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es-CO" sz="1800" b="0" cap="none" dirty="0" err="1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s-CO" sz="1800" b="0" cap="none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location</a:t>
            </a:r>
            <a:r>
              <a:rPr lang="es-CO" sz="1800" b="0" cap="none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s-CO" sz="1800" b="0" cap="non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s-CO" sz="1800" b="0" cap="none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s-CO" sz="1800" b="0" cap="none" dirty="0" err="1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s-CO" sz="1800" b="0" cap="none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yaml</a:t>
            </a:r>
            <a:br>
              <a:rPr lang="es-CO" sz="1800" b="0" cap="non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s-CO" sz="1800" cap="non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6C0D8E-DFB5-EE9A-FC35-89647579D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41" y="974086"/>
            <a:ext cx="7475880" cy="3678303"/>
          </a:xfrm>
        </p:spPr>
        <p:txBody>
          <a:bodyPr/>
          <a:lstStyle/>
          <a:p>
            <a:r>
              <a:rPr lang="es-ES" dirty="0"/>
              <a:t>Se establece el modo en el que se ejecutará YOLO, utilizando el modo de validación para evaluar el rendimiento del modelo con el conjunto de datos de validación.</a:t>
            </a:r>
          </a:p>
          <a:p>
            <a:r>
              <a:rPr lang="es-ES" b="1" dirty="0"/>
              <a:t>best.pt </a:t>
            </a:r>
            <a:r>
              <a:rPr lang="es-ES" dirty="0"/>
              <a:t>es el modelo que se ha entrenado previamente y que se va a</a:t>
            </a:r>
            <a:r>
              <a:rPr lang="es-ES" u="sng" dirty="0"/>
              <a:t> </a:t>
            </a:r>
            <a:r>
              <a:rPr lang="es-ES" dirty="0"/>
              <a:t>validar.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FF3CE4-5648-4157-C616-17360F8BA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62" y="3592847"/>
            <a:ext cx="11585275" cy="238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3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DBB32-E116-1A3B-85C5-4863F627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metricas</a:t>
            </a:r>
            <a:endParaRPr lang="es-CO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C009E90-BBCE-C6D2-262F-03B53093DF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0" b="3303"/>
          <a:stretch/>
        </p:blipFill>
        <p:spPr bwMode="auto">
          <a:xfrm>
            <a:off x="457200" y="1867708"/>
            <a:ext cx="10896600" cy="489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79083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{766A1226-D193-470B-943E-B82D4DCDC881}tf56390039_win32</Template>
  <TotalTime>270</TotalTime>
  <Words>554</Words>
  <Application>Microsoft Office PowerPoint</Application>
  <PresentationFormat>Panorámica</PresentationFormat>
  <Paragraphs>43</Paragraphs>
  <Slides>12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Calibri</vt:lpstr>
      <vt:lpstr>Courier New</vt:lpstr>
      <vt:lpstr>Gill Sans MT</vt:lpstr>
      <vt:lpstr>Wingdings 2</vt:lpstr>
      <vt:lpstr>Personalizado</vt:lpstr>
      <vt:lpstr>Selector de café</vt:lpstr>
      <vt:lpstr>Colombia es el tercer mayor exportador de café en el mundo, la recolección se realiza en su mayoría manualmente</vt:lpstr>
      <vt:lpstr>Nuestra solución</vt:lpstr>
      <vt:lpstr>Desarrollo: herramientas utilizadas !pip install ultralytics from ultralytics import yolo</vt:lpstr>
      <vt:lpstr>!pip install roboflow from roboflow import Roboflow</vt:lpstr>
      <vt:lpstr>dataset</vt:lpstr>
      <vt:lpstr>  entrenamiento !yolo task=detect mode=train model=yolov8m.pt data={dataset.location}/data.yaml epochs=20 imgsz=190 </vt:lpstr>
      <vt:lpstr> validación !yolo task=detect mode=val model=/content/runs/detect/train/weights/best.pt data={dataset.location}/data.yaml </vt:lpstr>
      <vt:lpstr>metricas</vt:lpstr>
      <vt:lpstr>test resultados</vt:lpstr>
      <vt:lpstr>bibliografía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Selector de café</dc:title>
  <dc:creator>CHRISTIAN DAVID VELASCO POVEDA</dc:creator>
  <cp:lastModifiedBy>CHRISTIAN DAVID VELASCO POVEDA</cp:lastModifiedBy>
  <cp:revision>3</cp:revision>
  <dcterms:created xsi:type="dcterms:W3CDTF">2024-01-15T14:44:54Z</dcterms:created>
  <dcterms:modified xsi:type="dcterms:W3CDTF">2024-01-15T19:15:25Z</dcterms:modified>
</cp:coreProperties>
</file>