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1C5C-DB48-4A54-82F4-06B79418E4E7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0E7B-D6B7-40CF-B834-64A216C4B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198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1C5C-DB48-4A54-82F4-06B79418E4E7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0E7B-D6B7-40CF-B834-64A216C4B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19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1C5C-DB48-4A54-82F4-06B79418E4E7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0E7B-D6B7-40CF-B834-64A216C4B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856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1C5C-DB48-4A54-82F4-06B79418E4E7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0E7B-D6B7-40CF-B834-64A216C4B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538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1C5C-DB48-4A54-82F4-06B79418E4E7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0E7B-D6B7-40CF-B834-64A216C4B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949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1C5C-DB48-4A54-82F4-06B79418E4E7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0E7B-D6B7-40CF-B834-64A216C4B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350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1C5C-DB48-4A54-82F4-06B79418E4E7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0E7B-D6B7-40CF-B834-64A216C4B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308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1C5C-DB48-4A54-82F4-06B79418E4E7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0E7B-D6B7-40CF-B834-64A216C4B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474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1C5C-DB48-4A54-82F4-06B79418E4E7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0E7B-D6B7-40CF-B834-64A216C4B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51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1C5C-DB48-4A54-82F4-06B79418E4E7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51C0E7B-D6B7-40CF-B834-64A216C4B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38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1C5C-DB48-4A54-82F4-06B79418E4E7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0E7B-D6B7-40CF-B834-64A216C4B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64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1C5C-DB48-4A54-82F4-06B79418E4E7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0E7B-D6B7-40CF-B834-64A216C4B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28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1C5C-DB48-4A54-82F4-06B79418E4E7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0E7B-D6B7-40CF-B834-64A216C4B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841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1C5C-DB48-4A54-82F4-06B79418E4E7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0E7B-D6B7-40CF-B834-64A216C4B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87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1C5C-DB48-4A54-82F4-06B79418E4E7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0E7B-D6B7-40CF-B834-64A216C4B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9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1C5C-DB48-4A54-82F4-06B79418E4E7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0E7B-D6B7-40CF-B834-64A216C4B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12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1C5C-DB48-4A54-82F4-06B79418E4E7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0E7B-D6B7-40CF-B834-64A216C4B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96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B21C5C-DB48-4A54-82F4-06B79418E4E7}" type="datetimeFigureOut">
              <a:rPr lang="es-ES" smtClean="0"/>
              <a:t>30/01/2019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1C0E7B-D6B7-40CF-B834-64A216C4B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77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CE0E1-8ABD-4F28-9C17-A81C5593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Proyecto Programación Avanzada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175ECE2-AE4B-412F-9330-D6EF39630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62" y="2667000"/>
            <a:ext cx="8720214" cy="3124200"/>
          </a:xfrm>
        </p:spPr>
      </p:pic>
    </p:spTree>
    <p:extLst>
      <p:ext uri="{BB962C8B-B14F-4D97-AF65-F5344CB8AC3E}">
        <p14:creationId xmlns:p14="http://schemas.microsoft.com/office/powerpoint/2010/main" val="251200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041BE-3AE9-400E-AAB1-BB454E4B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Descripcion</a:t>
            </a:r>
            <a:r>
              <a:rPr lang="es-ES" dirty="0"/>
              <a:t>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C3E180-9925-431F-A03A-F61913F9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09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61B70-9DB2-4829-B9F9-8CED7A9F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Aportaciones JavaScript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5174B5-81BE-47E6-BFA2-031D6B821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6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D4DE-C90D-4B4B-91E5-0968FFDE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externas usadas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D7F397-7BED-4A6E-B7FC-676FE5A4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58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1539C-D167-4371-8DC4-E9CD5856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DB5A84-7B3C-4306-88F4-D1FBA22339E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4777B5-0D14-4771-AB59-A8C034241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52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EC0DD-01D3-4DBA-B3C5-7FF65A7D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es-ES" dirty="0"/>
              <a:t>A continuación mostraremos el flujo normal de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2222960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</TotalTime>
  <Words>20</Words>
  <Application>Microsoft Office PowerPoint</Application>
  <PresentationFormat>Panorámica</PresentationFormat>
  <Paragraphs>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Proyecto Programación Avanzada</vt:lpstr>
      <vt:lpstr>Descripcion del proyecto</vt:lpstr>
      <vt:lpstr>Aportaciones JavaScript</vt:lpstr>
      <vt:lpstr>Tecnologías externas usadas</vt:lpstr>
      <vt:lpstr>Presentación de PowerPoint</vt:lpstr>
      <vt:lpstr>A continuación mostraremos el flujo normal de la aplicación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Programación Avanzada</dc:title>
  <dc:creator>oscar gomez</dc:creator>
  <cp:lastModifiedBy>oscar gomez</cp:lastModifiedBy>
  <cp:revision>2</cp:revision>
  <dcterms:created xsi:type="dcterms:W3CDTF">2019-01-30T21:57:51Z</dcterms:created>
  <dcterms:modified xsi:type="dcterms:W3CDTF">2019-01-30T22:13:42Z</dcterms:modified>
</cp:coreProperties>
</file>