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58" r:id="rId5"/>
    <p:sldId id="264" r:id="rId6"/>
    <p:sldId id="260" r:id="rId7"/>
    <p:sldId id="26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4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48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88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62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8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91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58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60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60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04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2CD3-FDDC-4EED-BBBD-70866D2CFB99}" type="datetimeFigureOut">
              <a:rPr lang="es-ES" smtClean="0"/>
              <a:t>27/02/2024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B83BD-9483-44C3-AE3B-92C2E150E0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2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Ejemplo de las graficas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78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p1"/>
          <p:cNvGrpSpPr/>
          <p:nvPr/>
        </p:nvGrpSpPr>
        <p:grpSpPr>
          <a:xfrm>
            <a:off x="1981200" y="2080326"/>
            <a:ext cx="8229600" cy="3657600"/>
            <a:chOff x="0" y="0"/>
            <a:chExt cx="8229600" cy="365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8229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8229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513930" y="509320"/>
              <a:ext cx="2239660" cy="2748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513930" y="2863077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513930" y="2096076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513930" y="1329074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513930" y="562073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513930" y="3246578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513930" y="2479576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513930" y="1712575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513930" y="945574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677808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950937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1224067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1497196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177032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204345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2316584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2589713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677808" y="2762647"/>
              <a:ext cx="0" cy="22503"/>
            </a:xfrm>
            <a:custGeom>
              <a:avLst/>
              <a:gdLst/>
              <a:ahLst/>
              <a:cxnLst/>
              <a:rect l="0" t="0" r="0" b="0"/>
              <a:pathLst>
                <a:path h="22503">
                  <a:moveTo>
                    <a:pt x="0" y="225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677808" y="2909305"/>
              <a:ext cx="0" cy="3106"/>
            </a:xfrm>
            <a:custGeom>
              <a:avLst/>
              <a:gdLst/>
              <a:ahLst/>
              <a:cxnLst/>
              <a:rect l="0" t="0" r="0" b="0"/>
              <a:pathLst>
                <a:path h="3106">
                  <a:moveTo>
                    <a:pt x="0" y="0"/>
                  </a:moveTo>
                  <a:lnTo>
                    <a:pt x="0" y="31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pg24"/>
            <p:cNvSpPr/>
            <p:nvPr/>
          </p:nvSpPr>
          <p:spPr>
            <a:xfrm>
              <a:off x="575384" y="2785151"/>
              <a:ext cx="204847" cy="124154"/>
            </a:xfrm>
            <a:custGeom>
              <a:avLst/>
              <a:gdLst/>
              <a:ahLst/>
              <a:cxnLst/>
              <a:rect l="0" t="0" r="0" b="0"/>
              <a:pathLst>
                <a:path w="204847" h="124154">
                  <a:moveTo>
                    <a:pt x="0" y="0"/>
                  </a:moveTo>
                  <a:lnTo>
                    <a:pt x="0" y="124154"/>
                  </a:lnTo>
                  <a:lnTo>
                    <a:pt x="204847" y="124154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575384" y="2833432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950937" y="2843921"/>
              <a:ext cx="0" cy="20428"/>
            </a:xfrm>
            <a:custGeom>
              <a:avLst/>
              <a:gdLst/>
              <a:ahLst/>
              <a:cxnLst/>
              <a:rect l="0" t="0" r="0" b="0"/>
              <a:pathLst>
                <a:path h="20428">
                  <a:moveTo>
                    <a:pt x="0" y="204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950937" y="2992698"/>
              <a:ext cx="0" cy="4251"/>
            </a:xfrm>
            <a:custGeom>
              <a:avLst/>
              <a:gdLst/>
              <a:ahLst/>
              <a:cxnLst/>
              <a:rect l="0" t="0" r="0" b="0"/>
              <a:pathLst>
                <a:path h="4251">
                  <a:moveTo>
                    <a:pt x="0" y="0"/>
                  </a:moveTo>
                  <a:lnTo>
                    <a:pt x="0" y="425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pg28"/>
            <p:cNvSpPr/>
            <p:nvPr/>
          </p:nvSpPr>
          <p:spPr>
            <a:xfrm>
              <a:off x="848514" y="2864350"/>
              <a:ext cx="204847" cy="128347"/>
            </a:xfrm>
            <a:custGeom>
              <a:avLst/>
              <a:gdLst/>
              <a:ahLst/>
              <a:cxnLst/>
              <a:rect l="0" t="0" r="0" b="0"/>
              <a:pathLst>
                <a:path w="204847" h="128347">
                  <a:moveTo>
                    <a:pt x="0" y="0"/>
                  </a:moveTo>
                  <a:lnTo>
                    <a:pt x="0" y="128347"/>
                  </a:lnTo>
                  <a:lnTo>
                    <a:pt x="204847" y="128347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848514" y="2938247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1224067" y="3081894"/>
              <a:ext cx="0" cy="16766"/>
            </a:xfrm>
            <a:custGeom>
              <a:avLst/>
              <a:gdLst/>
              <a:ahLst/>
              <a:cxnLst/>
              <a:rect l="0" t="0" r="0" b="0"/>
              <a:pathLst>
                <a:path h="16766">
                  <a:moveTo>
                    <a:pt x="0" y="167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1224067" y="3110912"/>
              <a:ext cx="0" cy="1657"/>
            </a:xfrm>
            <a:custGeom>
              <a:avLst/>
              <a:gdLst/>
              <a:ahLst/>
              <a:cxnLst/>
              <a:rect l="0" t="0" r="0" b="0"/>
              <a:pathLst>
                <a:path h="1657">
                  <a:moveTo>
                    <a:pt x="0" y="0"/>
                  </a:moveTo>
                  <a:lnTo>
                    <a:pt x="0" y="16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pg32"/>
            <p:cNvSpPr/>
            <p:nvPr/>
          </p:nvSpPr>
          <p:spPr>
            <a:xfrm>
              <a:off x="1121643" y="3098661"/>
              <a:ext cx="204847" cy="12250"/>
            </a:xfrm>
            <a:custGeom>
              <a:avLst/>
              <a:gdLst/>
              <a:ahLst/>
              <a:cxnLst/>
              <a:rect l="0" t="0" r="0" b="0"/>
              <a:pathLst>
                <a:path w="204847" h="12250">
                  <a:moveTo>
                    <a:pt x="0" y="0"/>
                  </a:moveTo>
                  <a:lnTo>
                    <a:pt x="0" y="12250"/>
                  </a:lnTo>
                  <a:lnTo>
                    <a:pt x="204847" y="12250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" name="pl33"/>
            <p:cNvSpPr/>
            <p:nvPr/>
          </p:nvSpPr>
          <p:spPr>
            <a:xfrm>
              <a:off x="1121643" y="3105980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1497196" y="2777778"/>
              <a:ext cx="0" cy="55514"/>
            </a:xfrm>
            <a:custGeom>
              <a:avLst/>
              <a:gdLst/>
              <a:ahLst/>
              <a:cxnLst/>
              <a:rect l="0" t="0" r="0" b="0"/>
              <a:pathLst>
                <a:path h="55514">
                  <a:moveTo>
                    <a:pt x="0" y="555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pl35"/>
            <p:cNvSpPr/>
            <p:nvPr/>
          </p:nvSpPr>
          <p:spPr>
            <a:xfrm>
              <a:off x="1497196" y="2890344"/>
              <a:ext cx="0" cy="82843"/>
            </a:xfrm>
            <a:custGeom>
              <a:avLst/>
              <a:gdLst/>
              <a:ahLst/>
              <a:cxnLst/>
              <a:rect l="0" t="0" r="0" b="0"/>
              <a:pathLst>
                <a:path h="82843">
                  <a:moveTo>
                    <a:pt x="0" y="0"/>
                  </a:moveTo>
                  <a:lnTo>
                    <a:pt x="0" y="828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" name="pg36"/>
            <p:cNvSpPr/>
            <p:nvPr/>
          </p:nvSpPr>
          <p:spPr>
            <a:xfrm>
              <a:off x="1394772" y="2833293"/>
              <a:ext cx="204847" cy="57051"/>
            </a:xfrm>
            <a:custGeom>
              <a:avLst/>
              <a:gdLst/>
              <a:ahLst/>
              <a:cxnLst/>
              <a:rect l="0" t="0" r="0" b="0"/>
              <a:pathLst>
                <a:path w="204847" h="57051">
                  <a:moveTo>
                    <a:pt x="0" y="0"/>
                  </a:moveTo>
                  <a:lnTo>
                    <a:pt x="0" y="57051"/>
                  </a:lnTo>
                  <a:lnTo>
                    <a:pt x="204847" y="57051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" name="pl37"/>
            <p:cNvSpPr/>
            <p:nvPr/>
          </p:nvSpPr>
          <p:spPr>
            <a:xfrm>
              <a:off x="1394772" y="2857264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" name="pl38"/>
            <p:cNvSpPr/>
            <p:nvPr/>
          </p:nvSpPr>
          <p:spPr>
            <a:xfrm>
              <a:off x="1770325" y="3051022"/>
              <a:ext cx="0" cy="22344"/>
            </a:xfrm>
            <a:custGeom>
              <a:avLst/>
              <a:gdLst/>
              <a:ahLst/>
              <a:cxnLst/>
              <a:rect l="0" t="0" r="0" b="0"/>
              <a:pathLst>
                <a:path h="22344">
                  <a:moveTo>
                    <a:pt x="0" y="2234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" name="pl39"/>
            <p:cNvSpPr/>
            <p:nvPr/>
          </p:nvSpPr>
          <p:spPr>
            <a:xfrm>
              <a:off x="1770325" y="3102169"/>
              <a:ext cx="0" cy="19690"/>
            </a:xfrm>
            <a:custGeom>
              <a:avLst/>
              <a:gdLst/>
              <a:ahLst/>
              <a:cxnLst/>
              <a:rect l="0" t="0" r="0" b="0"/>
              <a:pathLst>
                <a:path h="19690">
                  <a:moveTo>
                    <a:pt x="0" y="0"/>
                  </a:moveTo>
                  <a:lnTo>
                    <a:pt x="0" y="196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pg40"/>
            <p:cNvSpPr/>
            <p:nvPr/>
          </p:nvSpPr>
          <p:spPr>
            <a:xfrm>
              <a:off x="1667902" y="3073366"/>
              <a:ext cx="204847" cy="28802"/>
            </a:xfrm>
            <a:custGeom>
              <a:avLst/>
              <a:gdLst/>
              <a:ahLst/>
              <a:cxnLst/>
              <a:rect l="0" t="0" r="0" b="0"/>
              <a:pathLst>
                <a:path w="204847" h="28802">
                  <a:moveTo>
                    <a:pt x="0" y="0"/>
                  </a:moveTo>
                  <a:lnTo>
                    <a:pt x="0" y="28802"/>
                  </a:lnTo>
                  <a:lnTo>
                    <a:pt x="204847" y="28802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" name="pl41"/>
            <p:cNvSpPr/>
            <p:nvPr/>
          </p:nvSpPr>
          <p:spPr>
            <a:xfrm>
              <a:off x="1667902" y="3089258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" name="pl42"/>
            <p:cNvSpPr/>
            <p:nvPr/>
          </p:nvSpPr>
          <p:spPr>
            <a:xfrm>
              <a:off x="2043455" y="2879432"/>
              <a:ext cx="0" cy="47521"/>
            </a:xfrm>
            <a:custGeom>
              <a:avLst/>
              <a:gdLst/>
              <a:ahLst/>
              <a:cxnLst/>
              <a:rect l="0" t="0" r="0" b="0"/>
              <a:pathLst>
                <a:path h="47521">
                  <a:moveTo>
                    <a:pt x="0" y="475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pl43"/>
            <p:cNvSpPr/>
            <p:nvPr/>
          </p:nvSpPr>
          <p:spPr>
            <a:xfrm>
              <a:off x="2043455" y="2964190"/>
              <a:ext cx="0" cy="37538"/>
            </a:xfrm>
            <a:custGeom>
              <a:avLst/>
              <a:gdLst/>
              <a:ahLst/>
              <a:cxnLst/>
              <a:rect l="0" t="0" r="0" b="0"/>
              <a:pathLst>
                <a:path h="37538">
                  <a:moveTo>
                    <a:pt x="0" y="0"/>
                  </a:moveTo>
                  <a:lnTo>
                    <a:pt x="0" y="375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pg44"/>
            <p:cNvSpPr/>
            <p:nvPr/>
          </p:nvSpPr>
          <p:spPr>
            <a:xfrm>
              <a:off x="1941031" y="2926954"/>
              <a:ext cx="204847" cy="37235"/>
            </a:xfrm>
            <a:custGeom>
              <a:avLst/>
              <a:gdLst/>
              <a:ahLst/>
              <a:cxnLst/>
              <a:rect l="0" t="0" r="0" b="0"/>
              <a:pathLst>
                <a:path w="204847" h="37235">
                  <a:moveTo>
                    <a:pt x="0" y="0"/>
                  </a:moveTo>
                  <a:lnTo>
                    <a:pt x="0" y="37235"/>
                  </a:lnTo>
                  <a:lnTo>
                    <a:pt x="204847" y="37235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pl45"/>
            <p:cNvSpPr/>
            <p:nvPr/>
          </p:nvSpPr>
          <p:spPr>
            <a:xfrm>
              <a:off x="1941031" y="2947236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pl46"/>
            <p:cNvSpPr/>
            <p:nvPr/>
          </p:nvSpPr>
          <p:spPr>
            <a:xfrm>
              <a:off x="2316584" y="3096489"/>
              <a:ext cx="0" cy="7876"/>
            </a:xfrm>
            <a:custGeom>
              <a:avLst/>
              <a:gdLst/>
              <a:ahLst/>
              <a:cxnLst/>
              <a:rect l="0" t="0" r="0" b="0"/>
              <a:pathLst>
                <a:path h="7876">
                  <a:moveTo>
                    <a:pt x="0" y="78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pl47"/>
            <p:cNvSpPr/>
            <p:nvPr/>
          </p:nvSpPr>
          <p:spPr>
            <a:xfrm>
              <a:off x="2316584" y="3126343"/>
              <a:ext cx="0" cy="6397"/>
            </a:xfrm>
            <a:custGeom>
              <a:avLst/>
              <a:gdLst/>
              <a:ahLst/>
              <a:cxnLst/>
              <a:rect l="0" t="0" r="0" b="0"/>
              <a:pathLst>
                <a:path h="6397">
                  <a:moveTo>
                    <a:pt x="0" y="0"/>
                  </a:moveTo>
                  <a:lnTo>
                    <a:pt x="0" y="639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pg48"/>
            <p:cNvSpPr/>
            <p:nvPr/>
          </p:nvSpPr>
          <p:spPr>
            <a:xfrm>
              <a:off x="2214161" y="3104366"/>
              <a:ext cx="204847" cy="21977"/>
            </a:xfrm>
            <a:custGeom>
              <a:avLst/>
              <a:gdLst/>
              <a:ahLst/>
              <a:cxnLst/>
              <a:rect l="0" t="0" r="0" b="0"/>
              <a:pathLst>
                <a:path w="204847" h="21977">
                  <a:moveTo>
                    <a:pt x="0" y="0"/>
                  </a:moveTo>
                  <a:lnTo>
                    <a:pt x="0" y="21977"/>
                  </a:lnTo>
                  <a:lnTo>
                    <a:pt x="204847" y="21977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pl49"/>
            <p:cNvSpPr/>
            <p:nvPr/>
          </p:nvSpPr>
          <p:spPr>
            <a:xfrm>
              <a:off x="2214161" y="3122217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pl50"/>
            <p:cNvSpPr/>
            <p:nvPr/>
          </p:nvSpPr>
          <p:spPr>
            <a:xfrm>
              <a:off x="2589713" y="2553207"/>
              <a:ext cx="0" cy="81652"/>
            </a:xfrm>
            <a:custGeom>
              <a:avLst/>
              <a:gdLst/>
              <a:ahLst/>
              <a:cxnLst/>
              <a:rect l="0" t="0" r="0" b="0"/>
              <a:pathLst>
                <a:path h="81652">
                  <a:moveTo>
                    <a:pt x="0" y="8165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pl51"/>
            <p:cNvSpPr/>
            <p:nvPr/>
          </p:nvSpPr>
          <p:spPr>
            <a:xfrm>
              <a:off x="2589713" y="2783092"/>
              <a:ext cx="0" cy="66579"/>
            </a:xfrm>
            <a:custGeom>
              <a:avLst/>
              <a:gdLst/>
              <a:ahLst/>
              <a:cxnLst/>
              <a:rect l="0" t="0" r="0" b="0"/>
              <a:pathLst>
                <a:path h="66579">
                  <a:moveTo>
                    <a:pt x="0" y="0"/>
                  </a:moveTo>
                  <a:lnTo>
                    <a:pt x="0" y="665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pg52"/>
            <p:cNvSpPr/>
            <p:nvPr/>
          </p:nvSpPr>
          <p:spPr>
            <a:xfrm>
              <a:off x="2487290" y="2634860"/>
              <a:ext cx="204847" cy="148232"/>
            </a:xfrm>
            <a:custGeom>
              <a:avLst/>
              <a:gdLst/>
              <a:ahLst/>
              <a:cxnLst/>
              <a:rect l="0" t="0" r="0" b="0"/>
              <a:pathLst>
                <a:path w="204847" h="148232">
                  <a:moveTo>
                    <a:pt x="0" y="0"/>
                  </a:moveTo>
                  <a:lnTo>
                    <a:pt x="0" y="148232"/>
                  </a:lnTo>
                  <a:lnTo>
                    <a:pt x="204847" y="148232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pl53"/>
            <p:cNvSpPr/>
            <p:nvPr/>
          </p:nvSpPr>
          <p:spPr>
            <a:xfrm>
              <a:off x="2487290" y="2716513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tx54"/>
            <p:cNvSpPr/>
            <p:nvPr/>
          </p:nvSpPr>
          <p:spPr>
            <a:xfrm>
              <a:off x="1396713" y="2609488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1396713" y="2609488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58" name="tx56"/>
            <p:cNvSpPr/>
            <p:nvPr/>
          </p:nvSpPr>
          <p:spPr>
            <a:xfrm>
              <a:off x="1396713" y="2609488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59" name="tx57"/>
            <p:cNvSpPr/>
            <p:nvPr/>
          </p:nvSpPr>
          <p:spPr>
            <a:xfrm>
              <a:off x="1396713" y="2609488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60" name="tx58"/>
            <p:cNvSpPr/>
            <p:nvPr/>
          </p:nvSpPr>
          <p:spPr>
            <a:xfrm>
              <a:off x="900696" y="2700778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" name="tx59"/>
            <p:cNvSpPr/>
            <p:nvPr/>
          </p:nvSpPr>
          <p:spPr>
            <a:xfrm>
              <a:off x="900696" y="2700778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2" name="tx60"/>
            <p:cNvSpPr/>
            <p:nvPr/>
          </p:nvSpPr>
          <p:spPr>
            <a:xfrm>
              <a:off x="900696" y="2700778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3" name="tx61"/>
            <p:cNvSpPr/>
            <p:nvPr/>
          </p:nvSpPr>
          <p:spPr>
            <a:xfrm>
              <a:off x="900696" y="2700778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900696" y="2700778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1725157" y="2974754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1725157" y="2974754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725157" y="2974754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1725157" y="2974754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1725157" y="2974754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2271415" y="301809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2271415" y="301809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2271415" y="301809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2271415" y="301809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2271415" y="301809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993213" y="272579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993213" y="272579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1993213" y="272579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1993213" y="272579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2539472" y="2403148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2539472" y="2403148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2539472" y="2403148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1178898" y="2996457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1178898" y="2996457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1178898" y="2996457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1178898" y="2996457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1178898" y="2996457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577325" y="2570812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577325" y="2570812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577325" y="2570812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577325" y="2570812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577325" y="2570812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92" name="rc90"/>
            <p:cNvSpPr/>
            <p:nvPr/>
          </p:nvSpPr>
          <p:spPr>
            <a:xfrm>
              <a:off x="513930" y="509320"/>
              <a:ext cx="2239660" cy="27483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3" name="rc91"/>
            <p:cNvSpPr/>
            <p:nvPr/>
          </p:nvSpPr>
          <p:spPr>
            <a:xfrm>
              <a:off x="2823180" y="509320"/>
              <a:ext cx="2239660" cy="2748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4" name="pl92"/>
            <p:cNvSpPr/>
            <p:nvPr/>
          </p:nvSpPr>
          <p:spPr>
            <a:xfrm>
              <a:off x="2823180" y="2863077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5" name="pl93"/>
            <p:cNvSpPr/>
            <p:nvPr/>
          </p:nvSpPr>
          <p:spPr>
            <a:xfrm>
              <a:off x="2823180" y="2096076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6" name="pl94"/>
            <p:cNvSpPr/>
            <p:nvPr/>
          </p:nvSpPr>
          <p:spPr>
            <a:xfrm>
              <a:off x="2823180" y="1329074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7" name="pl95"/>
            <p:cNvSpPr/>
            <p:nvPr/>
          </p:nvSpPr>
          <p:spPr>
            <a:xfrm>
              <a:off x="2823180" y="562073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8" name="pl96"/>
            <p:cNvSpPr/>
            <p:nvPr/>
          </p:nvSpPr>
          <p:spPr>
            <a:xfrm>
              <a:off x="2823180" y="3246578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9" name="pl97"/>
            <p:cNvSpPr/>
            <p:nvPr/>
          </p:nvSpPr>
          <p:spPr>
            <a:xfrm>
              <a:off x="2823180" y="2479576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0" name="pl98"/>
            <p:cNvSpPr/>
            <p:nvPr/>
          </p:nvSpPr>
          <p:spPr>
            <a:xfrm>
              <a:off x="2823180" y="1712575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1" name="pl99"/>
            <p:cNvSpPr/>
            <p:nvPr/>
          </p:nvSpPr>
          <p:spPr>
            <a:xfrm>
              <a:off x="2823180" y="945574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2" name="pl100"/>
            <p:cNvSpPr/>
            <p:nvPr/>
          </p:nvSpPr>
          <p:spPr>
            <a:xfrm>
              <a:off x="2987058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3" name="pl101"/>
            <p:cNvSpPr/>
            <p:nvPr/>
          </p:nvSpPr>
          <p:spPr>
            <a:xfrm>
              <a:off x="3260187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4" name="pl102"/>
            <p:cNvSpPr/>
            <p:nvPr/>
          </p:nvSpPr>
          <p:spPr>
            <a:xfrm>
              <a:off x="3533316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5" name="pl103"/>
            <p:cNvSpPr/>
            <p:nvPr/>
          </p:nvSpPr>
          <p:spPr>
            <a:xfrm>
              <a:off x="3806446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6" name="pl104"/>
            <p:cNvSpPr/>
            <p:nvPr/>
          </p:nvSpPr>
          <p:spPr>
            <a:xfrm>
              <a:off x="407957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7" name="pl105"/>
            <p:cNvSpPr/>
            <p:nvPr/>
          </p:nvSpPr>
          <p:spPr>
            <a:xfrm>
              <a:off x="435270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8" name="pl106"/>
            <p:cNvSpPr/>
            <p:nvPr/>
          </p:nvSpPr>
          <p:spPr>
            <a:xfrm>
              <a:off x="4625834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9" name="pl107"/>
            <p:cNvSpPr/>
            <p:nvPr/>
          </p:nvSpPr>
          <p:spPr>
            <a:xfrm>
              <a:off x="4898963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0" name="pl108"/>
            <p:cNvSpPr/>
            <p:nvPr/>
          </p:nvSpPr>
          <p:spPr>
            <a:xfrm>
              <a:off x="2987058" y="2136828"/>
              <a:ext cx="0" cy="39189"/>
            </a:xfrm>
            <a:custGeom>
              <a:avLst/>
              <a:gdLst/>
              <a:ahLst/>
              <a:cxnLst/>
              <a:rect l="0" t="0" r="0" b="0"/>
              <a:pathLst>
                <a:path h="39189">
                  <a:moveTo>
                    <a:pt x="0" y="391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1" name="pl109"/>
            <p:cNvSpPr/>
            <p:nvPr/>
          </p:nvSpPr>
          <p:spPr>
            <a:xfrm>
              <a:off x="2987058" y="2240213"/>
              <a:ext cx="0" cy="16461"/>
            </a:xfrm>
            <a:custGeom>
              <a:avLst/>
              <a:gdLst/>
              <a:ahLst/>
              <a:cxnLst/>
              <a:rect l="0" t="0" r="0" b="0"/>
              <a:pathLst>
                <a:path h="16461">
                  <a:moveTo>
                    <a:pt x="0" y="0"/>
                  </a:moveTo>
                  <a:lnTo>
                    <a:pt x="0" y="164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2" name="pg110"/>
            <p:cNvSpPr/>
            <p:nvPr/>
          </p:nvSpPr>
          <p:spPr>
            <a:xfrm>
              <a:off x="2884634" y="2176018"/>
              <a:ext cx="204847" cy="64195"/>
            </a:xfrm>
            <a:custGeom>
              <a:avLst/>
              <a:gdLst/>
              <a:ahLst/>
              <a:cxnLst/>
              <a:rect l="0" t="0" r="0" b="0"/>
              <a:pathLst>
                <a:path w="204847" h="64195">
                  <a:moveTo>
                    <a:pt x="0" y="0"/>
                  </a:moveTo>
                  <a:lnTo>
                    <a:pt x="0" y="64195"/>
                  </a:lnTo>
                  <a:lnTo>
                    <a:pt x="204847" y="64195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3" name="pl111"/>
            <p:cNvSpPr/>
            <p:nvPr/>
          </p:nvSpPr>
          <p:spPr>
            <a:xfrm>
              <a:off x="2884634" y="2211904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4" name="pl112"/>
            <p:cNvSpPr/>
            <p:nvPr/>
          </p:nvSpPr>
          <p:spPr>
            <a:xfrm>
              <a:off x="3260187" y="980540"/>
              <a:ext cx="0" cy="360699"/>
            </a:xfrm>
            <a:custGeom>
              <a:avLst/>
              <a:gdLst/>
              <a:ahLst/>
              <a:cxnLst/>
              <a:rect l="0" t="0" r="0" b="0"/>
              <a:pathLst>
                <a:path h="360699">
                  <a:moveTo>
                    <a:pt x="0" y="3606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5" name="pl113"/>
            <p:cNvSpPr/>
            <p:nvPr/>
          </p:nvSpPr>
          <p:spPr>
            <a:xfrm>
              <a:off x="3260187" y="1767264"/>
              <a:ext cx="0" cy="65324"/>
            </a:xfrm>
            <a:custGeom>
              <a:avLst/>
              <a:gdLst/>
              <a:ahLst/>
              <a:cxnLst/>
              <a:rect l="0" t="0" r="0" b="0"/>
              <a:pathLst>
                <a:path h="65324">
                  <a:moveTo>
                    <a:pt x="0" y="0"/>
                  </a:moveTo>
                  <a:lnTo>
                    <a:pt x="0" y="653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6" name="pg114"/>
            <p:cNvSpPr/>
            <p:nvPr/>
          </p:nvSpPr>
          <p:spPr>
            <a:xfrm>
              <a:off x="3157764" y="1341240"/>
              <a:ext cx="204847" cy="426023"/>
            </a:xfrm>
            <a:custGeom>
              <a:avLst/>
              <a:gdLst/>
              <a:ahLst/>
              <a:cxnLst/>
              <a:rect l="0" t="0" r="0" b="0"/>
              <a:pathLst>
                <a:path w="204847" h="426023">
                  <a:moveTo>
                    <a:pt x="0" y="0"/>
                  </a:moveTo>
                  <a:lnTo>
                    <a:pt x="0" y="426023"/>
                  </a:lnTo>
                  <a:lnTo>
                    <a:pt x="204847" y="426023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7" name="pl115"/>
            <p:cNvSpPr/>
            <p:nvPr/>
          </p:nvSpPr>
          <p:spPr>
            <a:xfrm>
              <a:off x="3157764" y="1701939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8" name="pl116"/>
            <p:cNvSpPr/>
            <p:nvPr/>
          </p:nvSpPr>
          <p:spPr>
            <a:xfrm>
              <a:off x="3533316" y="1671437"/>
              <a:ext cx="0" cy="84219"/>
            </a:xfrm>
            <a:custGeom>
              <a:avLst/>
              <a:gdLst/>
              <a:ahLst/>
              <a:cxnLst/>
              <a:rect l="0" t="0" r="0" b="0"/>
              <a:pathLst>
                <a:path h="84219">
                  <a:moveTo>
                    <a:pt x="0" y="842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9" name="pl117"/>
            <p:cNvSpPr/>
            <p:nvPr/>
          </p:nvSpPr>
          <p:spPr>
            <a:xfrm>
              <a:off x="3533316" y="1960301"/>
              <a:ext cx="0" cy="185286"/>
            </a:xfrm>
            <a:custGeom>
              <a:avLst/>
              <a:gdLst/>
              <a:ahLst/>
              <a:cxnLst/>
              <a:rect l="0" t="0" r="0" b="0"/>
              <a:pathLst>
                <a:path h="185286">
                  <a:moveTo>
                    <a:pt x="0" y="0"/>
                  </a:moveTo>
                  <a:lnTo>
                    <a:pt x="0" y="1852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" name="pg118"/>
            <p:cNvSpPr/>
            <p:nvPr/>
          </p:nvSpPr>
          <p:spPr>
            <a:xfrm>
              <a:off x="3430893" y="1755656"/>
              <a:ext cx="204847" cy="204644"/>
            </a:xfrm>
            <a:custGeom>
              <a:avLst/>
              <a:gdLst/>
              <a:ahLst/>
              <a:cxnLst/>
              <a:rect l="0" t="0" r="0" b="0"/>
              <a:pathLst>
                <a:path w="204847" h="204644">
                  <a:moveTo>
                    <a:pt x="0" y="0"/>
                  </a:moveTo>
                  <a:lnTo>
                    <a:pt x="0" y="204644"/>
                  </a:lnTo>
                  <a:lnTo>
                    <a:pt x="204847" y="204644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" name="pl119"/>
            <p:cNvSpPr/>
            <p:nvPr/>
          </p:nvSpPr>
          <p:spPr>
            <a:xfrm>
              <a:off x="3430893" y="1780830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" name="pl120"/>
            <p:cNvSpPr/>
            <p:nvPr/>
          </p:nvSpPr>
          <p:spPr>
            <a:xfrm>
              <a:off x="3806446" y="1918815"/>
              <a:ext cx="0" cy="43857"/>
            </a:xfrm>
            <a:custGeom>
              <a:avLst/>
              <a:gdLst/>
              <a:ahLst/>
              <a:cxnLst/>
              <a:rect l="0" t="0" r="0" b="0"/>
              <a:pathLst>
                <a:path h="43857">
                  <a:moveTo>
                    <a:pt x="0" y="438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" name="pl121"/>
            <p:cNvSpPr/>
            <p:nvPr/>
          </p:nvSpPr>
          <p:spPr>
            <a:xfrm>
              <a:off x="3806446" y="2174730"/>
              <a:ext cx="0" cy="296643"/>
            </a:xfrm>
            <a:custGeom>
              <a:avLst/>
              <a:gdLst/>
              <a:ahLst/>
              <a:cxnLst/>
              <a:rect l="0" t="0" r="0" b="0"/>
              <a:pathLst>
                <a:path h="296643">
                  <a:moveTo>
                    <a:pt x="0" y="0"/>
                  </a:moveTo>
                  <a:lnTo>
                    <a:pt x="0" y="29664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" name="pg122"/>
            <p:cNvSpPr/>
            <p:nvPr/>
          </p:nvSpPr>
          <p:spPr>
            <a:xfrm>
              <a:off x="3704022" y="1962673"/>
              <a:ext cx="204847" cy="212057"/>
            </a:xfrm>
            <a:custGeom>
              <a:avLst/>
              <a:gdLst/>
              <a:ahLst/>
              <a:cxnLst/>
              <a:rect l="0" t="0" r="0" b="0"/>
              <a:pathLst>
                <a:path w="204847" h="212057">
                  <a:moveTo>
                    <a:pt x="0" y="0"/>
                  </a:moveTo>
                  <a:lnTo>
                    <a:pt x="0" y="212057"/>
                  </a:lnTo>
                  <a:lnTo>
                    <a:pt x="204847" y="212057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5" name="pl123"/>
            <p:cNvSpPr/>
            <p:nvPr/>
          </p:nvSpPr>
          <p:spPr>
            <a:xfrm>
              <a:off x="3704022" y="2034907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6" name="pl124"/>
            <p:cNvSpPr/>
            <p:nvPr/>
          </p:nvSpPr>
          <p:spPr>
            <a:xfrm>
              <a:off x="4079575" y="1908063"/>
              <a:ext cx="0" cy="151327"/>
            </a:xfrm>
            <a:custGeom>
              <a:avLst/>
              <a:gdLst/>
              <a:ahLst/>
              <a:cxnLst/>
              <a:rect l="0" t="0" r="0" b="0"/>
              <a:pathLst>
                <a:path h="151327">
                  <a:moveTo>
                    <a:pt x="0" y="1513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7" name="pl125"/>
            <p:cNvSpPr/>
            <p:nvPr/>
          </p:nvSpPr>
          <p:spPr>
            <a:xfrm>
              <a:off x="4079575" y="2313970"/>
              <a:ext cx="0" cy="32355"/>
            </a:xfrm>
            <a:custGeom>
              <a:avLst/>
              <a:gdLst/>
              <a:ahLst/>
              <a:cxnLst/>
              <a:rect l="0" t="0" r="0" b="0"/>
              <a:pathLst>
                <a:path h="32355">
                  <a:moveTo>
                    <a:pt x="0" y="0"/>
                  </a:moveTo>
                  <a:lnTo>
                    <a:pt x="0" y="323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8" name="pg126"/>
            <p:cNvSpPr/>
            <p:nvPr/>
          </p:nvSpPr>
          <p:spPr>
            <a:xfrm>
              <a:off x="3977152" y="2059391"/>
              <a:ext cx="204847" cy="254579"/>
            </a:xfrm>
            <a:custGeom>
              <a:avLst/>
              <a:gdLst/>
              <a:ahLst/>
              <a:cxnLst/>
              <a:rect l="0" t="0" r="0" b="0"/>
              <a:pathLst>
                <a:path w="204847" h="254579">
                  <a:moveTo>
                    <a:pt x="0" y="0"/>
                  </a:moveTo>
                  <a:lnTo>
                    <a:pt x="0" y="254579"/>
                  </a:lnTo>
                  <a:lnTo>
                    <a:pt x="204847" y="254579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" name="pl127"/>
            <p:cNvSpPr/>
            <p:nvPr/>
          </p:nvSpPr>
          <p:spPr>
            <a:xfrm>
              <a:off x="3977152" y="2164936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" name="pl128"/>
            <p:cNvSpPr/>
            <p:nvPr/>
          </p:nvSpPr>
          <p:spPr>
            <a:xfrm>
              <a:off x="4352705" y="2333629"/>
              <a:ext cx="0" cy="87994"/>
            </a:xfrm>
            <a:custGeom>
              <a:avLst/>
              <a:gdLst/>
              <a:ahLst/>
              <a:cxnLst/>
              <a:rect l="0" t="0" r="0" b="0"/>
              <a:pathLst>
                <a:path h="87994">
                  <a:moveTo>
                    <a:pt x="0" y="879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" name="pl129"/>
            <p:cNvSpPr/>
            <p:nvPr/>
          </p:nvSpPr>
          <p:spPr>
            <a:xfrm>
              <a:off x="4352705" y="2485537"/>
              <a:ext cx="0" cy="83361"/>
            </a:xfrm>
            <a:custGeom>
              <a:avLst/>
              <a:gdLst/>
              <a:ahLst/>
              <a:cxnLst/>
              <a:rect l="0" t="0" r="0" b="0"/>
              <a:pathLst>
                <a:path h="83361">
                  <a:moveTo>
                    <a:pt x="0" y="0"/>
                  </a:moveTo>
                  <a:lnTo>
                    <a:pt x="0" y="833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" name="pg130"/>
            <p:cNvSpPr/>
            <p:nvPr/>
          </p:nvSpPr>
          <p:spPr>
            <a:xfrm>
              <a:off x="4250281" y="2421624"/>
              <a:ext cx="204847" cy="63913"/>
            </a:xfrm>
            <a:custGeom>
              <a:avLst/>
              <a:gdLst/>
              <a:ahLst/>
              <a:cxnLst/>
              <a:rect l="0" t="0" r="0" b="0"/>
              <a:pathLst>
                <a:path w="204847" h="63913">
                  <a:moveTo>
                    <a:pt x="0" y="0"/>
                  </a:moveTo>
                  <a:lnTo>
                    <a:pt x="0" y="63913"/>
                  </a:lnTo>
                  <a:lnTo>
                    <a:pt x="204847" y="63913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" name="pl131"/>
            <p:cNvSpPr/>
            <p:nvPr/>
          </p:nvSpPr>
          <p:spPr>
            <a:xfrm>
              <a:off x="4250281" y="2430024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" name="pt132"/>
            <p:cNvSpPr/>
            <p:nvPr/>
          </p:nvSpPr>
          <p:spPr>
            <a:xfrm>
              <a:off x="4601008" y="250150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5" name="pl133"/>
            <p:cNvSpPr/>
            <p:nvPr/>
          </p:nvSpPr>
          <p:spPr>
            <a:xfrm>
              <a:off x="4625834" y="259766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6" name="pl134"/>
            <p:cNvSpPr/>
            <p:nvPr/>
          </p:nvSpPr>
          <p:spPr>
            <a:xfrm>
              <a:off x="4625834" y="2630006"/>
              <a:ext cx="0" cy="21757"/>
            </a:xfrm>
            <a:custGeom>
              <a:avLst/>
              <a:gdLst/>
              <a:ahLst/>
              <a:cxnLst/>
              <a:rect l="0" t="0" r="0" b="0"/>
              <a:pathLst>
                <a:path h="21757">
                  <a:moveTo>
                    <a:pt x="0" y="0"/>
                  </a:moveTo>
                  <a:lnTo>
                    <a:pt x="0" y="21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7" name="pg135"/>
            <p:cNvSpPr/>
            <p:nvPr/>
          </p:nvSpPr>
          <p:spPr>
            <a:xfrm>
              <a:off x="4523410" y="2597660"/>
              <a:ext cx="204847" cy="32345"/>
            </a:xfrm>
            <a:custGeom>
              <a:avLst/>
              <a:gdLst/>
              <a:ahLst/>
              <a:cxnLst/>
              <a:rect l="0" t="0" r="0" b="0"/>
              <a:pathLst>
                <a:path w="204847" h="32345">
                  <a:moveTo>
                    <a:pt x="0" y="0"/>
                  </a:moveTo>
                  <a:lnTo>
                    <a:pt x="0" y="32345"/>
                  </a:lnTo>
                  <a:lnTo>
                    <a:pt x="204847" y="32345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8" name="pl136"/>
            <p:cNvSpPr/>
            <p:nvPr/>
          </p:nvSpPr>
          <p:spPr>
            <a:xfrm>
              <a:off x="4523410" y="2622095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" name="pt137"/>
            <p:cNvSpPr/>
            <p:nvPr/>
          </p:nvSpPr>
          <p:spPr>
            <a:xfrm>
              <a:off x="4874137" y="18655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" name="pl138"/>
            <p:cNvSpPr/>
            <p:nvPr/>
          </p:nvSpPr>
          <p:spPr>
            <a:xfrm>
              <a:off x="4898963" y="218967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" name="pl139"/>
            <p:cNvSpPr/>
            <p:nvPr/>
          </p:nvSpPr>
          <p:spPr>
            <a:xfrm>
              <a:off x="4898963" y="2353687"/>
              <a:ext cx="0" cy="105987"/>
            </a:xfrm>
            <a:custGeom>
              <a:avLst/>
              <a:gdLst/>
              <a:ahLst/>
              <a:cxnLst/>
              <a:rect l="0" t="0" r="0" b="0"/>
              <a:pathLst>
                <a:path h="105987">
                  <a:moveTo>
                    <a:pt x="0" y="0"/>
                  </a:moveTo>
                  <a:lnTo>
                    <a:pt x="0" y="10598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" name="pg140"/>
            <p:cNvSpPr/>
            <p:nvPr/>
          </p:nvSpPr>
          <p:spPr>
            <a:xfrm>
              <a:off x="4796540" y="2189671"/>
              <a:ext cx="204847" cy="164015"/>
            </a:xfrm>
            <a:custGeom>
              <a:avLst/>
              <a:gdLst/>
              <a:ahLst/>
              <a:cxnLst/>
              <a:rect l="0" t="0" r="0" b="0"/>
              <a:pathLst>
                <a:path w="204847" h="164015">
                  <a:moveTo>
                    <a:pt x="0" y="0"/>
                  </a:moveTo>
                  <a:lnTo>
                    <a:pt x="0" y="164015"/>
                  </a:lnTo>
                  <a:lnTo>
                    <a:pt x="204847" y="164015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" name="pl141"/>
            <p:cNvSpPr/>
            <p:nvPr/>
          </p:nvSpPr>
          <p:spPr>
            <a:xfrm>
              <a:off x="4796540" y="2303898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4" name="tx142"/>
            <p:cNvSpPr/>
            <p:nvPr/>
          </p:nvSpPr>
          <p:spPr>
            <a:xfrm>
              <a:off x="3711036" y="1478678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45" name="tx143"/>
            <p:cNvSpPr/>
            <p:nvPr/>
          </p:nvSpPr>
          <p:spPr>
            <a:xfrm>
              <a:off x="3711036" y="1478678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46" name="tx144"/>
            <p:cNvSpPr/>
            <p:nvPr/>
          </p:nvSpPr>
          <p:spPr>
            <a:xfrm>
              <a:off x="3711036" y="1478678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47" name="tx145"/>
            <p:cNvSpPr/>
            <p:nvPr/>
          </p:nvSpPr>
          <p:spPr>
            <a:xfrm>
              <a:off x="3711036" y="1478678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48" name="tx146"/>
            <p:cNvSpPr/>
            <p:nvPr/>
          </p:nvSpPr>
          <p:spPr>
            <a:xfrm>
              <a:off x="3711036" y="1478678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49" name="tx147"/>
            <p:cNvSpPr/>
            <p:nvPr/>
          </p:nvSpPr>
          <p:spPr>
            <a:xfrm>
              <a:off x="3209946" y="60098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50" name="tx148"/>
            <p:cNvSpPr/>
            <p:nvPr/>
          </p:nvSpPr>
          <p:spPr>
            <a:xfrm>
              <a:off x="3209946" y="60098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51" name="tx149"/>
            <p:cNvSpPr/>
            <p:nvPr/>
          </p:nvSpPr>
          <p:spPr>
            <a:xfrm>
              <a:off x="3209946" y="60098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52" name="tx150"/>
            <p:cNvSpPr/>
            <p:nvPr/>
          </p:nvSpPr>
          <p:spPr>
            <a:xfrm>
              <a:off x="3933924" y="1547734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53" name="tx151"/>
            <p:cNvSpPr/>
            <p:nvPr/>
          </p:nvSpPr>
          <p:spPr>
            <a:xfrm>
              <a:off x="3933924" y="1547734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54" name="tx152"/>
            <p:cNvSpPr/>
            <p:nvPr/>
          </p:nvSpPr>
          <p:spPr>
            <a:xfrm>
              <a:off x="3933924" y="1547734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55" name="tx153"/>
            <p:cNvSpPr/>
            <p:nvPr/>
          </p:nvSpPr>
          <p:spPr>
            <a:xfrm>
              <a:off x="3933924" y="1547734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56" name="tx154"/>
            <p:cNvSpPr/>
            <p:nvPr/>
          </p:nvSpPr>
          <p:spPr>
            <a:xfrm>
              <a:off x="3933924" y="1547734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57" name="tx155"/>
            <p:cNvSpPr/>
            <p:nvPr/>
          </p:nvSpPr>
          <p:spPr>
            <a:xfrm>
              <a:off x="4575592" y="2218284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58" name="tx156"/>
            <p:cNvSpPr/>
            <p:nvPr/>
          </p:nvSpPr>
          <p:spPr>
            <a:xfrm>
              <a:off x="4575592" y="2218284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59" name="tx157"/>
            <p:cNvSpPr/>
            <p:nvPr/>
          </p:nvSpPr>
          <p:spPr>
            <a:xfrm>
              <a:off x="4575592" y="2218284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60" name="tx158"/>
            <p:cNvSpPr/>
            <p:nvPr/>
          </p:nvSpPr>
          <p:spPr>
            <a:xfrm>
              <a:off x="4575592" y="2218284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61" name="tx159"/>
            <p:cNvSpPr/>
            <p:nvPr/>
          </p:nvSpPr>
          <p:spPr>
            <a:xfrm>
              <a:off x="4257294" y="198184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162" name="tx160"/>
            <p:cNvSpPr/>
            <p:nvPr/>
          </p:nvSpPr>
          <p:spPr>
            <a:xfrm>
              <a:off x="4257294" y="198184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163" name="tx161"/>
            <p:cNvSpPr/>
            <p:nvPr/>
          </p:nvSpPr>
          <p:spPr>
            <a:xfrm>
              <a:off x="4257294" y="198184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164" name="tx162"/>
            <p:cNvSpPr/>
            <p:nvPr/>
          </p:nvSpPr>
          <p:spPr>
            <a:xfrm>
              <a:off x="4257294" y="198184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165" name="tx163"/>
            <p:cNvSpPr/>
            <p:nvPr/>
          </p:nvSpPr>
          <p:spPr>
            <a:xfrm>
              <a:off x="4257294" y="198184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166" name="tx164"/>
            <p:cNvSpPr/>
            <p:nvPr/>
          </p:nvSpPr>
          <p:spPr>
            <a:xfrm>
              <a:off x="4753312" y="1669119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67" name="tx165"/>
            <p:cNvSpPr/>
            <p:nvPr/>
          </p:nvSpPr>
          <p:spPr>
            <a:xfrm>
              <a:off x="4753312" y="1669119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68" name="tx166"/>
            <p:cNvSpPr/>
            <p:nvPr/>
          </p:nvSpPr>
          <p:spPr>
            <a:xfrm>
              <a:off x="4753312" y="1669119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69" name="tx167"/>
            <p:cNvSpPr/>
            <p:nvPr/>
          </p:nvSpPr>
          <p:spPr>
            <a:xfrm>
              <a:off x="4753312" y="1669119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70" name="tx168"/>
            <p:cNvSpPr/>
            <p:nvPr/>
          </p:nvSpPr>
          <p:spPr>
            <a:xfrm>
              <a:off x="3432834" y="1104071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71" name="tx169"/>
            <p:cNvSpPr/>
            <p:nvPr/>
          </p:nvSpPr>
          <p:spPr>
            <a:xfrm>
              <a:off x="3432834" y="1104071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72" name="tx170"/>
            <p:cNvSpPr/>
            <p:nvPr/>
          </p:nvSpPr>
          <p:spPr>
            <a:xfrm>
              <a:off x="3432834" y="1104071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73" name="tx171"/>
            <p:cNvSpPr/>
            <p:nvPr/>
          </p:nvSpPr>
          <p:spPr>
            <a:xfrm>
              <a:off x="3432834" y="1104071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74" name="tx172"/>
            <p:cNvSpPr/>
            <p:nvPr/>
          </p:nvSpPr>
          <p:spPr>
            <a:xfrm>
              <a:off x="3432834" y="1104071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75" name="tx173"/>
            <p:cNvSpPr/>
            <p:nvPr/>
          </p:nvSpPr>
          <p:spPr>
            <a:xfrm>
              <a:off x="2841406" y="1616420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76" name="tx174"/>
            <p:cNvSpPr/>
            <p:nvPr/>
          </p:nvSpPr>
          <p:spPr>
            <a:xfrm>
              <a:off x="2841406" y="1616420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77" name="tx175"/>
            <p:cNvSpPr/>
            <p:nvPr/>
          </p:nvSpPr>
          <p:spPr>
            <a:xfrm>
              <a:off x="2841406" y="1616420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78" name="tx176"/>
            <p:cNvSpPr/>
            <p:nvPr/>
          </p:nvSpPr>
          <p:spPr>
            <a:xfrm>
              <a:off x="2841406" y="1616420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</a:p>
          </p:txBody>
        </p:sp>
        <p:sp>
          <p:nvSpPr>
            <p:cNvPr id="179" name="rc177"/>
            <p:cNvSpPr/>
            <p:nvPr/>
          </p:nvSpPr>
          <p:spPr>
            <a:xfrm>
              <a:off x="2823180" y="509320"/>
              <a:ext cx="2239660" cy="27483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0" name="rc178"/>
            <p:cNvSpPr/>
            <p:nvPr/>
          </p:nvSpPr>
          <p:spPr>
            <a:xfrm>
              <a:off x="5132430" y="509320"/>
              <a:ext cx="2239660" cy="2748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" name="pl179"/>
            <p:cNvSpPr/>
            <p:nvPr/>
          </p:nvSpPr>
          <p:spPr>
            <a:xfrm>
              <a:off x="5132430" y="2863077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" name="pl180"/>
            <p:cNvSpPr/>
            <p:nvPr/>
          </p:nvSpPr>
          <p:spPr>
            <a:xfrm>
              <a:off x="5132430" y="2096076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" name="pl181"/>
            <p:cNvSpPr/>
            <p:nvPr/>
          </p:nvSpPr>
          <p:spPr>
            <a:xfrm>
              <a:off x="5132430" y="1329074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" name="pl182"/>
            <p:cNvSpPr/>
            <p:nvPr/>
          </p:nvSpPr>
          <p:spPr>
            <a:xfrm>
              <a:off x="5132430" y="562073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" name="pl183"/>
            <p:cNvSpPr/>
            <p:nvPr/>
          </p:nvSpPr>
          <p:spPr>
            <a:xfrm>
              <a:off x="5132430" y="3246578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6" name="pl184"/>
            <p:cNvSpPr/>
            <p:nvPr/>
          </p:nvSpPr>
          <p:spPr>
            <a:xfrm>
              <a:off x="5132430" y="2479576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7" name="pl185"/>
            <p:cNvSpPr/>
            <p:nvPr/>
          </p:nvSpPr>
          <p:spPr>
            <a:xfrm>
              <a:off x="5132430" y="1712575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8" name="pl186"/>
            <p:cNvSpPr/>
            <p:nvPr/>
          </p:nvSpPr>
          <p:spPr>
            <a:xfrm>
              <a:off x="5132430" y="945574"/>
              <a:ext cx="2239660" cy="0"/>
            </a:xfrm>
            <a:custGeom>
              <a:avLst/>
              <a:gdLst/>
              <a:ahLst/>
              <a:cxnLst/>
              <a:rect l="0" t="0" r="0" b="0"/>
              <a:pathLst>
                <a:path w="2239660">
                  <a:moveTo>
                    <a:pt x="0" y="0"/>
                  </a:moveTo>
                  <a:lnTo>
                    <a:pt x="2239660" y="0"/>
                  </a:lnTo>
                  <a:lnTo>
                    <a:pt x="223966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9" name="pl187"/>
            <p:cNvSpPr/>
            <p:nvPr/>
          </p:nvSpPr>
          <p:spPr>
            <a:xfrm>
              <a:off x="5296307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0" name="pl188"/>
            <p:cNvSpPr/>
            <p:nvPr/>
          </p:nvSpPr>
          <p:spPr>
            <a:xfrm>
              <a:off x="5569437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" name="pl189"/>
            <p:cNvSpPr/>
            <p:nvPr/>
          </p:nvSpPr>
          <p:spPr>
            <a:xfrm>
              <a:off x="5842566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2" name="pl190"/>
            <p:cNvSpPr/>
            <p:nvPr/>
          </p:nvSpPr>
          <p:spPr>
            <a:xfrm>
              <a:off x="6115696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3" name="pl191"/>
            <p:cNvSpPr/>
            <p:nvPr/>
          </p:nvSpPr>
          <p:spPr>
            <a:xfrm>
              <a:off x="638882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" name="pl192"/>
            <p:cNvSpPr/>
            <p:nvPr/>
          </p:nvSpPr>
          <p:spPr>
            <a:xfrm>
              <a:off x="6661954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5" name="pl193"/>
            <p:cNvSpPr/>
            <p:nvPr/>
          </p:nvSpPr>
          <p:spPr>
            <a:xfrm>
              <a:off x="6935084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" name="pl194"/>
            <p:cNvSpPr/>
            <p:nvPr/>
          </p:nvSpPr>
          <p:spPr>
            <a:xfrm>
              <a:off x="7208213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7" name="pt195"/>
            <p:cNvSpPr/>
            <p:nvPr/>
          </p:nvSpPr>
          <p:spPr>
            <a:xfrm>
              <a:off x="5271482" y="225110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8" name="pl196"/>
            <p:cNvSpPr/>
            <p:nvPr/>
          </p:nvSpPr>
          <p:spPr>
            <a:xfrm>
              <a:off x="5296307" y="249587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" name="pl197"/>
            <p:cNvSpPr/>
            <p:nvPr/>
          </p:nvSpPr>
          <p:spPr>
            <a:xfrm>
              <a:off x="5296307" y="2626669"/>
              <a:ext cx="0" cy="80228"/>
            </a:xfrm>
            <a:custGeom>
              <a:avLst/>
              <a:gdLst/>
              <a:ahLst/>
              <a:cxnLst/>
              <a:rect l="0" t="0" r="0" b="0"/>
              <a:pathLst>
                <a:path h="80228">
                  <a:moveTo>
                    <a:pt x="0" y="0"/>
                  </a:moveTo>
                  <a:lnTo>
                    <a:pt x="0" y="802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" name="pg198"/>
            <p:cNvSpPr/>
            <p:nvPr/>
          </p:nvSpPr>
          <p:spPr>
            <a:xfrm>
              <a:off x="5193884" y="2495870"/>
              <a:ext cx="204847" cy="130798"/>
            </a:xfrm>
            <a:custGeom>
              <a:avLst/>
              <a:gdLst/>
              <a:ahLst/>
              <a:cxnLst/>
              <a:rect l="0" t="0" r="0" b="0"/>
              <a:pathLst>
                <a:path w="204847" h="130798">
                  <a:moveTo>
                    <a:pt x="0" y="0"/>
                  </a:moveTo>
                  <a:lnTo>
                    <a:pt x="0" y="130798"/>
                  </a:lnTo>
                  <a:lnTo>
                    <a:pt x="204847" y="130798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" name="pl199"/>
            <p:cNvSpPr/>
            <p:nvPr/>
          </p:nvSpPr>
          <p:spPr>
            <a:xfrm>
              <a:off x="5193884" y="2528394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" name="pl200"/>
            <p:cNvSpPr/>
            <p:nvPr/>
          </p:nvSpPr>
          <p:spPr>
            <a:xfrm>
              <a:off x="5569437" y="1738720"/>
              <a:ext cx="0" cy="121326"/>
            </a:xfrm>
            <a:custGeom>
              <a:avLst/>
              <a:gdLst/>
              <a:ahLst/>
              <a:cxnLst/>
              <a:rect l="0" t="0" r="0" b="0"/>
              <a:pathLst>
                <a:path h="121326">
                  <a:moveTo>
                    <a:pt x="0" y="12132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" name="pl201"/>
            <p:cNvSpPr/>
            <p:nvPr/>
          </p:nvSpPr>
          <p:spPr>
            <a:xfrm>
              <a:off x="5569437" y="2399248"/>
              <a:ext cx="0" cy="114236"/>
            </a:xfrm>
            <a:custGeom>
              <a:avLst/>
              <a:gdLst/>
              <a:ahLst/>
              <a:cxnLst/>
              <a:rect l="0" t="0" r="0" b="0"/>
              <a:pathLst>
                <a:path h="114236">
                  <a:moveTo>
                    <a:pt x="0" y="0"/>
                  </a:moveTo>
                  <a:lnTo>
                    <a:pt x="0" y="1142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4" name="pg202"/>
            <p:cNvSpPr/>
            <p:nvPr/>
          </p:nvSpPr>
          <p:spPr>
            <a:xfrm>
              <a:off x="5467013" y="1860047"/>
              <a:ext cx="204847" cy="539200"/>
            </a:xfrm>
            <a:custGeom>
              <a:avLst/>
              <a:gdLst/>
              <a:ahLst/>
              <a:cxnLst/>
              <a:rect l="0" t="0" r="0" b="0"/>
              <a:pathLst>
                <a:path w="204847" h="539200">
                  <a:moveTo>
                    <a:pt x="0" y="0"/>
                  </a:moveTo>
                  <a:lnTo>
                    <a:pt x="0" y="539200"/>
                  </a:lnTo>
                  <a:lnTo>
                    <a:pt x="204847" y="539200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5" name="pl203"/>
            <p:cNvSpPr/>
            <p:nvPr/>
          </p:nvSpPr>
          <p:spPr>
            <a:xfrm>
              <a:off x="5467013" y="2314415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6" name="pl204"/>
            <p:cNvSpPr/>
            <p:nvPr/>
          </p:nvSpPr>
          <p:spPr>
            <a:xfrm>
              <a:off x="5842566" y="1868411"/>
              <a:ext cx="0" cy="132982"/>
            </a:xfrm>
            <a:custGeom>
              <a:avLst/>
              <a:gdLst/>
              <a:ahLst/>
              <a:cxnLst/>
              <a:rect l="0" t="0" r="0" b="0"/>
              <a:pathLst>
                <a:path h="132982">
                  <a:moveTo>
                    <a:pt x="0" y="1329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7" name="pl205"/>
            <p:cNvSpPr/>
            <p:nvPr/>
          </p:nvSpPr>
          <p:spPr>
            <a:xfrm>
              <a:off x="5842566" y="2125128"/>
              <a:ext cx="0" cy="136148"/>
            </a:xfrm>
            <a:custGeom>
              <a:avLst/>
              <a:gdLst/>
              <a:ahLst/>
              <a:cxnLst/>
              <a:rect l="0" t="0" r="0" b="0"/>
              <a:pathLst>
                <a:path h="136148">
                  <a:moveTo>
                    <a:pt x="0" y="0"/>
                  </a:moveTo>
                  <a:lnTo>
                    <a:pt x="0" y="1361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8" name="pg206"/>
            <p:cNvSpPr/>
            <p:nvPr/>
          </p:nvSpPr>
          <p:spPr>
            <a:xfrm>
              <a:off x="5740143" y="2001393"/>
              <a:ext cx="204847" cy="123735"/>
            </a:xfrm>
            <a:custGeom>
              <a:avLst/>
              <a:gdLst/>
              <a:ahLst/>
              <a:cxnLst/>
              <a:rect l="0" t="0" r="0" b="0"/>
              <a:pathLst>
                <a:path w="204847" h="123735">
                  <a:moveTo>
                    <a:pt x="0" y="0"/>
                  </a:moveTo>
                  <a:lnTo>
                    <a:pt x="0" y="123735"/>
                  </a:lnTo>
                  <a:lnTo>
                    <a:pt x="204847" y="123735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9" name="pl207"/>
            <p:cNvSpPr/>
            <p:nvPr/>
          </p:nvSpPr>
          <p:spPr>
            <a:xfrm>
              <a:off x="5740143" y="2062733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0" name="pl208"/>
            <p:cNvSpPr/>
            <p:nvPr/>
          </p:nvSpPr>
          <p:spPr>
            <a:xfrm>
              <a:off x="6115696" y="2005279"/>
              <a:ext cx="0" cy="28950"/>
            </a:xfrm>
            <a:custGeom>
              <a:avLst/>
              <a:gdLst/>
              <a:ahLst/>
              <a:cxnLst/>
              <a:rect l="0" t="0" r="0" b="0"/>
              <a:pathLst>
                <a:path h="28950">
                  <a:moveTo>
                    <a:pt x="0" y="289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1" name="pl209"/>
            <p:cNvSpPr/>
            <p:nvPr/>
          </p:nvSpPr>
          <p:spPr>
            <a:xfrm>
              <a:off x="6115696" y="2082533"/>
              <a:ext cx="0" cy="19352"/>
            </a:xfrm>
            <a:custGeom>
              <a:avLst/>
              <a:gdLst/>
              <a:ahLst/>
              <a:cxnLst/>
              <a:rect l="0" t="0" r="0" b="0"/>
              <a:pathLst>
                <a:path h="19352">
                  <a:moveTo>
                    <a:pt x="0" y="0"/>
                  </a:moveTo>
                  <a:lnTo>
                    <a:pt x="0" y="193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2" name="pg210"/>
            <p:cNvSpPr/>
            <p:nvPr/>
          </p:nvSpPr>
          <p:spPr>
            <a:xfrm>
              <a:off x="6013272" y="2034230"/>
              <a:ext cx="204847" cy="48303"/>
            </a:xfrm>
            <a:custGeom>
              <a:avLst/>
              <a:gdLst/>
              <a:ahLst/>
              <a:cxnLst/>
              <a:rect l="0" t="0" r="0" b="0"/>
              <a:pathLst>
                <a:path w="204847" h="48303">
                  <a:moveTo>
                    <a:pt x="0" y="0"/>
                  </a:moveTo>
                  <a:lnTo>
                    <a:pt x="0" y="48303"/>
                  </a:lnTo>
                  <a:lnTo>
                    <a:pt x="204847" y="48303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3" name="pl211"/>
            <p:cNvSpPr/>
            <p:nvPr/>
          </p:nvSpPr>
          <p:spPr>
            <a:xfrm>
              <a:off x="6013272" y="2063181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4" name="pl212"/>
            <p:cNvSpPr/>
            <p:nvPr/>
          </p:nvSpPr>
          <p:spPr>
            <a:xfrm>
              <a:off x="6388825" y="2852152"/>
              <a:ext cx="0" cy="14441"/>
            </a:xfrm>
            <a:custGeom>
              <a:avLst/>
              <a:gdLst/>
              <a:ahLst/>
              <a:cxnLst/>
              <a:rect l="0" t="0" r="0" b="0"/>
              <a:pathLst>
                <a:path h="14441">
                  <a:moveTo>
                    <a:pt x="0" y="144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5" name="pl213"/>
            <p:cNvSpPr/>
            <p:nvPr/>
          </p:nvSpPr>
          <p:spPr>
            <a:xfrm>
              <a:off x="6388825" y="2892665"/>
              <a:ext cx="0" cy="31254"/>
            </a:xfrm>
            <a:custGeom>
              <a:avLst/>
              <a:gdLst/>
              <a:ahLst/>
              <a:cxnLst/>
              <a:rect l="0" t="0" r="0" b="0"/>
              <a:pathLst>
                <a:path h="31254">
                  <a:moveTo>
                    <a:pt x="0" y="0"/>
                  </a:moveTo>
                  <a:lnTo>
                    <a:pt x="0" y="31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6" name="pg214"/>
            <p:cNvSpPr/>
            <p:nvPr/>
          </p:nvSpPr>
          <p:spPr>
            <a:xfrm>
              <a:off x="6286401" y="2866593"/>
              <a:ext cx="204847" cy="26072"/>
            </a:xfrm>
            <a:custGeom>
              <a:avLst/>
              <a:gdLst/>
              <a:ahLst/>
              <a:cxnLst/>
              <a:rect l="0" t="0" r="0" b="0"/>
              <a:pathLst>
                <a:path w="204847" h="26072">
                  <a:moveTo>
                    <a:pt x="0" y="0"/>
                  </a:moveTo>
                  <a:lnTo>
                    <a:pt x="0" y="26072"/>
                  </a:lnTo>
                  <a:lnTo>
                    <a:pt x="204847" y="26072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7" name="pl215"/>
            <p:cNvSpPr/>
            <p:nvPr/>
          </p:nvSpPr>
          <p:spPr>
            <a:xfrm>
              <a:off x="6286401" y="2877926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8" name="pt216"/>
            <p:cNvSpPr/>
            <p:nvPr/>
          </p:nvSpPr>
          <p:spPr>
            <a:xfrm>
              <a:off x="6637128" y="277338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9" name="pl217"/>
            <p:cNvSpPr/>
            <p:nvPr/>
          </p:nvSpPr>
          <p:spPr>
            <a:xfrm>
              <a:off x="6661954" y="2442942"/>
              <a:ext cx="0" cy="77932"/>
            </a:xfrm>
            <a:custGeom>
              <a:avLst/>
              <a:gdLst/>
              <a:ahLst/>
              <a:cxnLst/>
              <a:rect l="0" t="0" r="0" b="0"/>
              <a:pathLst>
                <a:path h="77932">
                  <a:moveTo>
                    <a:pt x="0" y="7793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0" name="pl218"/>
            <p:cNvSpPr/>
            <p:nvPr/>
          </p:nvSpPr>
          <p:spPr>
            <a:xfrm>
              <a:off x="6661954" y="258708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1" name="pg219"/>
            <p:cNvSpPr/>
            <p:nvPr/>
          </p:nvSpPr>
          <p:spPr>
            <a:xfrm>
              <a:off x="6559531" y="2520874"/>
              <a:ext cx="204847" cy="66210"/>
            </a:xfrm>
            <a:custGeom>
              <a:avLst/>
              <a:gdLst/>
              <a:ahLst/>
              <a:cxnLst/>
              <a:rect l="0" t="0" r="0" b="0"/>
              <a:pathLst>
                <a:path w="204847" h="66210">
                  <a:moveTo>
                    <a:pt x="0" y="0"/>
                  </a:moveTo>
                  <a:lnTo>
                    <a:pt x="0" y="66210"/>
                  </a:lnTo>
                  <a:lnTo>
                    <a:pt x="204847" y="66210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2" name="pl220"/>
            <p:cNvSpPr/>
            <p:nvPr/>
          </p:nvSpPr>
          <p:spPr>
            <a:xfrm>
              <a:off x="6559531" y="2583666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3" name="pt221"/>
            <p:cNvSpPr/>
            <p:nvPr/>
          </p:nvSpPr>
          <p:spPr>
            <a:xfrm>
              <a:off x="6910258" y="28334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4" name="pl222"/>
            <p:cNvSpPr/>
            <p:nvPr/>
          </p:nvSpPr>
          <p:spPr>
            <a:xfrm>
              <a:off x="6935084" y="290451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5" name="pl223"/>
            <p:cNvSpPr/>
            <p:nvPr/>
          </p:nvSpPr>
          <p:spPr>
            <a:xfrm>
              <a:off x="6935084" y="2927362"/>
              <a:ext cx="0" cy="26299"/>
            </a:xfrm>
            <a:custGeom>
              <a:avLst/>
              <a:gdLst/>
              <a:ahLst/>
              <a:cxnLst/>
              <a:rect l="0" t="0" r="0" b="0"/>
              <a:pathLst>
                <a:path h="26299">
                  <a:moveTo>
                    <a:pt x="0" y="0"/>
                  </a:moveTo>
                  <a:lnTo>
                    <a:pt x="0" y="262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6" name="pg224"/>
            <p:cNvSpPr/>
            <p:nvPr/>
          </p:nvSpPr>
          <p:spPr>
            <a:xfrm>
              <a:off x="6832660" y="2904519"/>
              <a:ext cx="204847" cy="22842"/>
            </a:xfrm>
            <a:custGeom>
              <a:avLst/>
              <a:gdLst/>
              <a:ahLst/>
              <a:cxnLst/>
              <a:rect l="0" t="0" r="0" b="0"/>
              <a:pathLst>
                <a:path w="204847" h="22842">
                  <a:moveTo>
                    <a:pt x="0" y="0"/>
                  </a:moveTo>
                  <a:lnTo>
                    <a:pt x="0" y="22842"/>
                  </a:lnTo>
                  <a:lnTo>
                    <a:pt x="204847" y="22842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7" name="pl225"/>
            <p:cNvSpPr/>
            <p:nvPr/>
          </p:nvSpPr>
          <p:spPr>
            <a:xfrm>
              <a:off x="6832660" y="2915414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8" name="pl226"/>
            <p:cNvSpPr/>
            <p:nvPr/>
          </p:nvSpPr>
          <p:spPr>
            <a:xfrm>
              <a:off x="7208213" y="2679931"/>
              <a:ext cx="0" cy="42054"/>
            </a:xfrm>
            <a:custGeom>
              <a:avLst/>
              <a:gdLst/>
              <a:ahLst/>
              <a:cxnLst/>
              <a:rect l="0" t="0" r="0" b="0"/>
              <a:pathLst>
                <a:path h="42054">
                  <a:moveTo>
                    <a:pt x="0" y="420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9" name="pl227"/>
            <p:cNvSpPr/>
            <p:nvPr/>
          </p:nvSpPr>
          <p:spPr>
            <a:xfrm>
              <a:off x="7208213" y="2865219"/>
              <a:ext cx="0" cy="101177"/>
            </a:xfrm>
            <a:custGeom>
              <a:avLst/>
              <a:gdLst/>
              <a:ahLst/>
              <a:cxnLst/>
              <a:rect l="0" t="0" r="0" b="0"/>
              <a:pathLst>
                <a:path h="101177">
                  <a:moveTo>
                    <a:pt x="0" y="0"/>
                  </a:moveTo>
                  <a:lnTo>
                    <a:pt x="0" y="10117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0" name="pg228"/>
            <p:cNvSpPr/>
            <p:nvPr/>
          </p:nvSpPr>
          <p:spPr>
            <a:xfrm>
              <a:off x="7105789" y="2721986"/>
              <a:ext cx="204847" cy="143232"/>
            </a:xfrm>
            <a:custGeom>
              <a:avLst/>
              <a:gdLst/>
              <a:ahLst/>
              <a:cxnLst/>
              <a:rect l="0" t="0" r="0" b="0"/>
              <a:pathLst>
                <a:path w="204847" h="143232">
                  <a:moveTo>
                    <a:pt x="0" y="0"/>
                  </a:moveTo>
                  <a:lnTo>
                    <a:pt x="0" y="143232"/>
                  </a:lnTo>
                  <a:lnTo>
                    <a:pt x="204847" y="143232"/>
                  </a:lnTo>
                  <a:lnTo>
                    <a:pt x="204847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1" name="pl229"/>
            <p:cNvSpPr/>
            <p:nvPr/>
          </p:nvSpPr>
          <p:spPr>
            <a:xfrm>
              <a:off x="7105789" y="2764041"/>
              <a:ext cx="204847" cy="0"/>
            </a:xfrm>
            <a:custGeom>
              <a:avLst/>
              <a:gdLst/>
              <a:ahLst/>
              <a:cxnLst/>
              <a:rect l="0" t="0" r="0" b="0"/>
              <a:pathLst>
                <a:path w="204847">
                  <a:moveTo>
                    <a:pt x="0" y="0"/>
                  </a:moveTo>
                  <a:lnTo>
                    <a:pt x="20484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2" name="tx230"/>
            <p:cNvSpPr/>
            <p:nvPr/>
          </p:nvSpPr>
          <p:spPr>
            <a:xfrm>
              <a:off x="6065454" y="142862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3" name="tx231"/>
            <p:cNvSpPr/>
            <p:nvPr/>
          </p:nvSpPr>
          <p:spPr>
            <a:xfrm>
              <a:off x="6065454" y="142862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4" name="tx232"/>
            <p:cNvSpPr/>
            <p:nvPr/>
          </p:nvSpPr>
          <p:spPr>
            <a:xfrm>
              <a:off x="6065454" y="142862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5" name="tx233"/>
            <p:cNvSpPr/>
            <p:nvPr/>
          </p:nvSpPr>
          <p:spPr>
            <a:xfrm>
              <a:off x="5519195" y="159122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6" name="tx234"/>
            <p:cNvSpPr/>
            <p:nvPr/>
          </p:nvSpPr>
          <p:spPr>
            <a:xfrm>
              <a:off x="5519195" y="159122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7" name="tx235"/>
            <p:cNvSpPr/>
            <p:nvPr/>
          </p:nvSpPr>
          <p:spPr>
            <a:xfrm>
              <a:off x="5519195" y="159122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8" name="tx236"/>
            <p:cNvSpPr/>
            <p:nvPr/>
          </p:nvSpPr>
          <p:spPr>
            <a:xfrm>
              <a:off x="5519195" y="159122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9" name="tx237"/>
            <p:cNvSpPr/>
            <p:nvPr/>
          </p:nvSpPr>
          <p:spPr>
            <a:xfrm>
              <a:off x="5519195" y="159122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0" name="tx238"/>
            <p:cNvSpPr/>
            <p:nvPr/>
          </p:nvSpPr>
          <p:spPr>
            <a:xfrm>
              <a:off x="6343656" y="266742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1" name="tx239"/>
            <p:cNvSpPr/>
            <p:nvPr/>
          </p:nvSpPr>
          <p:spPr>
            <a:xfrm>
              <a:off x="6343656" y="266742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2" name="tx240"/>
            <p:cNvSpPr/>
            <p:nvPr/>
          </p:nvSpPr>
          <p:spPr>
            <a:xfrm>
              <a:off x="6343656" y="266742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3" name="tx241"/>
            <p:cNvSpPr/>
            <p:nvPr/>
          </p:nvSpPr>
          <p:spPr>
            <a:xfrm>
              <a:off x="6343656" y="266742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4" name="tx242"/>
            <p:cNvSpPr/>
            <p:nvPr/>
          </p:nvSpPr>
          <p:spPr>
            <a:xfrm>
              <a:off x="6343656" y="266742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5" name="tx243"/>
            <p:cNvSpPr/>
            <p:nvPr/>
          </p:nvSpPr>
          <p:spPr>
            <a:xfrm>
              <a:off x="6889915" y="271121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6" name="tx244"/>
            <p:cNvSpPr/>
            <p:nvPr/>
          </p:nvSpPr>
          <p:spPr>
            <a:xfrm>
              <a:off x="6889915" y="271121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7" name="tx245"/>
            <p:cNvSpPr/>
            <p:nvPr/>
          </p:nvSpPr>
          <p:spPr>
            <a:xfrm>
              <a:off x="6889915" y="271121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8" name="tx246"/>
            <p:cNvSpPr/>
            <p:nvPr/>
          </p:nvSpPr>
          <p:spPr>
            <a:xfrm>
              <a:off x="6889915" y="271121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9" name="tx247"/>
            <p:cNvSpPr/>
            <p:nvPr/>
          </p:nvSpPr>
          <p:spPr>
            <a:xfrm>
              <a:off x="6889915" y="271121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50" name="tx248"/>
            <p:cNvSpPr/>
            <p:nvPr/>
          </p:nvSpPr>
          <p:spPr>
            <a:xfrm>
              <a:off x="6566544" y="2189761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251" name="tx249"/>
            <p:cNvSpPr/>
            <p:nvPr/>
          </p:nvSpPr>
          <p:spPr>
            <a:xfrm>
              <a:off x="6566544" y="2189761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252" name="tx250"/>
            <p:cNvSpPr/>
            <p:nvPr/>
          </p:nvSpPr>
          <p:spPr>
            <a:xfrm>
              <a:off x="6566544" y="2189761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253" name="tx251"/>
            <p:cNvSpPr/>
            <p:nvPr/>
          </p:nvSpPr>
          <p:spPr>
            <a:xfrm>
              <a:off x="6566544" y="2189761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254" name="tx252"/>
            <p:cNvSpPr/>
            <p:nvPr/>
          </p:nvSpPr>
          <p:spPr>
            <a:xfrm>
              <a:off x="6566544" y="2189761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255" name="tx253"/>
            <p:cNvSpPr/>
            <p:nvPr/>
          </p:nvSpPr>
          <p:spPr>
            <a:xfrm>
              <a:off x="7112803" y="251511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256" name="tx254"/>
            <p:cNvSpPr/>
            <p:nvPr/>
          </p:nvSpPr>
          <p:spPr>
            <a:xfrm>
              <a:off x="7112803" y="251511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257" name="tx255"/>
            <p:cNvSpPr/>
            <p:nvPr/>
          </p:nvSpPr>
          <p:spPr>
            <a:xfrm>
              <a:off x="7112803" y="251511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258" name="tx256"/>
            <p:cNvSpPr/>
            <p:nvPr/>
          </p:nvSpPr>
          <p:spPr>
            <a:xfrm>
              <a:off x="5792325" y="143913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9" name="tx257"/>
            <p:cNvSpPr/>
            <p:nvPr/>
          </p:nvSpPr>
          <p:spPr>
            <a:xfrm>
              <a:off x="5792325" y="143913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0" name="tx258"/>
            <p:cNvSpPr/>
            <p:nvPr/>
          </p:nvSpPr>
          <p:spPr>
            <a:xfrm>
              <a:off x="5792325" y="143913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1" name="tx259"/>
            <p:cNvSpPr/>
            <p:nvPr/>
          </p:nvSpPr>
          <p:spPr>
            <a:xfrm>
              <a:off x="5792325" y="143913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2" name="tx260"/>
            <p:cNvSpPr/>
            <p:nvPr/>
          </p:nvSpPr>
          <p:spPr>
            <a:xfrm>
              <a:off x="5246066" y="2100056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63" name="tx261"/>
            <p:cNvSpPr/>
            <p:nvPr/>
          </p:nvSpPr>
          <p:spPr>
            <a:xfrm>
              <a:off x="5246066" y="2100056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64" name="tx262"/>
            <p:cNvSpPr/>
            <p:nvPr/>
          </p:nvSpPr>
          <p:spPr>
            <a:xfrm>
              <a:off x="5246066" y="2100056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65" name="tx263"/>
            <p:cNvSpPr/>
            <p:nvPr/>
          </p:nvSpPr>
          <p:spPr>
            <a:xfrm>
              <a:off x="5246066" y="2100056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66" name="tx264"/>
            <p:cNvSpPr/>
            <p:nvPr/>
          </p:nvSpPr>
          <p:spPr>
            <a:xfrm>
              <a:off x="5246066" y="2100056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67" name="rc265"/>
            <p:cNvSpPr/>
            <p:nvPr/>
          </p:nvSpPr>
          <p:spPr>
            <a:xfrm>
              <a:off x="5132430" y="509320"/>
              <a:ext cx="2239660" cy="27483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8" name="rc266"/>
            <p:cNvSpPr/>
            <p:nvPr/>
          </p:nvSpPr>
          <p:spPr>
            <a:xfrm>
              <a:off x="513930" y="294457"/>
              <a:ext cx="223966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9" name="tx267"/>
            <p:cNvSpPr/>
            <p:nvPr/>
          </p:nvSpPr>
          <p:spPr>
            <a:xfrm>
              <a:off x="1602683" y="36156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0" name="rc268"/>
            <p:cNvSpPr/>
            <p:nvPr/>
          </p:nvSpPr>
          <p:spPr>
            <a:xfrm>
              <a:off x="2823180" y="294457"/>
              <a:ext cx="223966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1" name="tx269"/>
            <p:cNvSpPr/>
            <p:nvPr/>
          </p:nvSpPr>
          <p:spPr>
            <a:xfrm>
              <a:off x="3911933" y="360142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2" name="rc270"/>
            <p:cNvSpPr/>
            <p:nvPr/>
          </p:nvSpPr>
          <p:spPr>
            <a:xfrm>
              <a:off x="5132430" y="294457"/>
              <a:ext cx="223966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3" name="tx271"/>
            <p:cNvSpPr/>
            <p:nvPr/>
          </p:nvSpPr>
          <p:spPr>
            <a:xfrm>
              <a:off x="6221182" y="36019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74" name="pl272"/>
            <p:cNvSpPr/>
            <p:nvPr/>
          </p:nvSpPr>
          <p:spPr>
            <a:xfrm>
              <a:off x="67780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5" name="pl273"/>
            <p:cNvSpPr/>
            <p:nvPr/>
          </p:nvSpPr>
          <p:spPr>
            <a:xfrm>
              <a:off x="95093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6" name="pl274"/>
            <p:cNvSpPr/>
            <p:nvPr/>
          </p:nvSpPr>
          <p:spPr>
            <a:xfrm>
              <a:off x="122406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7" name="pl275"/>
            <p:cNvSpPr/>
            <p:nvPr/>
          </p:nvSpPr>
          <p:spPr>
            <a:xfrm>
              <a:off x="149719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8" name="pl276"/>
            <p:cNvSpPr/>
            <p:nvPr/>
          </p:nvSpPr>
          <p:spPr>
            <a:xfrm>
              <a:off x="177032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9" name="pl277"/>
            <p:cNvSpPr/>
            <p:nvPr/>
          </p:nvSpPr>
          <p:spPr>
            <a:xfrm>
              <a:off x="204345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0" name="pl278"/>
            <p:cNvSpPr/>
            <p:nvPr/>
          </p:nvSpPr>
          <p:spPr>
            <a:xfrm>
              <a:off x="231658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1" name="pl279"/>
            <p:cNvSpPr/>
            <p:nvPr/>
          </p:nvSpPr>
          <p:spPr>
            <a:xfrm>
              <a:off x="258971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2" name="tx280"/>
            <p:cNvSpPr/>
            <p:nvPr/>
          </p:nvSpPr>
          <p:spPr>
            <a:xfrm>
              <a:off x="579963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283" name="tx281"/>
            <p:cNvSpPr/>
            <p:nvPr/>
          </p:nvSpPr>
          <p:spPr>
            <a:xfrm>
              <a:off x="840678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284" name="tx282"/>
            <p:cNvSpPr/>
            <p:nvPr/>
          </p:nvSpPr>
          <p:spPr>
            <a:xfrm>
              <a:off x="1140247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285" name="tx283"/>
            <p:cNvSpPr/>
            <p:nvPr/>
          </p:nvSpPr>
          <p:spPr>
            <a:xfrm>
              <a:off x="1400961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286" name="tx284"/>
            <p:cNvSpPr/>
            <p:nvPr/>
          </p:nvSpPr>
          <p:spPr>
            <a:xfrm>
              <a:off x="1705114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287" name="tx285"/>
            <p:cNvSpPr/>
            <p:nvPr/>
          </p:nvSpPr>
          <p:spPr>
            <a:xfrm>
              <a:off x="1940972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288" name="tx286"/>
            <p:cNvSpPr/>
            <p:nvPr/>
          </p:nvSpPr>
          <p:spPr>
            <a:xfrm>
              <a:off x="2251373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289" name="tx287"/>
            <p:cNvSpPr/>
            <p:nvPr/>
          </p:nvSpPr>
          <p:spPr>
            <a:xfrm>
              <a:off x="2487230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290" name="pl288"/>
            <p:cNvSpPr/>
            <p:nvPr/>
          </p:nvSpPr>
          <p:spPr>
            <a:xfrm>
              <a:off x="298705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1" name="pl289"/>
            <p:cNvSpPr/>
            <p:nvPr/>
          </p:nvSpPr>
          <p:spPr>
            <a:xfrm>
              <a:off x="326018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2" name="pl290"/>
            <p:cNvSpPr/>
            <p:nvPr/>
          </p:nvSpPr>
          <p:spPr>
            <a:xfrm>
              <a:off x="353331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3" name="pl291"/>
            <p:cNvSpPr/>
            <p:nvPr/>
          </p:nvSpPr>
          <p:spPr>
            <a:xfrm>
              <a:off x="380644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4" name="pl292"/>
            <p:cNvSpPr/>
            <p:nvPr/>
          </p:nvSpPr>
          <p:spPr>
            <a:xfrm>
              <a:off x="407957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5" name="pl293"/>
            <p:cNvSpPr/>
            <p:nvPr/>
          </p:nvSpPr>
          <p:spPr>
            <a:xfrm>
              <a:off x="435270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6" name="pl294"/>
            <p:cNvSpPr/>
            <p:nvPr/>
          </p:nvSpPr>
          <p:spPr>
            <a:xfrm>
              <a:off x="462583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7" name="pl295"/>
            <p:cNvSpPr/>
            <p:nvPr/>
          </p:nvSpPr>
          <p:spPr>
            <a:xfrm>
              <a:off x="489896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8" name="tx296"/>
            <p:cNvSpPr/>
            <p:nvPr/>
          </p:nvSpPr>
          <p:spPr>
            <a:xfrm>
              <a:off x="2889213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299" name="tx297"/>
            <p:cNvSpPr/>
            <p:nvPr/>
          </p:nvSpPr>
          <p:spPr>
            <a:xfrm>
              <a:off x="3149928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300" name="tx298"/>
            <p:cNvSpPr/>
            <p:nvPr/>
          </p:nvSpPr>
          <p:spPr>
            <a:xfrm>
              <a:off x="3449496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301" name="tx299"/>
            <p:cNvSpPr/>
            <p:nvPr/>
          </p:nvSpPr>
          <p:spPr>
            <a:xfrm>
              <a:off x="3710211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302" name="tx300"/>
            <p:cNvSpPr/>
            <p:nvPr/>
          </p:nvSpPr>
          <p:spPr>
            <a:xfrm>
              <a:off x="4014364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303" name="tx301"/>
            <p:cNvSpPr/>
            <p:nvPr/>
          </p:nvSpPr>
          <p:spPr>
            <a:xfrm>
              <a:off x="4250221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304" name="tx302"/>
            <p:cNvSpPr/>
            <p:nvPr/>
          </p:nvSpPr>
          <p:spPr>
            <a:xfrm>
              <a:off x="4560622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305" name="tx303"/>
            <p:cNvSpPr/>
            <p:nvPr/>
          </p:nvSpPr>
          <p:spPr>
            <a:xfrm>
              <a:off x="4796480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306" name="pl304"/>
            <p:cNvSpPr/>
            <p:nvPr/>
          </p:nvSpPr>
          <p:spPr>
            <a:xfrm>
              <a:off x="529630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7" name="pl305"/>
            <p:cNvSpPr/>
            <p:nvPr/>
          </p:nvSpPr>
          <p:spPr>
            <a:xfrm>
              <a:off x="556943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8" name="pl306"/>
            <p:cNvSpPr/>
            <p:nvPr/>
          </p:nvSpPr>
          <p:spPr>
            <a:xfrm>
              <a:off x="584256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9" name="pl307"/>
            <p:cNvSpPr/>
            <p:nvPr/>
          </p:nvSpPr>
          <p:spPr>
            <a:xfrm>
              <a:off x="611569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0" name="pl308"/>
            <p:cNvSpPr/>
            <p:nvPr/>
          </p:nvSpPr>
          <p:spPr>
            <a:xfrm>
              <a:off x="638882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1" name="pl309"/>
            <p:cNvSpPr/>
            <p:nvPr/>
          </p:nvSpPr>
          <p:spPr>
            <a:xfrm>
              <a:off x="666195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2" name="pl310"/>
            <p:cNvSpPr/>
            <p:nvPr/>
          </p:nvSpPr>
          <p:spPr>
            <a:xfrm>
              <a:off x="693508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3" name="pl311"/>
            <p:cNvSpPr/>
            <p:nvPr/>
          </p:nvSpPr>
          <p:spPr>
            <a:xfrm>
              <a:off x="720821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4" name="tx312"/>
            <p:cNvSpPr/>
            <p:nvPr/>
          </p:nvSpPr>
          <p:spPr>
            <a:xfrm>
              <a:off x="5198463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315" name="tx313"/>
            <p:cNvSpPr/>
            <p:nvPr/>
          </p:nvSpPr>
          <p:spPr>
            <a:xfrm>
              <a:off x="5459178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316" name="tx314"/>
            <p:cNvSpPr/>
            <p:nvPr/>
          </p:nvSpPr>
          <p:spPr>
            <a:xfrm>
              <a:off x="5758746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317" name="tx315"/>
            <p:cNvSpPr/>
            <p:nvPr/>
          </p:nvSpPr>
          <p:spPr>
            <a:xfrm>
              <a:off x="6019461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318" name="tx316"/>
            <p:cNvSpPr/>
            <p:nvPr/>
          </p:nvSpPr>
          <p:spPr>
            <a:xfrm>
              <a:off x="6323613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319" name="tx317"/>
            <p:cNvSpPr/>
            <p:nvPr/>
          </p:nvSpPr>
          <p:spPr>
            <a:xfrm>
              <a:off x="6559471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320" name="tx318"/>
            <p:cNvSpPr/>
            <p:nvPr/>
          </p:nvSpPr>
          <p:spPr>
            <a:xfrm>
              <a:off x="6869872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321" name="tx319"/>
            <p:cNvSpPr/>
            <p:nvPr/>
          </p:nvSpPr>
          <p:spPr>
            <a:xfrm>
              <a:off x="7105730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322" name="tx320"/>
            <p:cNvSpPr/>
            <p:nvPr/>
          </p:nvSpPr>
          <p:spPr>
            <a:xfrm>
              <a:off x="233783" y="3204886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23" name="tx321"/>
            <p:cNvSpPr/>
            <p:nvPr/>
          </p:nvSpPr>
          <p:spPr>
            <a:xfrm>
              <a:off x="233783" y="2437885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324" name="tx322"/>
            <p:cNvSpPr/>
            <p:nvPr/>
          </p:nvSpPr>
          <p:spPr>
            <a:xfrm>
              <a:off x="233783" y="167088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325" name="tx323"/>
            <p:cNvSpPr/>
            <p:nvPr/>
          </p:nvSpPr>
          <p:spPr>
            <a:xfrm>
              <a:off x="233783" y="903882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326" name="pl324"/>
            <p:cNvSpPr/>
            <p:nvPr/>
          </p:nvSpPr>
          <p:spPr>
            <a:xfrm>
              <a:off x="479136" y="324657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7" name="pl325"/>
            <p:cNvSpPr/>
            <p:nvPr/>
          </p:nvSpPr>
          <p:spPr>
            <a:xfrm>
              <a:off x="479136" y="24795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8" name="pl326"/>
            <p:cNvSpPr/>
            <p:nvPr/>
          </p:nvSpPr>
          <p:spPr>
            <a:xfrm>
              <a:off x="479136" y="17125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9" name="pl327"/>
            <p:cNvSpPr/>
            <p:nvPr/>
          </p:nvSpPr>
          <p:spPr>
            <a:xfrm>
              <a:off x="479136" y="9455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0" name="tx328"/>
            <p:cNvSpPr/>
            <p:nvPr/>
          </p:nvSpPr>
          <p:spPr>
            <a:xfrm>
              <a:off x="3799388" y="3456428"/>
              <a:ext cx="287244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Días</a:t>
              </a:r>
            </a:p>
          </p:txBody>
        </p:sp>
        <p:sp>
          <p:nvSpPr>
            <p:cNvPr id="331" name="tx329"/>
            <p:cNvSpPr/>
            <p:nvPr/>
          </p:nvSpPr>
          <p:spPr>
            <a:xfrm rot="-5400000">
              <a:off x="-582902" y="1817940"/>
              <a:ext cx="1373875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FCR (mmol/gPF/hora)</a:t>
              </a:r>
            </a:p>
          </p:txBody>
        </p:sp>
        <p:sp>
          <p:nvSpPr>
            <p:cNvPr id="332" name="rc330"/>
            <p:cNvSpPr/>
            <p:nvPr/>
          </p:nvSpPr>
          <p:spPr>
            <a:xfrm>
              <a:off x="7511269" y="836585"/>
              <a:ext cx="648741" cy="20938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3" name="tx331"/>
            <p:cNvSpPr/>
            <p:nvPr/>
          </p:nvSpPr>
          <p:spPr>
            <a:xfrm>
              <a:off x="7580858" y="921488"/>
              <a:ext cx="201841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trat</a:t>
              </a:r>
            </a:p>
          </p:txBody>
        </p:sp>
        <p:sp>
          <p:nvSpPr>
            <p:cNvPr id="334" name="rc332"/>
            <p:cNvSpPr/>
            <p:nvPr/>
          </p:nvSpPr>
          <p:spPr>
            <a:xfrm>
              <a:off x="7580858" y="110516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5" name="pl333"/>
            <p:cNvSpPr/>
            <p:nvPr/>
          </p:nvSpPr>
          <p:spPr>
            <a:xfrm>
              <a:off x="7690586" y="126975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6" name="pl334"/>
            <p:cNvSpPr/>
            <p:nvPr/>
          </p:nvSpPr>
          <p:spPr>
            <a:xfrm>
              <a:off x="7690586" y="112710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7" name="rc335"/>
            <p:cNvSpPr/>
            <p:nvPr/>
          </p:nvSpPr>
          <p:spPr>
            <a:xfrm>
              <a:off x="7608290" y="1160027"/>
              <a:ext cx="164592" cy="109727"/>
            </a:xfrm>
            <a:prstGeom prst="rect">
              <a:avLst/>
            </a:pr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8" name="pl336"/>
            <p:cNvSpPr/>
            <p:nvPr/>
          </p:nvSpPr>
          <p:spPr>
            <a:xfrm>
              <a:off x="7608290" y="1214891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9" name="rc337"/>
            <p:cNvSpPr/>
            <p:nvPr/>
          </p:nvSpPr>
          <p:spPr>
            <a:xfrm>
              <a:off x="7580858" y="132461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0" name="pl338"/>
            <p:cNvSpPr/>
            <p:nvPr/>
          </p:nvSpPr>
          <p:spPr>
            <a:xfrm>
              <a:off x="7690586" y="148921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1" name="pl339"/>
            <p:cNvSpPr/>
            <p:nvPr/>
          </p:nvSpPr>
          <p:spPr>
            <a:xfrm>
              <a:off x="7690586" y="134656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2" name="rc340"/>
            <p:cNvSpPr/>
            <p:nvPr/>
          </p:nvSpPr>
          <p:spPr>
            <a:xfrm>
              <a:off x="7608290" y="1379483"/>
              <a:ext cx="164592" cy="109727"/>
            </a:xfrm>
            <a:prstGeom prst="rect">
              <a:avLst/>
            </a:pr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3" name="pl341"/>
            <p:cNvSpPr/>
            <p:nvPr/>
          </p:nvSpPr>
          <p:spPr>
            <a:xfrm>
              <a:off x="7608290" y="1434347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4" name="rc342"/>
            <p:cNvSpPr/>
            <p:nvPr/>
          </p:nvSpPr>
          <p:spPr>
            <a:xfrm>
              <a:off x="7580858" y="15440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5" name="pl343"/>
            <p:cNvSpPr/>
            <p:nvPr/>
          </p:nvSpPr>
          <p:spPr>
            <a:xfrm>
              <a:off x="7690586" y="170866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6" name="pl344"/>
            <p:cNvSpPr/>
            <p:nvPr/>
          </p:nvSpPr>
          <p:spPr>
            <a:xfrm>
              <a:off x="7690586" y="156602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7" name="rc345"/>
            <p:cNvSpPr/>
            <p:nvPr/>
          </p:nvSpPr>
          <p:spPr>
            <a:xfrm>
              <a:off x="7608290" y="1598939"/>
              <a:ext cx="164592" cy="109727"/>
            </a:xfrm>
            <a:prstGeom prst="rect">
              <a:avLst/>
            </a:pr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8" name="pl346"/>
            <p:cNvSpPr/>
            <p:nvPr/>
          </p:nvSpPr>
          <p:spPr>
            <a:xfrm>
              <a:off x="7608290" y="165380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9" name="rc347"/>
            <p:cNvSpPr/>
            <p:nvPr/>
          </p:nvSpPr>
          <p:spPr>
            <a:xfrm>
              <a:off x="7580858" y="17635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0" name="pl348"/>
            <p:cNvSpPr/>
            <p:nvPr/>
          </p:nvSpPr>
          <p:spPr>
            <a:xfrm>
              <a:off x="7690586" y="192812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1" name="pl349"/>
            <p:cNvSpPr/>
            <p:nvPr/>
          </p:nvSpPr>
          <p:spPr>
            <a:xfrm>
              <a:off x="7690586" y="178547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2" name="rc350"/>
            <p:cNvSpPr/>
            <p:nvPr/>
          </p:nvSpPr>
          <p:spPr>
            <a:xfrm>
              <a:off x="7608290" y="1818395"/>
              <a:ext cx="164592" cy="109727"/>
            </a:xfrm>
            <a:prstGeom prst="rect">
              <a:avLst/>
            </a:pr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3" name="pl351"/>
            <p:cNvSpPr/>
            <p:nvPr/>
          </p:nvSpPr>
          <p:spPr>
            <a:xfrm>
              <a:off x="7608290" y="1873259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4" name="rc352"/>
            <p:cNvSpPr/>
            <p:nvPr/>
          </p:nvSpPr>
          <p:spPr>
            <a:xfrm>
              <a:off x="7580858" y="19829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5" name="pl353"/>
            <p:cNvSpPr/>
            <p:nvPr/>
          </p:nvSpPr>
          <p:spPr>
            <a:xfrm>
              <a:off x="7690586" y="214757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6" name="pl354"/>
            <p:cNvSpPr/>
            <p:nvPr/>
          </p:nvSpPr>
          <p:spPr>
            <a:xfrm>
              <a:off x="7690586" y="200493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7" name="rc355"/>
            <p:cNvSpPr/>
            <p:nvPr/>
          </p:nvSpPr>
          <p:spPr>
            <a:xfrm>
              <a:off x="7608290" y="2037851"/>
              <a:ext cx="164592" cy="109727"/>
            </a:xfrm>
            <a:prstGeom prst="rect">
              <a:avLst/>
            </a:pr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8" name="pl356"/>
            <p:cNvSpPr/>
            <p:nvPr/>
          </p:nvSpPr>
          <p:spPr>
            <a:xfrm>
              <a:off x="7608290" y="2092715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9" name="rc357"/>
            <p:cNvSpPr/>
            <p:nvPr/>
          </p:nvSpPr>
          <p:spPr>
            <a:xfrm>
              <a:off x="7580858" y="220244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0" name="pl358"/>
            <p:cNvSpPr/>
            <p:nvPr/>
          </p:nvSpPr>
          <p:spPr>
            <a:xfrm>
              <a:off x="7690586" y="236703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1" name="pl359"/>
            <p:cNvSpPr/>
            <p:nvPr/>
          </p:nvSpPr>
          <p:spPr>
            <a:xfrm>
              <a:off x="7690586" y="222438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2" name="rc360"/>
            <p:cNvSpPr/>
            <p:nvPr/>
          </p:nvSpPr>
          <p:spPr>
            <a:xfrm>
              <a:off x="7608290" y="2257307"/>
              <a:ext cx="164592" cy="109727"/>
            </a:xfrm>
            <a:prstGeom prst="rect">
              <a:avLst/>
            </a:pr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3" name="pl361"/>
            <p:cNvSpPr/>
            <p:nvPr/>
          </p:nvSpPr>
          <p:spPr>
            <a:xfrm>
              <a:off x="7608290" y="2312171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4" name="rc362"/>
            <p:cNvSpPr/>
            <p:nvPr/>
          </p:nvSpPr>
          <p:spPr>
            <a:xfrm>
              <a:off x="7580858" y="242189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5" name="pl363"/>
            <p:cNvSpPr/>
            <p:nvPr/>
          </p:nvSpPr>
          <p:spPr>
            <a:xfrm>
              <a:off x="7690586" y="258649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6" name="pl364"/>
            <p:cNvSpPr/>
            <p:nvPr/>
          </p:nvSpPr>
          <p:spPr>
            <a:xfrm>
              <a:off x="7690586" y="244384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7" name="rc365"/>
            <p:cNvSpPr/>
            <p:nvPr/>
          </p:nvSpPr>
          <p:spPr>
            <a:xfrm>
              <a:off x="7608290" y="2476763"/>
              <a:ext cx="164592" cy="109727"/>
            </a:xfrm>
            <a:prstGeom prst="rect">
              <a:avLst/>
            </a:pr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8" name="pl366"/>
            <p:cNvSpPr/>
            <p:nvPr/>
          </p:nvSpPr>
          <p:spPr>
            <a:xfrm>
              <a:off x="7608290" y="2531627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9" name="rc367"/>
            <p:cNvSpPr/>
            <p:nvPr/>
          </p:nvSpPr>
          <p:spPr>
            <a:xfrm>
              <a:off x="7580858" y="264135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0" name="pl368"/>
            <p:cNvSpPr/>
            <p:nvPr/>
          </p:nvSpPr>
          <p:spPr>
            <a:xfrm>
              <a:off x="7690586" y="280594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1" name="pl369"/>
            <p:cNvSpPr/>
            <p:nvPr/>
          </p:nvSpPr>
          <p:spPr>
            <a:xfrm>
              <a:off x="7690586" y="266330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2" name="rc370"/>
            <p:cNvSpPr/>
            <p:nvPr/>
          </p:nvSpPr>
          <p:spPr>
            <a:xfrm>
              <a:off x="7608290" y="2696219"/>
              <a:ext cx="164592" cy="109727"/>
            </a:xfrm>
            <a:prstGeom prst="rect">
              <a:avLst/>
            </a:pr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3" name="pl371"/>
            <p:cNvSpPr/>
            <p:nvPr/>
          </p:nvSpPr>
          <p:spPr>
            <a:xfrm>
              <a:off x="7608290" y="275108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4" name="tx372"/>
            <p:cNvSpPr/>
            <p:nvPr/>
          </p:nvSpPr>
          <p:spPr>
            <a:xfrm>
              <a:off x="7869903" y="1173582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375" name="tx373"/>
            <p:cNvSpPr/>
            <p:nvPr/>
          </p:nvSpPr>
          <p:spPr>
            <a:xfrm>
              <a:off x="7869903" y="1393038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376" name="tx374"/>
            <p:cNvSpPr/>
            <p:nvPr/>
          </p:nvSpPr>
          <p:spPr>
            <a:xfrm>
              <a:off x="7869903" y="1612494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377" name="tx375"/>
            <p:cNvSpPr/>
            <p:nvPr/>
          </p:nvSpPr>
          <p:spPr>
            <a:xfrm>
              <a:off x="7869903" y="1831950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378" name="tx376"/>
            <p:cNvSpPr/>
            <p:nvPr/>
          </p:nvSpPr>
          <p:spPr>
            <a:xfrm>
              <a:off x="7869903" y="2052388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379" name="tx377"/>
            <p:cNvSpPr/>
            <p:nvPr/>
          </p:nvSpPr>
          <p:spPr>
            <a:xfrm>
              <a:off x="7869903" y="2271844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380" name="tx378"/>
            <p:cNvSpPr/>
            <p:nvPr/>
          </p:nvSpPr>
          <p:spPr>
            <a:xfrm>
              <a:off x="7869903" y="2491300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381" name="tx379"/>
            <p:cNvSpPr/>
            <p:nvPr/>
          </p:nvSpPr>
          <p:spPr>
            <a:xfrm>
              <a:off x="7869903" y="2710756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382" name="tx380"/>
            <p:cNvSpPr/>
            <p:nvPr/>
          </p:nvSpPr>
          <p:spPr>
            <a:xfrm>
              <a:off x="513930" y="58129"/>
              <a:ext cx="1024830" cy="13145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Actividad QR </a:t>
              </a:r>
            </a:p>
          </p:txBody>
        </p:sp>
      </p:grp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63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5" name="grp1"/>
          <p:cNvGrpSpPr/>
          <p:nvPr/>
        </p:nvGrpSpPr>
        <p:grpSpPr>
          <a:xfrm>
            <a:off x="300405" y="1984438"/>
            <a:ext cx="5607440" cy="3802658"/>
            <a:chOff x="0" y="0"/>
            <a:chExt cx="5607440" cy="3802658"/>
          </a:xfrm>
        </p:grpSpPr>
        <p:sp>
          <p:nvSpPr>
            <p:cNvPr id="6" name="rc3"/>
            <p:cNvSpPr/>
            <p:nvPr/>
          </p:nvSpPr>
          <p:spPr>
            <a:xfrm>
              <a:off x="0" y="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rc4"/>
            <p:cNvSpPr/>
            <p:nvPr/>
          </p:nvSpPr>
          <p:spPr>
            <a:xfrm>
              <a:off x="121041" y="145059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sz="1050"/>
            </a:p>
          </p:txBody>
        </p:sp>
        <p:sp>
          <p:nvSpPr>
            <p:cNvPr id="8" name="rc5"/>
            <p:cNvSpPr/>
            <p:nvPr/>
          </p:nvSpPr>
          <p:spPr>
            <a:xfrm>
              <a:off x="420724" y="294457"/>
              <a:ext cx="4074578" cy="2963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pl6"/>
            <p:cNvSpPr/>
            <p:nvPr/>
          </p:nvSpPr>
          <p:spPr>
            <a:xfrm>
              <a:off x="420724" y="2530590"/>
              <a:ext cx="4074578" cy="0"/>
            </a:xfrm>
            <a:custGeom>
              <a:avLst/>
              <a:gdLst/>
              <a:ahLst/>
              <a:cxnLst/>
              <a:rect l="0" t="0" r="0" b="0"/>
              <a:pathLst>
                <a:path w="4074578">
                  <a:moveTo>
                    <a:pt x="0" y="0"/>
                  </a:moveTo>
                  <a:lnTo>
                    <a:pt x="4074578" y="0"/>
                  </a:lnTo>
                  <a:lnTo>
                    <a:pt x="407457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pl7"/>
            <p:cNvSpPr/>
            <p:nvPr/>
          </p:nvSpPr>
          <p:spPr>
            <a:xfrm>
              <a:off x="420724" y="1651104"/>
              <a:ext cx="4074578" cy="0"/>
            </a:xfrm>
            <a:custGeom>
              <a:avLst/>
              <a:gdLst/>
              <a:ahLst/>
              <a:cxnLst/>
              <a:rect l="0" t="0" r="0" b="0"/>
              <a:pathLst>
                <a:path w="4074578">
                  <a:moveTo>
                    <a:pt x="0" y="0"/>
                  </a:moveTo>
                  <a:lnTo>
                    <a:pt x="4074578" y="0"/>
                  </a:lnTo>
                  <a:lnTo>
                    <a:pt x="407457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pl8"/>
            <p:cNvSpPr/>
            <p:nvPr/>
          </p:nvSpPr>
          <p:spPr>
            <a:xfrm>
              <a:off x="420724" y="771617"/>
              <a:ext cx="4074578" cy="0"/>
            </a:xfrm>
            <a:custGeom>
              <a:avLst/>
              <a:gdLst/>
              <a:ahLst/>
              <a:cxnLst/>
              <a:rect l="0" t="0" r="0" b="0"/>
              <a:pathLst>
                <a:path w="4074578">
                  <a:moveTo>
                    <a:pt x="0" y="0"/>
                  </a:moveTo>
                  <a:lnTo>
                    <a:pt x="4074578" y="0"/>
                  </a:lnTo>
                  <a:lnTo>
                    <a:pt x="407457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pl9"/>
            <p:cNvSpPr/>
            <p:nvPr/>
          </p:nvSpPr>
          <p:spPr>
            <a:xfrm>
              <a:off x="642248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pl10"/>
            <p:cNvSpPr/>
            <p:nvPr/>
          </p:nvSpPr>
          <p:spPr>
            <a:xfrm>
              <a:off x="2094860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pl11"/>
            <p:cNvSpPr/>
            <p:nvPr/>
          </p:nvSpPr>
          <p:spPr>
            <a:xfrm>
              <a:off x="3547473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pl12"/>
            <p:cNvSpPr/>
            <p:nvPr/>
          </p:nvSpPr>
          <p:spPr>
            <a:xfrm>
              <a:off x="420724" y="2970333"/>
              <a:ext cx="4074578" cy="0"/>
            </a:xfrm>
            <a:custGeom>
              <a:avLst/>
              <a:gdLst/>
              <a:ahLst/>
              <a:cxnLst/>
              <a:rect l="0" t="0" r="0" b="0"/>
              <a:pathLst>
                <a:path w="4074578">
                  <a:moveTo>
                    <a:pt x="0" y="0"/>
                  </a:moveTo>
                  <a:lnTo>
                    <a:pt x="4074578" y="0"/>
                  </a:lnTo>
                  <a:lnTo>
                    <a:pt x="407457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pl13"/>
            <p:cNvSpPr/>
            <p:nvPr/>
          </p:nvSpPr>
          <p:spPr>
            <a:xfrm>
              <a:off x="420724" y="2090847"/>
              <a:ext cx="4074578" cy="0"/>
            </a:xfrm>
            <a:custGeom>
              <a:avLst/>
              <a:gdLst/>
              <a:ahLst/>
              <a:cxnLst/>
              <a:rect l="0" t="0" r="0" b="0"/>
              <a:pathLst>
                <a:path w="4074578">
                  <a:moveTo>
                    <a:pt x="0" y="0"/>
                  </a:moveTo>
                  <a:lnTo>
                    <a:pt x="4074578" y="0"/>
                  </a:lnTo>
                  <a:lnTo>
                    <a:pt x="407457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pl14"/>
            <p:cNvSpPr/>
            <p:nvPr/>
          </p:nvSpPr>
          <p:spPr>
            <a:xfrm>
              <a:off x="420724" y="1211361"/>
              <a:ext cx="4074578" cy="0"/>
            </a:xfrm>
            <a:custGeom>
              <a:avLst/>
              <a:gdLst/>
              <a:ahLst/>
              <a:cxnLst/>
              <a:rect l="0" t="0" r="0" b="0"/>
              <a:pathLst>
                <a:path w="4074578">
                  <a:moveTo>
                    <a:pt x="0" y="0"/>
                  </a:moveTo>
                  <a:lnTo>
                    <a:pt x="4074578" y="0"/>
                  </a:lnTo>
                  <a:lnTo>
                    <a:pt x="407457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pl15"/>
            <p:cNvSpPr/>
            <p:nvPr/>
          </p:nvSpPr>
          <p:spPr>
            <a:xfrm>
              <a:off x="420724" y="331874"/>
              <a:ext cx="4074578" cy="0"/>
            </a:xfrm>
            <a:custGeom>
              <a:avLst/>
              <a:gdLst/>
              <a:ahLst/>
              <a:cxnLst/>
              <a:rect l="0" t="0" r="0" b="0"/>
              <a:pathLst>
                <a:path w="4074578">
                  <a:moveTo>
                    <a:pt x="0" y="0"/>
                  </a:moveTo>
                  <a:lnTo>
                    <a:pt x="4074578" y="0"/>
                  </a:lnTo>
                  <a:lnTo>
                    <a:pt x="407457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pl16"/>
            <p:cNvSpPr/>
            <p:nvPr/>
          </p:nvSpPr>
          <p:spPr>
            <a:xfrm>
              <a:off x="1368554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pl17"/>
            <p:cNvSpPr/>
            <p:nvPr/>
          </p:nvSpPr>
          <p:spPr>
            <a:xfrm>
              <a:off x="2821167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pl18"/>
            <p:cNvSpPr/>
            <p:nvPr/>
          </p:nvSpPr>
          <p:spPr>
            <a:xfrm>
              <a:off x="4273779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pl19"/>
            <p:cNvSpPr/>
            <p:nvPr/>
          </p:nvSpPr>
          <p:spPr>
            <a:xfrm>
              <a:off x="642248" y="662819"/>
              <a:ext cx="3631531" cy="1588141"/>
            </a:xfrm>
            <a:custGeom>
              <a:avLst/>
              <a:gdLst/>
              <a:ahLst/>
              <a:cxnLst/>
              <a:rect l="0" t="0" r="0" b="0"/>
              <a:pathLst>
                <a:path w="3631531" h="1588141">
                  <a:moveTo>
                    <a:pt x="0" y="1588141"/>
                  </a:moveTo>
                  <a:lnTo>
                    <a:pt x="726306" y="781584"/>
                  </a:lnTo>
                  <a:lnTo>
                    <a:pt x="1452612" y="539820"/>
                  </a:lnTo>
                  <a:lnTo>
                    <a:pt x="2178918" y="632435"/>
                  </a:lnTo>
                  <a:lnTo>
                    <a:pt x="2905225" y="98955"/>
                  </a:lnTo>
                  <a:lnTo>
                    <a:pt x="3631531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pl20"/>
            <p:cNvSpPr/>
            <p:nvPr/>
          </p:nvSpPr>
          <p:spPr>
            <a:xfrm>
              <a:off x="642248" y="606968"/>
              <a:ext cx="3631531" cy="971452"/>
            </a:xfrm>
            <a:custGeom>
              <a:avLst/>
              <a:gdLst/>
              <a:ahLst/>
              <a:cxnLst/>
              <a:rect l="0" t="0" r="0" b="0"/>
              <a:pathLst>
                <a:path w="3631531" h="971452">
                  <a:moveTo>
                    <a:pt x="0" y="971452"/>
                  </a:moveTo>
                  <a:lnTo>
                    <a:pt x="726306" y="515486"/>
                  </a:lnTo>
                  <a:lnTo>
                    <a:pt x="1452612" y="0"/>
                  </a:lnTo>
                  <a:lnTo>
                    <a:pt x="2178918" y="360650"/>
                  </a:lnTo>
                  <a:lnTo>
                    <a:pt x="2905225" y="459687"/>
                  </a:lnTo>
                  <a:lnTo>
                    <a:pt x="3631531" y="587594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pl21"/>
            <p:cNvSpPr/>
            <p:nvPr/>
          </p:nvSpPr>
          <p:spPr>
            <a:xfrm>
              <a:off x="642248" y="2294584"/>
              <a:ext cx="3631531" cy="806810"/>
            </a:xfrm>
            <a:custGeom>
              <a:avLst/>
              <a:gdLst/>
              <a:ahLst/>
              <a:cxnLst/>
              <a:rect l="0" t="0" r="0" b="0"/>
              <a:pathLst>
                <a:path w="3631531" h="806810">
                  <a:moveTo>
                    <a:pt x="0" y="72412"/>
                  </a:moveTo>
                  <a:lnTo>
                    <a:pt x="726306" y="0"/>
                  </a:lnTo>
                  <a:lnTo>
                    <a:pt x="1452612" y="48994"/>
                  </a:lnTo>
                  <a:lnTo>
                    <a:pt x="2178918" y="674517"/>
                  </a:lnTo>
                  <a:lnTo>
                    <a:pt x="2905225" y="806810"/>
                  </a:lnTo>
                  <a:lnTo>
                    <a:pt x="3631531" y="805831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pl22"/>
            <p:cNvSpPr/>
            <p:nvPr/>
          </p:nvSpPr>
          <p:spPr>
            <a:xfrm>
              <a:off x="642248" y="2119628"/>
              <a:ext cx="3631531" cy="623917"/>
            </a:xfrm>
            <a:custGeom>
              <a:avLst/>
              <a:gdLst/>
              <a:ahLst/>
              <a:cxnLst/>
              <a:rect l="0" t="0" r="0" b="0"/>
              <a:pathLst>
                <a:path w="3631531" h="623917">
                  <a:moveTo>
                    <a:pt x="0" y="112047"/>
                  </a:moveTo>
                  <a:lnTo>
                    <a:pt x="726306" y="152520"/>
                  </a:lnTo>
                  <a:lnTo>
                    <a:pt x="1452612" y="0"/>
                  </a:lnTo>
                  <a:lnTo>
                    <a:pt x="2178918" y="485021"/>
                  </a:lnTo>
                  <a:lnTo>
                    <a:pt x="2905225" y="575771"/>
                  </a:lnTo>
                  <a:lnTo>
                    <a:pt x="3631531" y="623917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pl23"/>
            <p:cNvSpPr/>
            <p:nvPr/>
          </p:nvSpPr>
          <p:spPr>
            <a:xfrm>
              <a:off x="642248" y="854415"/>
              <a:ext cx="3631531" cy="1147586"/>
            </a:xfrm>
            <a:custGeom>
              <a:avLst/>
              <a:gdLst/>
              <a:ahLst/>
              <a:cxnLst/>
              <a:rect l="0" t="0" r="0" b="0"/>
              <a:pathLst>
                <a:path w="3631531" h="1147586">
                  <a:moveTo>
                    <a:pt x="0" y="1147586"/>
                  </a:moveTo>
                  <a:lnTo>
                    <a:pt x="726306" y="502995"/>
                  </a:lnTo>
                  <a:lnTo>
                    <a:pt x="1452612" y="175107"/>
                  </a:lnTo>
                  <a:lnTo>
                    <a:pt x="2178918" y="433689"/>
                  </a:lnTo>
                  <a:lnTo>
                    <a:pt x="2905225" y="49228"/>
                  </a:lnTo>
                  <a:lnTo>
                    <a:pt x="3631531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pl24"/>
            <p:cNvSpPr/>
            <p:nvPr/>
          </p:nvSpPr>
          <p:spPr>
            <a:xfrm>
              <a:off x="642248" y="920628"/>
              <a:ext cx="3631531" cy="762554"/>
            </a:xfrm>
            <a:custGeom>
              <a:avLst/>
              <a:gdLst/>
              <a:ahLst/>
              <a:cxnLst/>
              <a:rect l="0" t="0" r="0" b="0"/>
              <a:pathLst>
                <a:path w="3631531" h="762554">
                  <a:moveTo>
                    <a:pt x="0" y="762554"/>
                  </a:moveTo>
                  <a:lnTo>
                    <a:pt x="726306" y="476676"/>
                  </a:lnTo>
                  <a:lnTo>
                    <a:pt x="1452612" y="16753"/>
                  </a:lnTo>
                  <a:lnTo>
                    <a:pt x="2178918" y="259951"/>
                  </a:lnTo>
                  <a:lnTo>
                    <a:pt x="2905225" y="167128"/>
                  </a:lnTo>
                  <a:lnTo>
                    <a:pt x="3631531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pl25"/>
            <p:cNvSpPr/>
            <p:nvPr/>
          </p:nvSpPr>
          <p:spPr>
            <a:xfrm>
              <a:off x="642248" y="572539"/>
              <a:ext cx="3631531" cy="1410690"/>
            </a:xfrm>
            <a:custGeom>
              <a:avLst/>
              <a:gdLst/>
              <a:ahLst/>
              <a:cxnLst/>
              <a:rect l="0" t="0" r="0" b="0"/>
              <a:pathLst>
                <a:path w="3631531" h="1410690">
                  <a:moveTo>
                    <a:pt x="0" y="1410690"/>
                  </a:moveTo>
                  <a:lnTo>
                    <a:pt x="726306" y="813131"/>
                  </a:lnTo>
                  <a:lnTo>
                    <a:pt x="1452612" y="507557"/>
                  </a:lnTo>
                  <a:lnTo>
                    <a:pt x="2178918" y="478007"/>
                  </a:lnTo>
                  <a:lnTo>
                    <a:pt x="2905225" y="0"/>
                  </a:lnTo>
                  <a:lnTo>
                    <a:pt x="3631531" y="37996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pl26"/>
            <p:cNvSpPr/>
            <p:nvPr/>
          </p:nvSpPr>
          <p:spPr>
            <a:xfrm>
              <a:off x="642248" y="881157"/>
              <a:ext cx="3631531" cy="736024"/>
            </a:xfrm>
            <a:custGeom>
              <a:avLst/>
              <a:gdLst/>
              <a:ahLst/>
              <a:cxnLst/>
              <a:rect l="0" t="0" r="0" b="0"/>
              <a:pathLst>
                <a:path w="3631531" h="736024">
                  <a:moveTo>
                    <a:pt x="0" y="736024"/>
                  </a:moveTo>
                  <a:lnTo>
                    <a:pt x="726306" y="535127"/>
                  </a:lnTo>
                  <a:lnTo>
                    <a:pt x="1452612" y="170991"/>
                  </a:lnTo>
                  <a:lnTo>
                    <a:pt x="2178918" y="340563"/>
                  </a:lnTo>
                  <a:lnTo>
                    <a:pt x="2905225" y="330141"/>
                  </a:lnTo>
                  <a:lnTo>
                    <a:pt x="3631531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pt27"/>
            <p:cNvSpPr/>
            <p:nvPr/>
          </p:nvSpPr>
          <p:spPr>
            <a:xfrm>
              <a:off x="597096" y="2186524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pt28"/>
            <p:cNvSpPr/>
            <p:nvPr/>
          </p:nvSpPr>
          <p:spPr>
            <a:xfrm>
              <a:off x="1323402" y="2226997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" name="pt29"/>
            <p:cNvSpPr/>
            <p:nvPr/>
          </p:nvSpPr>
          <p:spPr>
            <a:xfrm>
              <a:off x="2049708" y="2074476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pt30"/>
            <p:cNvSpPr/>
            <p:nvPr/>
          </p:nvSpPr>
          <p:spPr>
            <a:xfrm>
              <a:off x="2776015" y="2559498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pt31"/>
            <p:cNvSpPr/>
            <p:nvPr/>
          </p:nvSpPr>
          <p:spPr>
            <a:xfrm>
              <a:off x="3502321" y="2650248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" name="pt32"/>
            <p:cNvSpPr/>
            <p:nvPr/>
          </p:nvSpPr>
          <p:spPr>
            <a:xfrm>
              <a:off x="4228627" y="2698393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pt33"/>
            <p:cNvSpPr/>
            <p:nvPr/>
          </p:nvSpPr>
          <p:spPr>
            <a:xfrm>
              <a:off x="597096" y="1533268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pt34"/>
            <p:cNvSpPr/>
            <p:nvPr/>
          </p:nvSpPr>
          <p:spPr>
            <a:xfrm>
              <a:off x="1323402" y="1077302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" name="pt35"/>
            <p:cNvSpPr/>
            <p:nvPr/>
          </p:nvSpPr>
          <p:spPr>
            <a:xfrm>
              <a:off x="2049708" y="561816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" name="pt36"/>
            <p:cNvSpPr/>
            <p:nvPr/>
          </p:nvSpPr>
          <p:spPr>
            <a:xfrm>
              <a:off x="2776015" y="922466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" name="pt37"/>
            <p:cNvSpPr/>
            <p:nvPr/>
          </p:nvSpPr>
          <p:spPr>
            <a:xfrm>
              <a:off x="3502321" y="1021504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" name="pt38"/>
            <p:cNvSpPr/>
            <p:nvPr/>
          </p:nvSpPr>
          <p:spPr>
            <a:xfrm>
              <a:off x="4228627" y="1149411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pt39"/>
            <p:cNvSpPr/>
            <p:nvPr/>
          </p:nvSpPr>
          <p:spPr>
            <a:xfrm>
              <a:off x="597096" y="1956849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" name="pt40"/>
            <p:cNvSpPr/>
            <p:nvPr/>
          </p:nvSpPr>
          <p:spPr>
            <a:xfrm>
              <a:off x="1323402" y="1312258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" name="pt41"/>
            <p:cNvSpPr/>
            <p:nvPr/>
          </p:nvSpPr>
          <p:spPr>
            <a:xfrm>
              <a:off x="2049708" y="984370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pt42"/>
            <p:cNvSpPr/>
            <p:nvPr/>
          </p:nvSpPr>
          <p:spPr>
            <a:xfrm>
              <a:off x="2776015" y="1242953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pt43"/>
            <p:cNvSpPr/>
            <p:nvPr/>
          </p:nvSpPr>
          <p:spPr>
            <a:xfrm>
              <a:off x="3502321" y="858491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pt44"/>
            <p:cNvSpPr/>
            <p:nvPr/>
          </p:nvSpPr>
          <p:spPr>
            <a:xfrm>
              <a:off x="4228627" y="809263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pt45"/>
            <p:cNvSpPr/>
            <p:nvPr/>
          </p:nvSpPr>
          <p:spPr>
            <a:xfrm>
              <a:off x="597096" y="1938078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pt46"/>
            <p:cNvSpPr/>
            <p:nvPr/>
          </p:nvSpPr>
          <p:spPr>
            <a:xfrm>
              <a:off x="1323402" y="1340519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pt47"/>
            <p:cNvSpPr/>
            <p:nvPr/>
          </p:nvSpPr>
          <p:spPr>
            <a:xfrm>
              <a:off x="2049708" y="1034945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pt48"/>
            <p:cNvSpPr/>
            <p:nvPr/>
          </p:nvSpPr>
          <p:spPr>
            <a:xfrm>
              <a:off x="2776015" y="1005395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pt49"/>
            <p:cNvSpPr/>
            <p:nvPr/>
          </p:nvSpPr>
          <p:spPr>
            <a:xfrm>
              <a:off x="3502321" y="527388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pt50"/>
            <p:cNvSpPr/>
            <p:nvPr/>
          </p:nvSpPr>
          <p:spPr>
            <a:xfrm>
              <a:off x="4228627" y="565384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pt51"/>
            <p:cNvSpPr/>
            <p:nvPr/>
          </p:nvSpPr>
          <p:spPr>
            <a:xfrm>
              <a:off x="597096" y="2321845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pt52"/>
            <p:cNvSpPr/>
            <p:nvPr/>
          </p:nvSpPr>
          <p:spPr>
            <a:xfrm>
              <a:off x="1323402" y="2249433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pt53"/>
            <p:cNvSpPr/>
            <p:nvPr/>
          </p:nvSpPr>
          <p:spPr>
            <a:xfrm>
              <a:off x="2049708" y="2298427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" name="pt54"/>
            <p:cNvSpPr/>
            <p:nvPr/>
          </p:nvSpPr>
          <p:spPr>
            <a:xfrm>
              <a:off x="2776015" y="2923950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pt55"/>
            <p:cNvSpPr/>
            <p:nvPr/>
          </p:nvSpPr>
          <p:spPr>
            <a:xfrm>
              <a:off x="3502321" y="3056243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pt56"/>
            <p:cNvSpPr/>
            <p:nvPr/>
          </p:nvSpPr>
          <p:spPr>
            <a:xfrm>
              <a:off x="4228627" y="3055264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pt57"/>
            <p:cNvSpPr/>
            <p:nvPr/>
          </p:nvSpPr>
          <p:spPr>
            <a:xfrm>
              <a:off x="597096" y="2205809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pt58"/>
            <p:cNvSpPr/>
            <p:nvPr/>
          </p:nvSpPr>
          <p:spPr>
            <a:xfrm>
              <a:off x="1323402" y="1399252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" name="pt59"/>
            <p:cNvSpPr/>
            <p:nvPr/>
          </p:nvSpPr>
          <p:spPr>
            <a:xfrm>
              <a:off x="2049708" y="1157487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pt60"/>
            <p:cNvSpPr/>
            <p:nvPr/>
          </p:nvSpPr>
          <p:spPr>
            <a:xfrm>
              <a:off x="2776015" y="1250102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pt61"/>
            <p:cNvSpPr/>
            <p:nvPr/>
          </p:nvSpPr>
          <p:spPr>
            <a:xfrm>
              <a:off x="3502321" y="716623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pt62"/>
            <p:cNvSpPr/>
            <p:nvPr/>
          </p:nvSpPr>
          <p:spPr>
            <a:xfrm>
              <a:off x="4228627" y="617667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pt63"/>
            <p:cNvSpPr/>
            <p:nvPr/>
          </p:nvSpPr>
          <p:spPr>
            <a:xfrm>
              <a:off x="597096" y="1638030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7" name="pt64"/>
            <p:cNvSpPr/>
            <p:nvPr/>
          </p:nvSpPr>
          <p:spPr>
            <a:xfrm>
              <a:off x="1323402" y="1352152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8" name="pt65"/>
            <p:cNvSpPr/>
            <p:nvPr/>
          </p:nvSpPr>
          <p:spPr>
            <a:xfrm>
              <a:off x="2049708" y="892229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" name="pt66"/>
            <p:cNvSpPr/>
            <p:nvPr/>
          </p:nvSpPr>
          <p:spPr>
            <a:xfrm>
              <a:off x="2776015" y="1135427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" name="pt67"/>
            <p:cNvSpPr/>
            <p:nvPr/>
          </p:nvSpPr>
          <p:spPr>
            <a:xfrm>
              <a:off x="3502321" y="1042604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1" name="pt68"/>
            <p:cNvSpPr/>
            <p:nvPr/>
          </p:nvSpPr>
          <p:spPr>
            <a:xfrm>
              <a:off x="4228627" y="875476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" name="pt69"/>
            <p:cNvSpPr/>
            <p:nvPr/>
          </p:nvSpPr>
          <p:spPr>
            <a:xfrm>
              <a:off x="597096" y="1572030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3" name="pt70"/>
            <p:cNvSpPr/>
            <p:nvPr/>
          </p:nvSpPr>
          <p:spPr>
            <a:xfrm>
              <a:off x="1323402" y="1371133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4" name="pt71"/>
            <p:cNvSpPr/>
            <p:nvPr/>
          </p:nvSpPr>
          <p:spPr>
            <a:xfrm>
              <a:off x="2049708" y="1006997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5" name="pt72"/>
            <p:cNvSpPr/>
            <p:nvPr/>
          </p:nvSpPr>
          <p:spPr>
            <a:xfrm>
              <a:off x="2776015" y="1176569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6" name="pt73"/>
            <p:cNvSpPr/>
            <p:nvPr/>
          </p:nvSpPr>
          <p:spPr>
            <a:xfrm>
              <a:off x="3502321" y="1166147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7" name="pt74"/>
            <p:cNvSpPr/>
            <p:nvPr/>
          </p:nvSpPr>
          <p:spPr>
            <a:xfrm>
              <a:off x="4228627" y="836006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8" name="pl75"/>
            <p:cNvSpPr/>
            <p:nvPr/>
          </p:nvSpPr>
          <p:spPr>
            <a:xfrm>
              <a:off x="605932" y="217097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9" name="pl76"/>
            <p:cNvSpPr/>
            <p:nvPr/>
          </p:nvSpPr>
          <p:spPr>
            <a:xfrm>
              <a:off x="642248" y="2170973"/>
              <a:ext cx="0" cy="121404"/>
            </a:xfrm>
            <a:custGeom>
              <a:avLst/>
              <a:gdLst/>
              <a:ahLst/>
              <a:cxnLst/>
              <a:rect l="0" t="0" r="0" b="0"/>
              <a:pathLst>
                <a:path h="121404">
                  <a:moveTo>
                    <a:pt x="0" y="0"/>
                  </a:moveTo>
                  <a:lnTo>
                    <a:pt x="0" y="121404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0" name="pl77"/>
            <p:cNvSpPr/>
            <p:nvPr/>
          </p:nvSpPr>
          <p:spPr>
            <a:xfrm>
              <a:off x="605932" y="2292378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1" name="pl78"/>
            <p:cNvSpPr/>
            <p:nvPr/>
          </p:nvSpPr>
          <p:spPr>
            <a:xfrm>
              <a:off x="1332239" y="221538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2" name="pl79"/>
            <p:cNvSpPr/>
            <p:nvPr/>
          </p:nvSpPr>
          <p:spPr>
            <a:xfrm>
              <a:off x="1368554" y="2215387"/>
              <a:ext cx="0" cy="113524"/>
            </a:xfrm>
            <a:custGeom>
              <a:avLst/>
              <a:gdLst/>
              <a:ahLst/>
              <a:cxnLst/>
              <a:rect l="0" t="0" r="0" b="0"/>
              <a:pathLst>
                <a:path h="113524">
                  <a:moveTo>
                    <a:pt x="0" y="0"/>
                  </a:moveTo>
                  <a:lnTo>
                    <a:pt x="0" y="113524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3" name="pl80"/>
            <p:cNvSpPr/>
            <p:nvPr/>
          </p:nvSpPr>
          <p:spPr>
            <a:xfrm>
              <a:off x="1332239" y="232891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4" name="pl81"/>
            <p:cNvSpPr/>
            <p:nvPr/>
          </p:nvSpPr>
          <p:spPr>
            <a:xfrm>
              <a:off x="2058545" y="2052629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5" name="pl82"/>
            <p:cNvSpPr/>
            <p:nvPr/>
          </p:nvSpPr>
          <p:spPr>
            <a:xfrm>
              <a:off x="2094860" y="2052629"/>
              <a:ext cx="0" cy="133997"/>
            </a:xfrm>
            <a:custGeom>
              <a:avLst/>
              <a:gdLst/>
              <a:ahLst/>
              <a:cxnLst/>
              <a:rect l="0" t="0" r="0" b="0"/>
              <a:pathLst>
                <a:path h="133997">
                  <a:moveTo>
                    <a:pt x="0" y="0"/>
                  </a:moveTo>
                  <a:lnTo>
                    <a:pt x="0" y="133997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6" name="pl83"/>
            <p:cNvSpPr/>
            <p:nvPr/>
          </p:nvSpPr>
          <p:spPr>
            <a:xfrm>
              <a:off x="2058545" y="218662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7" name="pl84"/>
            <p:cNvSpPr/>
            <p:nvPr/>
          </p:nvSpPr>
          <p:spPr>
            <a:xfrm>
              <a:off x="2784851" y="254382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8" name="pl85"/>
            <p:cNvSpPr/>
            <p:nvPr/>
          </p:nvSpPr>
          <p:spPr>
            <a:xfrm>
              <a:off x="2821167" y="2543821"/>
              <a:ext cx="0" cy="121656"/>
            </a:xfrm>
            <a:custGeom>
              <a:avLst/>
              <a:gdLst/>
              <a:ahLst/>
              <a:cxnLst/>
              <a:rect l="0" t="0" r="0" b="0"/>
              <a:pathLst>
                <a:path h="121656">
                  <a:moveTo>
                    <a:pt x="0" y="0"/>
                  </a:moveTo>
                  <a:lnTo>
                    <a:pt x="0" y="121656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9" name="pl86"/>
            <p:cNvSpPr/>
            <p:nvPr/>
          </p:nvSpPr>
          <p:spPr>
            <a:xfrm>
              <a:off x="2784851" y="2665478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0" name="pl87"/>
            <p:cNvSpPr/>
            <p:nvPr/>
          </p:nvSpPr>
          <p:spPr>
            <a:xfrm>
              <a:off x="3511157" y="2644265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1" name="pl88"/>
            <p:cNvSpPr/>
            <p:nvPr/>
          </p:nvSpPr>
          <p:spPr>
            <a:xfrm>
              <a:off x="3547473" y="2644265"/>
              <a:ext cx="0" cy="102269"/>
            </a:xfrm>
            <a:custGeom>
              <a:avLst/>
              <a:gdLst/>
              <a:ahLst/>
              <a:cxnLst/>
              <a:rect l="0" t="0" r="0" b="0"/>
              <a:pathLst>
                <a:path h="102269">
                  <a:moveTo>
                    <a:pt x="0" y="0"/>
                  </a:moveTo>
                  <a:lnTo>
                    <a:pt x="0" y="102269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2" name="pl89"/>
            <p:cNvSpPr/>
            <p:nvPr/>
          </p:nvSpPr>
          <p:spPr>
            <a:xfrm>
              <a:off x="3511157" y="2746534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3" name="pl90"/>
            <p:cNvSpPr/>
            <p:nvPr/>
          </p:nvSpPr>
          <p:spPr>
            <a:xfrm>
              <a:off x="4237464" y="268310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4" name="pl91"/>
            <p:cNvSpPr/>
            <p:nvPr/>
          </p:nvSpPr>
          <p:spPr>
            <a:xfrm>
              <a:off x="4273779" y="2683101"/>
              <a:ext cx="0" cy="120888"/>
            </a:xfrm>
            <a:custGeom>
              <a:avLst/>
              <a:gdLst/>
              <a:ahLst/>
              <a:cxnLst/>
              <a:rect l="0" t="0" r="0" b="0"/>
              <a:pathLst>
                <a:path h="120888">
                  <a:moveTo>
                    <a:pt x="0" y="0"/>
                  </a:moveTo>
                  <a:lnTo>
                    <a:pt x="0" y="120888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5" name="pl92"/>
            <p:cNvSpPr/>
            <p:nvPr/>
          </p:nvSpPr>
          <p:spPr>
            <a:xfrm>
              <a:off x="4237464" y="280399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6" name="pl93"/>
            <p:cNvSpPr/>
            <p:nvPr/>
          </p:nvSpPr>
          <p:spPr>
            <a:xfrm>
              <a:off x="605932" y="1542726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7" name="pl94"/>
            <p:cNvSpPr/>
            <p:nvPr/>
          </p:nvSpPr>
          <p:spPr>
            <a:xfrm>
              <a:off x="642248" y="1542726"/>
              <a:ext cx="0" cy="71388"/>
            </a:xfrm>
            <a:custGeom>
              <a:avLst/>
              <a:gdLst/>
              <a:ahLst/>
              <a:cxnLst/>
              <a:rect l="0" t="0" r="0" b="0"/>
              <a:pathLst>
                <a:path h="71388">
                  <a:moveTo>
                    <a:pt x="0" y="0"/>
                  </a:moveTo>
                  <a:lnTo>
                    <a:pt x="0" y="71388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8" name="pl95"/>
            <p:cNvSpPr/>
            <p:nvPr/>
          </p:nvSpPr>
          <p:spPr>
            <a:xfrm>
              <a:off x="605932" y="1614114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9" name="pl96"/>
            <p:cNvSpPr/>
            <p:nvPr/>
          </p:nvSpPr>
          <p:spPr>
            <a:xfrm>
              <a:off x="1332239" y="1060454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0" name="pl97"/>
            <p:cNvSpPr/>
            <p:nvPr/>
          </p:nvSpPr>
          <p:spPr>
            <a:xfrm>
              <a:off x="1368554" y="1060454"/>
              <a:ext cx="0" cy="123999"/>
            </a:xfrm>
            <a:custGeom>
              <a:avLst/>
              <a:gdLst/>
              <a:ahLst/>
              <a:cxnLst/>
              <a:rect l="0" t="0" r="0" b="0"/>
              <a:pathLst>
                <a:path h="123999">
                  <a:moveTo>
                    <a:pt x="0" y="0"/>
                  </a:moveTo>
                  <a:lnTo>
                    <a:pt x="0" y="123999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1" name="pl98"/>
            <p:cNvSpPr/>
            <p:nvPr/>
          </p:nvSpPr>
          <p:spPr>
            <a:xfrm>
              <a:off x="1332239" y="1184454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2" name="pl99"/>
            <p:cNvSpPr/>
            <p:nvPr/>
          </p:nvSpPr>
          <p:spPr>
            <a:xfrm>
              <a:off x="2058545" y="563405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3" name="pl100"/>
            <p:cNvSpPr/>
            <p:nvPr/>
          </p:nvSpPr>
          <p:spPr>
            <a:xfrm>
              <a:off x="2094860" y="563405"/>
              <a:ext cx="0" cy="87126"/>
            </a:xfrm>
            <a:custGeom>
              <a:avLst/>
              <a:gdLst/>
              <a:ahLst/>
              <a:cxnLst/>
              <a:rect l="0" t="0" r="0" b="0"/>
              <a:pathLst>
                <a:path h="87126">
                  <a:moveTo>
                    <a:pt x="0" y="0"/>
                  </a:moveTo>
                  <a:lnTo>
                    <a:pt x="0" y="87126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4" name="pl101"/>
            <p:cNvSpPr/>
            <p:nvPr/>
          </p:nvSpPr>
          <p:spPr>
            <a:xfrm>
              <a:off x="2058545" y="65053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5" name="pl102"/>
            <p:cNvSpPr/>
            <p:nvPr/>
          </p:nvSpPr>
          <p:spPr>
            <a:xfrm>
              <a:off x="2784851" y="88509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6" name="pl103"/>
            <p:cNvSpPr/>
            <p:nvPr/>
          </p:nvSpPr>
          <p:spPr>
            <a:xfrm>
              <a:off x="2821167" y="885090"/>
              <a:ext cx="0" cy="165055"/>
            </a:xfrm>
            <a:custGeom>
              <a:avLst/>
              <a:gdLst/>
              <a:ahLst/>
              <a:cxnLst/>
              <a:rect l="0" t="0" r="0" b="0"/>
              <a:pathLst>
                <a:path h="165055">
                  <a:moveTo>
                    <a:pt x="0" y="0"/>
                  </a:moveTo>
                  <a:lnTo>
                    <a:pt x="0" y="165055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7" name="pl104"/>
            <p:cNvSpPr/>
            <p:nvPr/>
          </p:nvSpPr>
          <p:spPr>
            <a:xfrm>
              <a:off x="2784851" y="1050146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8" name="pl105"/>
            <p:cNvSpPr/>
            <p:nvPr/>
          </p:nvSpPr>
          <p:spPr>
            <a:xfrm>
              <a:off x="3511157" y="98604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9" name="pl106"/>
            <p:cNvSpPr/>
            <p:nvPr/>
          </p:nvSpPr>
          <p:spPr>
            <a:xfrm>
              <a:off x="3547473" y="986040"/>
              <a:ext cx="0" cy="161232"/>
            </a:xfrm>
            <a:custGeom>
              <a:avLst/>
              <a:gdLst/>
              <a:ahLst/>
              <a:cxnLst/>
              <a:rect l="0" t="0" r="0" b="0"/>
              <a:pathLst>
                <a:path h="161232">
                  <a:moveTo>
                    <a:pt x="0" y="0"/>
                  </a:moveTo>
                  <a:lnTo>
                    <a:pt x="0" y="161232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0" name="pl107"/>
            <p:cNvSpPr/>
            <p:nvPr/>
          </p:nvSpPr>
          <p:spPr>
            <a:xfrm>
              <a:off x="3511157" y="1147272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1" name="pl108"/>
            <p:cNvSpPr/>
            <p:nvPr/>
          </p:nvSpPr>
          <p:spPr>
            <a:xfrm>
              <a:off x="4237464" y="1152372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2" name="pl109"/>
            <p:cNvSpPr/>
            <p:nvPr/>
          </p:nvSpPr>
          <p:spPr>
            <a:xfrm>
              <a:off x="4273779" y="1152372"/>
              <a:ext cx="0" cy="84380"/>
            </a:xfrm>
            <a:custGeom>
              <a:avLst/>
              <a:gdLst/>
              <a:ahLst/>
              <a:cxnLst/>
              <a:rect l="0" t="0" r="0" b="0"/>
              <a:pathLst>
                <a:path h="84380">
                  <a:moveTo>
                    <a:pt x="0" y="0"/>
                  </a:moveTo>
                  <a:lnTo>
                    <a:pt x="0" y="8438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3" name="pl110"/>
            <p:cNvSpPr/>
            <p:nvPr/>
          </p:nvSpPr>
          <p:spPr>
            <a:xfrm>
              <a:off x="4237464" y="123675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4" name="pl111"/>
            <p:cNvSpPr/>
            <p:nvPr/>
          </p:nvSpPr>
          <p:spPr>
            <a:xfrm>
              <a:off x="605932" y="1951394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5" name="pl112"/>
            <p:cNvSpPr/>
            <p:nvPr/>
          </p:nvSpPr>
          <p:spPr>
            <a:xfrm>
              <a:off x="642248" y="1951394"/>
              <a:ext cx="0" cy="101215"/>
            </a:xfrm>
            <a:custGeom>
              <a:avLst/>
              <a:gdLst/>
              <a:ahLst/>
              <a:cxnLst/>
              <a:rect l="0" t="0" r="0" b="0"/>
              <a:pathLst>
                <a:path h="101215">
                  <a:moveTo>
                    <a:pt x="0" y="0"/>
                  </a:moveTo>
                  <a:lnTo>
                    <a:pt x="0" y="101215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6" name="pl113"/>
            <p:cNvSpPr/>
            <p:nvPr/>
          </p:nvSpPr>
          <p:spPr>
            <a:xfrm>
              <a:off x="605932" y="2052609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7" name="pl114"/>
            <p:cNvSpPr/>
            <p:nvPr/>
          </p:nvSpPr>
          <p:spPr>
            <a:xfrm>
              <a:off x="1332239" y="1288022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8" name="pl115"/>
            <p:cNvSpPr/>
            <p:nvPr/>
          </p:nvSpPr>
          <p:spPr>
            <a:xfrm>
              <a:off x="1368554" y="1288022"/>
              <a:ext cx="0" cy="138776"/>
            </a:xfrm>
            <a:custGeom>
              <a:avLst/>
              <a:gdLst/>
              <a:ahLst/>
              <a:cxnLst/>
              <a:rect l="0" t="0" r="0" b="0"/>
              <a:pathLst>
                <a:path h="138776">
                  <a:moveTo>
                    <a:pt x="0" y="0"/>
                  </a:moveTo>
                  <a:lnTo>
                    <a:pt x="0" y="138776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9" name="pl116"/>
            <p:cNvSpPr/>
            <p:nvPr/>
          </p:nvSpPr>
          <p:spPr>
            <a:xfrm>
              <a:off x="1332239" y="1426798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" name="pl117"/>
            <p:cNvSpPr/>
            <p:nvPr/>
          </p:nvSpPr>
          <p:spPr>
            <a:xfrm>
              <a:off x="2058545" y="95307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" name="pl118"/>
            <p:cNvSpPr/>
            <p:nvPr/>
          </p:nvSpPr>
          <p:spPr>
            <a:xfrm>
              <a:off x="2094860" y="953073"/>
              <a:ext cx="0" cy="152897"/>
            </a:xfrm>
            <a:custGeom>
              <a:avLst/>
              <a:gdLst/>
              <a:ahLst/>
              <a:cxnLst/>
              <a:rect l="0" t="0" r="0" b="0"/>
              <a:pathLst>
                <a:path h="152897">
                  <a:moveTo>
                    <a:pt x="0" y="0"/>
                  </a:moveTo>
                  <a:lnTo>
                    <a:pt x="0" y="152897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" name="pl119"/>
            <p:cNvSpPr/>
            <p:nvPr/>
          </p:nvSpPr>
          <p:spPr>
            <a:xfrm>
              <a:off x="2058545" y="110597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" name="pl120"/>
            <p:cNvSpPr/>
            <p:nvPr/>
          </p:nvSpPr>
          <p:spPr>
            <a:xfrm>
              <a:off x="2784851" y="120645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" name="pl121"/>
            <p:cNvSpPr/>
            <p:nvPr/>
          </p:nvSpPr>
          <p:spPr>
            <a:xfrm>
              <a:off x="2821167" y="1206457"/>
              <a:ext cx="0" cy="163294"/>
            </a:xfrm>
            <a:custGeom>
              <a:avLst/>
              <a:gdLst/>
              <a:ahLst/>
              <a:cxnLst/>
              <a:rect l="0" t="0" r="0" b="0"/>
              <a:pathLst>
                <a:path h="163294">
                  <a:moveTo>
                    <a:pt x="0" y="0"/>
                  </a:moveTo>
                  <a:lnTo>
                    <a:pt x="0" y="163294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5" name="pl122"/>
            <p:cNvSpPr/>
            <p:nvPr/>
          </p:nvSpPr>
          <p:spPr>
            <a:xfrm>
              <a:off x="2784851" y="1369752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6" name="pl123"/>
            <p:cNvSpPr/>
            <p:nvPr/>
          </p:nvSpPr>
          <p:spPr>
            <a:xfrm>
              <a:off x="3511157" y="791946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7" name="pl124"/>
            <p:cNvSpPr/>
            <p:nvPr/>
          </p:nvSpPr>
          <p:spPr>
            <a:xfrm>
              <a:off x="3547473" y="791946"/>
              <a:ext cx="0" cy="223393"/>
            </a:xfrm>
            <a:custGeom>
              <a:avLst/>
              <a:gdLst/>
              <a:ahLst/>
              <a:cxnLst/>
              <a:rect l="0" t="0" r="0" b="0"/>
              <a:pathLst>
                <a:path h="223393">
                  <a:moveTo>
                    <a:pt x="0" y="0"/>
                  </a:moveTo>
                  <a:lnTo>
                    <a:pt x="0" y="223393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8" name="pl125"/>
            <p:cNvSpPr/>
            <p:nvPr/>
          </p:nvSpPr>
          <p:spPr>
            <a:xfrm>
              <a:off x="3511157" y="101534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" name="pl126"/>
            <p:cNvSpPr/>
            <p:nvPr/>
          </p:nvSpPr>
          <p:spPr>
            <a:xfrm>
              <a:off x="4237464" y="69284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" name="pl127"/>
            <p:cNvSpPr/>
            <p:nvPr/>
          </p:nvSpPr>
          <p:spPr>
            <a:xfrm>
              <a:off x="4273779" y="692840"/>
              <a:ext cx="0" cy="323149"/>
            </a:xfrm>
            <a:custGeom>
              <a:avLst/>
              <a:gdLst/>
              <a:ahLst/>
              <a:cxnLst/>
              <a:rect l="0" t="0" r="0" b="0"/>
              <a:pathLst>
                <a:path h="323149">
                  <a:moveTo>
                    <a:pt x="0" y="0"/>
                  </a:moveTo>
                  <a:lnTo>
                    <a:pt x="0" y="323149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" name="pl128"/>
            <p:cNvSpPr/>
            <p:nvPr/>
          </p:nvSpPr>
          <p:spPr>
            <a:xfrm>
              <a:off x="4237464" y="1015989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" name="pl129"/>
            <p:cNvSpPr/>
            <p:nvPr/>
          </p:nvSpPr>
          <p:spPr>
            <a:xfrm>
              <a:off x="605932" y="193804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" name="pl130"/>
            <p:cNvSpPr/>
            <p:nvPr/>
          </p:nvSpPr>
          <p:spPr>
            <a:xfrm>
              <a:off x="642248" y="1938040"/>
              <a:ext cx="0" cy="90380"/>
            </a:xfrm>
            <a:custGeom>
              <a:avLst/>
              <a:gdLst/>
              <a:ahLst/>
              <a:cxnLst/>
              <a:rect l="0" t="0" r="0" b="0"/>
              <a:pathLst>
                <a:path h="90380">
                  <a:moveTo>
                    <a:pt x="0" y="0"/>
                  </a:moveTo>
                  <a:lnTo>
                    <a:pt x="0" y="9038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" name="pl131"/>
            <p:cNvSpPr/>
            <p:nvPr/>
          </p:nvSpPr>
          <p:spPr>
            <a:xfrm>
              <a:off x="605932" y="202842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5" name="pl132"/>
            <p:cNvSpPr/>
            <p:nvPr/>
          </p:nvSpPr>
          <p:spPr>
            <a:xfrm>
              <a:off x="1332239" y="134394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6" name="pl133"/>
            <p:cNvSpPr/>
            <p:nvPr/>
          </p:nvSpPr>
          <p:spPr>
            <a:xfrm>
              <a:off x="1368554" y="1343941"/>
              <a:ext cx="0" cy="83459"/>
            </a:xfrm>
            <a:custGeom>
              <a:avLst/>
              <a:gdLst/>
              <a:ahLst/>
              <a:cxnLst/>
              <a:rect l="0" t="0" r="0" b="0"/>
              <a:pathLst>
                <a:path h="83459">
                  <a:moveTo>
                    <a:pt x="0" y="0"/>
                  </a:moveTo>
                  <a:lnTo>
                    <a:pt x="0" y="83459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7" name="pl134"/>
            <p:cNvSpPr/>
            <p:nvPr/>
          </p:nvSpPr>
          <p:spPr>
            <a:xfrm>
              <a:off x="1332239" y="142740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8" name="pl135"/>
            <p:cNvSpPr/>
            <p:nvPr/>
          </p:nvSpPr>
          <p:spPr>
            <a:xfrm>
              <a:off x="2058545" y="1027525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" name="pl136"/>
            <p:cNvSpPr/>
            <p:nvPr/>
          </p:nvSpPr>
          <p:spPr>
            <a:xfrm>
              <a:off x="2094860" y="1027525"/>
              <a:ext cx="0" cy="105145"/>
            </a:xfrm>
            <a:custGeom>
              <a:avLst/>
              <a:gdLst/>
              <a:ahLst/>
              <a:cxnLst/>
              <a:rect l="0" t="0" r="0" b="0"/>
              <a:pathLst>
                <a:path h="105145">
                  <a:moveTo>
                    <a:pt x="0" y="0"/>
                  </a:moveTo>
                  <a:lnTo>
                    <a:pt x="0" y="105145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" name="pl137"/>
            <p:cNvSpPr/>
            <p:nvPr/>
          </p:nvSpPr>
          <p:spPr>
            <a:xfrm>
              <a:off x="2058545" y="113267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" name="pl138"/>
            <p:cNvSpPr/>
            <p:nvPr/>
          </p:nvSpPr>
          <p:spPr>
            <a:xfrm>
              <a:off x="2784851" y="95942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" name="pl139"/>
            <p:cNvSpPr/>
            <p:nvPr/>
          </p:nvSpPr>
          <p:spPr>
            <a:xfrm>
              <a:off x="2821167" y="959420"/>
              <a:ext cx="0" cy="182252"/>
            </a:xfrm>
            <a:custGeom>
              <a:avLst/>
              <a:gdLst/>
              <a:ahLst/>
              <a:cxnLst/>
              <a:rect l="0" t="0" r="0" b="0"/>
              <a:pathLst>
                <a:path h="182252">
                  <a:moveTo>
                    <a:pt x="0" y="0"/>
                  </a:moveTo>
                  <a:lnTo>
                    <a:pt x="0" y="182252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" name="pl140"/>
            <p:cNvSpPr/>
            <p:nvPr/>
          </p:nvSpPr>
          <p:spPr>
            <a:xfrm>
              <a:off x="2784851" y="114167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4" name="pl141"/>
            <p:cNvSpPr/>
            <p:nvPr/>
          </p:nvSpPr>
          <p:spPr>
            <a:xfrm>
              <a:off x="3511157" y="476946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5" name="pl142"/>
            <p:cNvSpPr/>
            <p:nvPr/>
          </p:nvSpPr>
          <p:spPr>
            <a:xfrm>
              <a:off x="3547473" y="476946"/>
              <a:ext cx="0" cy="191187"/>
            </a:xfrm>
            <a:custGeom>
              <a:avLst/>
              <a:gdLst/>
              <a:ahLst/>
              <a:cxnLst/>
              <a:rect l="0" t="0" r="0" b="0"/>
              <a:pathLst>
                <a:path h="191187">
                  <a:moveTo>
                    <a:pt x="0" y="0"/>
                  </a:moveTo>
                  <a:lnTo>
                    <a:pt x="0" y="191187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6" name="pl143"/>
            <p:cNvSpPr/>
            <p:nvPr/>
          </p:nvSpPr>
          <p:spPr>
            <a:xfrm>
              <a:off x="3511157" y="66813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7" name="pl144"/>
            <p:cNvSpPr/>
            <p:nvPr/>
          </p:nvSpPr>
          <p:spPr>
            <a:xfrm>
              <a:off x="4237464" y="50292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" name="pl145"/>
            <p:cNvSpPr/>
            <p:nvPr/>
          </p:nvSpPr>
          <p:spPr>
            <a:xfrm>
              <a:off x="4273779" y="502927"/>
              <a:ext cx="0" cy="215219"/>
            </a:xfrm>
            <a:custGeom>
              <a:avLst/>
              <a:gdLst/>
              <a:ahLst/>
              <a:cxnLst/>
              <a:rect l="0" t="0" r="0" b="0"/>
              <a:pathLst>
                <a:path h="215219">
                  <a:moveTo>
                    <a:pt x="0" y="0"/>
                  </a:moveTo>
                  <a:lnTo>
                    <a:pt x="0" y="215219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9" name="pl146"/>
            <p:cNvSpPr/>
            <p:nvPr/>
          </p:nvSpPr>
          <p:spPr>
            <a:xfrm>
              <a:off x="4237464" y="718146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" name="pl147"/>
            <p:cNvSpPr/>
            <p:nvPr/>
          </p:nvSpPr>
          <p:spPr>
            <a:xfrm>
              <a:off x="605932" y="230524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1" name="pl148"/>
            <p:cNvSpPr/>
            <p:nvPr/>
          </p:nvSpPr>
          <p:spPr>
            <a:xfrm>
              <a:off x="642248" y="2305241"/>
              <a:ext cx="0" cy="123511"/>
            </a:xfrm>
            <a:custGeom>
              <a:avLst/>
              <a:gdLst/>
              <a:ahLst/>
              <a:cxnLst/>
              <a:rect l="0" t="0" r="0" b="0"/>
              <a:pathLst>
                <a:path h="123511">
                  <a:moveTo>
                    <a:pt x="0" y="0"/>
                  </a:moveTo>
                  <a:lnTo>
                    <a:pt x="0" y="123511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" name="pl149"/>
            <p:cNvSpPr/>
            <p:nvPr/>
          </p:nvSpPr>
          <p:spPr>
            <a:xfrm>
              <a:off x="605932" y="242875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3" name="pl150"/>
            <p:cNvSpPr/>
            <p:nvPr/>
          </p:nvSpPr>
          <p:spPr>
            <a:xfrm>
              <a:off x="1332239" y="2245432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" name="pl151"/>
            <p:cNvSpPr/>
            <p:nvPr/>
          </p:nvSpPr>
          <p:spPr>
            <a:xfrm>
              <a:off x="1368554" y="2245432"/>
              <a:ext cx="0" cy="98304"/>
            </a:xfrm>
            <a:custGeom>
              <a:avLst/>
              <a:gdLst/>
              <a:ahLst/>
              <a:cxnLst/>
              <a:rect l="0" t="0" r="0" b="0"/>
              <a:pathLst>
                <a:path h="98304">
                  <a:moveTo>
                    <a:pt x="0" y="0"/>
                  </a:moveTo>
                  <a:lnTo>
                    <a:pt x="0" y="98304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" name="pl152"/>
            <p:cNvSpPr/>
            <p:nvPr/>
          </p:nvSpPr>
          <p:spPr>
            <a:xfrm>
              <a:off x="1332239" y="234373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" name="pl153"/>
            <p:cNvSpPr/>
            <p:nvPr/>
          </p:nvSpPr>
          <p:spPr>
            <a:xfrm>
              <a:off x="2058545" y="228001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" name="pl154"/>
            <p:cNvSpPr/>
            <p:nvPr/>
          </p:nvSpPr>
          <p:spPr>
            <a:xfrm>
              <a:off x="2094860" y="2280011"/>
              <a:ext cx="0" cy="127135"/>
            </a:xfrm>
            <a:custGeom>
              <a:avLst/>
              <a:gdLst/>
              <a:ahLst/>
              <a:cxnLst/>
              <a:rect l="0" t="0" r="0" b="0"/>
              <a:pathLst>
                <a:path h="127135">
                  <a:moveTo>
                    <a:pt x="0" y="0"/>
                  </a:moveTo>
                  <a:lnTo>
                    <a:pt x="0" y="127135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" name="pl155"/>
            <p:cNvSpPr/>
            <p:nvPr/>
          </p:nvSpPr>
          <p:spPr>
            <a:xfrm>
              <a:off x="2058545" y="240714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" name="pl156"/>
            <p:cNvSpPr/>
            <p:nvPr/>
          </p:nvSpPr>
          <p:spPr>
            <a:xfrm>
              <a:off x="2784851" y="2931955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0" name="pl157"/>
            <p:cNvSpPr/>
            <p:nvPr/>
          </p:nvSpPr>
          <p:spPr>
            <a:xfrm>
              <a:off x="2821167" y="2931955"/>
              <a:ext cx="0" cy="74294"/>
            </a:xfrm>
            <a:custGeom>
              <a:avLst/>
              <a:gdLst/>
              <a:ahLst/>
              <a:cxnLst/>
              <a:rect l="0" t="0" r="0" b="0"/>
              <a:pathLst>
                <a:path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1" name="pl158"/>
            <p:cNvSpPr/>
            <p:nvPr/>
          </p:nvSpPr>
          <p:spPr>
            <a:xfrm>
              <a:off x="2784851" y="3006249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2" name="pl159"/>
            <p:cNvSpPr/>
            <p:nvPr/>
          </p:nvSpPr>
          <p:spPr>
            <a:xfrm>
              <a:off x="3511157" y="308080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3" name="pl160"/>
            <p:cNvSpPr/>
            <p:nvPr/>
          </p:nvSpPr>
          <p:spPr>
            <a:xfrm>
              <a:off x="3547473" y="3080803"/>
              <a:ext cx="0" cy="41182"/>
            </a:xfrm>
            <a:custGeom>
              <a:avLst/>
              <a:gdLst/>
              <a:ahLst/>
              <a:cxnLst/>
              <a:rect l="0" t="0" r="0" b="0"/>
              <a:pathLst>
                <a:path h="41182">
                  <a:moveTo>
                    <a:pt x="0" y="0"/>
                  </a:moveTo>
                  <a:lnTo>
                    <a:pt x="0" y="41182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" name="pl161"/>
            <p:cNvSpPr/>
            <p:nvPr/>
          </p:nvSpPr>
          <p:spPr>
            <a:xfrm>
              <a:off x="3511157" y="3121986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" name="pl162"/>
            <p:cNvSpPr/>
            <p:nvPr/>
          </p:nvSpPr>
          <p:spPr>
            <a:xfrm>
              <a:off x="4237464" y="307785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" name="pl163"/>
            <p:cNvSpPr/>
            <p:nvPr/>
          </p:nvSpPr>
          <p:spPr>
            <a:xfrm>
              <a:off x="4273779" y="3077857"/>
              <a:ext cx="0" cy="45118"/>
            </a:xfrm>
            <a:custGeom>
              <a:avLst/>
              <a:gdLst/>
              <a:ahLst/>
              <a:cxnLst/>
              <a:rect l="0" t="0" r="0" b="0"/>
              <a:pathLst>
                <a:path h="45118">
                  <a:moveTo>
                    <a:pt x="0" y="0"/>
                  </a:moveTo>
                  <a:lnTo>
                    <a:pt x="0" y="45118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" name="pl164"/>
            <p:cNvSpPr/>
            <p:nvPr/>
          </p:nvSpPr>
          <p:spPr>
            <a:xfrm>
              <a:off x="4237464" y="3122975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8" name="pl165"/>
            <p:cNvSpPr/>
            <p:nvPr/>
          </p:nvSpPr>
          <p:spPr>
            <a:xfrm>
              <a:off x="605932" y="2207484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9" name="pl166"/>
            <p:cNvSpPr/>
            <p:nvPr/>
          </p:nvSpPr>
          <p:spPr>
            <a:xfrm>
              <a:off x="642248" y="2207484"/>
              <a:ext cx="0" cy="86952"/>
            </a:xfrm>
            <a:custGeom>
              <a:avLst/>
              <a:gdLst/>
              <a:ahLst/>
              <a:cxnLst/>
              <a:rect l="0" t="0" r="0" b="0"/>
              <a:pathLst>
                <a:path h="86952">
                  <a:moveTo>
                    <a:pt x="0" y="0"/>
                  </a:moveTo>
                  <a:lnTo>
                    <a:pt x="0" y="86952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0" name="pl167"/>
            <p:cNvSpPr/>
            <p:nvPr/>
          </p:nvSpPr>
          <p:spPr>
            <a:xfrm>
              <a:off x="605932" y="229443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1" name="pl168"/>
            <p:cNvSpPr/>
            <p:nvPr/>
          </p:nvSpPr>
          <p:spPr>
            <a:xfrm>
              <a:off x="1332239" y="138489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" name="pl169"/>
            <p:cNvSpPr/>
            <p:nvPr/>
          </p:nvSpPr>
          <p:spPr>
            <a:xfrm>
              <a:off x="1368554" y="1384893"/>
              <a:ext cx="0" cy="119020"/>
            </a:xfrm>
            <a:custGeom>
              <a:avLst/>
              <a:gdLst/>
              <a:ahLst/>
              <a:cxnLst/>
              <a:rect l="0" t="0" r="0" b="0"/>
              <a:pathLst>
                <a:path h="119020">
                  <a:moveTo>
                    <a:pt x="0" y="0"/>
                  </a:moveTo>
                  <a:lnTo>
                    <a:pt x="0" y="11902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" name="pl170"/>
            <p:cNvSpPr/>
            <p:nvPr/>
          </p:nvSpPr>
          <p:spPr>
            <a:xfrm>
              <a:off x="1332239" y="1503914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" name="pl171"/>
            <p:cNvSpPr/>
            <p:nvPr/>
          </p:nvSpPr>
          <p:spPr>
            <a:xfrm>
              <a:off x="2058545" y="114291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" name="pl172"/>
            <p:cNvSpPr/>
            <p:nvPr/>
          </p:nvSpPr>
          <p:spPr>
            <a:xfrm>
              <a:off x="2094860" y="1142913"/>
              <a:ext cx="0" cy="119451"/>
            </a:xfrm>
            <a:custGeom>
              <a:avLst/>
              <a:gdLst/>
              <a:ahLst/>
              <a:cxnLst/>
              <a:rect l="0" t="0" r="0" b="0"/>
              <a:pathLst>
                <a:path h="119451">
                  <a:moveTo>
                    <a:pt x="0" y="0"/>
                  </a:moveTo>
                  <a:lnTo>
                    <a:pt x="0" y="119451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" name="pl173"/>
            <p:cNvSpPr/>
            <p:nvPr/>
          </p:nvSpPr>
          <p:spPr>
            <a:xfrm>
              <a:off x="2058545" y="1262365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7" name="pl174"/>
            <p:cNvSpPr/>
            <p:nvPr/>
          </p:nvSpPr>
          <p:spPr>
            <a:xfrm>
              <a:off x="2784851" y="1184364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8" name="pl175"/>
            <p:cNvSpPr/>
            <p:nvPr/>
          </p:nvSpPr>
          <p:spPr>
            <a:xfrm>
              <a:off x="2821167" y="1184364"/>
              <a:ext cx="0" cy="221780"/>
            </a:xfrm>
            <a:custGeom>
              <a:avLst/>
              <a:gdLst/>
              <a:ahLst/>
              <a:cxnLst/>
              <a:rect l="0" t="0" r="0" b="0"/>
              <a:pathLst>
                <a:path h="221780">
                  <a:moveTo>
                    <a:pt x="0" y="0"/>
                  </a:moveTo>
                  <a:lnTo>
                    <a:pt x="0" y="22178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9" name="pl176"/>
            <p:cNvSpPr/>
            <p:nvPr/>
          </p:nvSpPr>
          <p:spPr>
            <a:xfrm>
              <a:off x="2784851" y="1406144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0" name="pl177"/>
            <p:cNvSpPr/>
            <p:nvPr/>
          </p:nvSpPr>
          <p:spPr>
            <a:xfrm>
              <a:off x="3511157" y="68375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" name="pl178"/>
            <p:cNvSpPr/>
            <p:nvPr/>
          </p:nvSpPr>
          <p:spPr>
            <a:xfrm>
              <a:off x="3547473" y="683757"/>
              <a:ext cx="0" cy="156035"/>
            </a:xfrm>
            <a:custGeom>
              <a:avLst/>
              <a:gdLst/>
              <a:ahLst/>
              <a:cxnLst/>
              <a:rect l="0" t="0" r="0" b="0"/>
              <a:pathLst>
                <a:path h="156035">
                  <a:moveTo>
                    <a:pt x="0" y="0"/>
                  </a:moveTo>
                  <a:lnTo>
                    <a:pt x="0" y="156035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" name="pl179"/>
            <p:cNvSpPr/>
            <p:nvPr/>
          </p:nvSpPr>
          <p:spPr>
            <a:xfrm>
              <a:off x="3511157" y="839792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" name="pl180"/>
            <p:cNvSpPr/>
            <p:nvPr/>
          </p:nvSpPr>
          <p:spPr>
            <a:xfrm>
              <a:off x="4237464" y="598455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" name="pl181"/>
            <p:cNvSpPr/>
            <p:nvPr/>
          </p:nvSpPr>
          <p:spPr>
            <a:xfrm>
              <a:off x="4273779" y="598455"/>
              <a:ext cx="0" cy="128726"/>
            </a:xfrm>
            <a:custGeom>
              <a:avLst/>
              <a:gdLst/>
              <a:ahLst/>
              <a:cxnLst/>
              <a:rect l="0" t="0" r="0" b="0"/>
              <a:pathLst>
                <a:path h="128726">
                  <a:moveTo>
                    <a:pt x="0" y="0"/>
                  </a:moveTo>
                  <a:lnTo>
                    <a:pt x="0" y="128726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" name="pl182"/>
            <p:cNvSpPr/>
            <p:nvPr/>
          </p:nvSpPr>
          <p:spPr>
            <a:xfrm>
              <a:off x="4237464" y="727182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6" name="pl183"/>
            <p:cNvSpPr/>
            <p:nvPr/>
          </p:nvSpPr>
          <p:spPr>
            <a:xfrm>
              <a:off x="605932" y="163408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7" name="pl184"/>
            <p:cNvSpPr/>
            <p:nvPr/>
          </p:nvSpPr>
          <p:spPr>
            <a:xfrm>
              <a:off x="642248" y="1634087"/>
              <a:ext cx="0" cy="98189"/>
            </a:xfrm>
            <a:custGeom>
              <a:avLst/>
              <a:gdLst/>
              <a:ahLst/>
              <a:cxnLst/>
              <a:rect l="0" t="0" r="0" b="0"/>
              <a:pathLst>
                <a:path h="98189">
                  <a:moveTo>
                    <a:pt x="0" y="0"/>
                  </a:moveTo>
                  <a:lnTo>
                    <a:pt x="0" y="98189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8" name="pl185"/>
            <p:cNvSpPr/>
            <p:nvPr/>
          </p:nvSpPr>
          <p:spPr>
            <a:xfrm>
              <a:off x="605932" y="1732276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9" name="pl186"/>
            <p:cNvSpPr/>
            <p:nvPr/>
          </p:nvSpPr>
          <p:spPr>
            <a:xfrm>
              <a:off x="1332239" y="133790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0" name="pl187"/>
            <p:cNvSpPr/>
            <p:nvPr/>
          </p:nvSpPr>
          <p:spPr>
            <a:xfrm>
              <a:off x="1368554" y="1337900"/>
              <a:ext cx="0" cy="118807"/>
            </a:xfrm>
            <a:custGeom>
              <a:avLst/>
              <a:gdLst/>
              <a:ahLst/>
              <a:cxnLst/>
              <a:rect l="0" t="0" r="0" b="0"/>
              <a:pathLst>
                <a:path h="118807">
                  <a:moveTo>
                    <a:pt x="0" y="0"/>
                  </a:moveTo>
                  <a:lnTo>
                    <a:pt x="0" y="118807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" name="pl188"/>
            <p:cNvSpPr/>
            <p:nvPr/>
          </p:nvSpPr>
          <p:spPr>
            <a:xfrm>
              <a:off x="1332239" y="1456708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2" name="pl189"/>
            <p:cNvSpPr/>
            <p:nvPr/>
          </p:nvSpPr>
          <p:spPr>
            <a:xfrm>
              <a:off x="2058545" y="87444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3" name="pl190"/>
            <p:cNvSpPr/>
            <p:nvPr/>
          </p:nvSpPr>
          <p:spPr>
            <a:xfrm>
              <a:off x="2094860" y="874441"/>
              <a:ext cx="0" cy="125879"/>
            </a:xfrm>
            <a:custGeom>
              <a:avLst/>
              <a:gdLst/>
              <a:ahLst/>
              <a:cxnLst/>
              <a:rect l="0" t="0" r="0" b="0"/>
              <a:pathLst>
                <a:path h="125879">
                  <a:moveTo>
                    <a:pt x="0" y="0"/>
                  </a:moveTo>
                  <a:lnTo>
                    <a:pt x="0" y="125879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" name="pl191"/>
            <p:cNvSpPr/>
            <p:nvPr/>
          </p:nvSpPr>
          <p:spPr>
            <a:xfrm>
              <a:off x="2058545" y="100032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5" name="pl192"/>
            <p:cNvSpPr/>
            <p:nvPr/>
          </p:nvSpPr>
          <p:spPr>
            <a:xfrm>
              <a:off x="2784851" y="108182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" name="pl193"/>
            <p:cNvSpPr/>
            <p:nvPr/>
          </p:nvSpPr>
          <p:spPr>
            <a:xfrm>
              <a:off x="2821167" y="1081820"/>
              <a:ext cx="0" cy="197517"/>
            </a:xfrm>
            <a:custGeom>
              <a:avLst/>
              <a:gdLst/>
              <a:ahLst/>
              <a:cxnLst/>
              <a:rect l="0" t="0" r="0" b="0"/>
              <a:pathLst>
                <a:path h="197517">
                  <a:moveTo>
                    <a:pt x="0" y="0"/>
                  </a:moveTo>
                  <a:lnTo>
                    <a:pt x="0" y="197517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7" name="pl194"/>
            <p:cNvSpPr/>
            <p:nvPr/>
          </p:nvSpPr>
          <p:spPr>
            <a:xfrm>
              <a:off x="2784851" y="1279337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8" name="pl195"/>
            <p:cNvSpPr/>
            <p:nvPr/>
          </p:nvSpPr>
          <p:spPr>
            <a:xfrm>
              <a:off x="3511157" y="102647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" name="pl196"/>
            <p:cNvSpPr/>
            <p:nvPr/>
          </p:nvSpPr>
          <p:spPr>
            <a:xfrm>
              <a:off x="3547473" y="1026473"/>
              <a:ext cx="0" cy="122565"/>
            </a:xfrm>
            <a:custGeom>
              <a:avLst/>
              <a:gdLst/>
              <a:ahLst/>
              <a:cxnLst/>
              <a:rect l="0" t="0" r="0" b="0"/>
              <a:pathLst>
                <a:path h="122565">
                  <a:moveTo>
                    <a:pt x="0" y="0"/>
                  </a:moveTo>
                  <a:lnTo>
                    <a:pt x="0" y="122565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" name="pl197"/>
            <p:cNvSpPr/>
            <p:nvPr/>
          </p:nvSpPr>
          <p:spPr>
            <a:xfrm>
              <a:off x="3511157" y="1149039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" name="pl198"/>
            <p:cNvSpPr/>
            <p:nvPr/>
          </p:nvSpPr>
          <p:spPr>
            <a:xfrm>
              <a:off x="4237464" y="855930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" name="pl199"/>
            <p:cNvSpPr/>
            <p:nvPr/>
          </p:nvSpPr>
          <p:spPr>
            <a:xfrm>
              <a:off x="4273779" y="855930"/>
              <a:ext cx="0" cy="129394"/>
            </a:xfrm>
            <a:custGeom>
              <a:avLst/>
              <a:gdLst/>
              <a:ahLst/>
              <a:cxnLst/>
              <a:rect l="0" t="0" r="0" b="0"/>
              <a:pathLst>
                <a:path h="129394">
                  <a:moveTo>
                    <a:pt x="0" y="0"/>
                  </a:moveTo>
                  <a:lnTo>
                    <a:pt x="0" y="129394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" name="pl200"/>
            <p:cNvSpPr/>
            <p:nvPr/>
          </p:nvSpPr>
          <p:spPr>
            <a:xfrm>
              <a:off x="4237464" y="985325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4" name="pl201"/>
            <p:cNvSpPr/>
            <p:nvPr/>
          </p:nvSpPr>
          <p:spPr>
            <a:xfrm>
              <a:off x="605932" y="155931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5" name="pl202"/>
            <p:cNvSpPr/>
            <p:nvPr/>
          </p:nvSpPr>
          <p:spPr>
            <a:xfrm>
              <a:off x="642248" y="1559313"/>
              <a:ext cx="0" cy="115739"/>
            </a:xfrm>
            <a:custGeom>
              <a:avLst/>
              <a:gdLst/>
              <a:ahLst/>
              <a:cxnLst/>
              <a:rect l="0" t="0" r="0" b="0"/>
              <a:pathLst>
                <a:path h="115739">
                  <a:moveTo>
                    <a:pt x="0" y="0"/>
                  </a:moveTo>
                  <a:lnTo>
                    <a:pt x="0" y="115739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6" name="pl203"/>
            <p:cNvSpPr/>
            <p:nvPr/>
          </p:nvSpPr>
          <p:spPr>
            <a:xfrm>
              <a:off x="605932" y="1675052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7" name="pl204"/>
            <p:cNvSpPr/>
            <p:nvPr/>
          </p:nvSpPr>
          <p:spPr>
            <a:xfrm>
              <a:off x="1332239" y="1358811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8" name="pl205"/>
            <p:cNvSpPr/>
            <p:nvPr/>
          </p:nvSpPr>
          <p:spPr>
            <a:xfrm>
              <a:off x="1368554" y="1358811"/>
              <a:ext cx="0" cy="114947"/>
            </a:xfrm>
            <a:custGeom>
              <a:avLst/>
              <a:gdLst/>
              <a:ahLst/>
              <a:cxnLst/>
              <a:rect l="0" t="0" r="0" b="0"/>
              <a:pathLst>
                <a:path h="114947">
                  <a:moveTo>
                    <a:pt x="0" y="0"/>
                  </a:moveTo>
                  <a:lnTo>
                    <a:pt x="0" y="114947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9" name="pl206"/>
            <p:cNvSpPr/>
            <p:nvPr/>
          </p:nvSpPr>
          <p:spPr>
            <a:xfrm>
              <a:off x="1332239" y="1473758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0" name="pl207"/>
            <p:cNvSpPr/>
            <p:nvPr/>
          </p:nvSpPr>
          <p:spPr>
            <a:xfrm>
              <a:off x="2058545" y="986435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1" name="pl208"/>
            <p:cNvSpPr/>
            <p:nvPr/>
          </p:nvSpPr>
          <p:spPr>
            <a:xfrm>
              <a:off x="2094860" y="986435"/>
              <a:ext cx="0" cy="131428"/>
            </a:xfrm>
            <a:custGeom>
              <a:avLst/>
              <a:gdLst/>
              <a:ahLst/>
              <a:cxnLst/>
              <a:rect l="0" t="0" r="0" b="0"/>
              <a:pathLst>
                <a:path h="131428">
                  <a:moveTo>
                    <a:pt x="0" y="0"/>
                  </a:moveTo>
                  <a:lnTo>
                    <a:pt x="0" y="131428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2" name="pl209"/>
            <p:cNvSpPr/>
            <p:nvPr/>
          </p:nvSpPr>
          <p:spPr>
            <a:xfrm>
              <a:off x="2058545" y="111786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3" name="pl210"/>
            <p:cNvSpPr/>
            <p:nvPr/>
          </p:nvSpPr>
          <p:spPr>
            <a:xfrm>
              <a:off x="2784851" y="116022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4" name="pl211"/>
            <p:cNvSpPr/>
            <p:nvPr/>
          </p:nvSpPr>
          <p:spPr>
            <a:xfrm>
              <a:off x="2821167" y="1160223"/>
              <a:ext cx="0" cy="122996"/>
            </a:xfrm>
            <a:custGeom>
              <a:avLst/>
              <a:gdLst/>
              <a:ahLst/>
              <a:cxnLst/>
              <a:rect l="0" t="0" r="0" b="0"/>
              <a:pathLst>
                <a:path h="122996">
                  <a:moveTo>
                    <a:pt x="0" y="0"/>
                  </a:moveTo>
                  <a:lnTo>
                    <a:pt x="0" y="122996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5" name="pl212"/>
            <p:cNvSpPr/>
            <p:nvPr/>
          </p:nvSpPr>
          <p:spPr>
            <a:xfrm>
              <a:off x="2784851" y="1283219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6" name="pl213"/>
            <p:cNvSpPr/>
            <p:nvPr/>
          </p:nvSpPr>
          <p:spPr>
            <a:xfrm>
              <a:off x="3511157" y="1160529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7" name="pl214"/>
            <p:cNvSpPr/>
            <p:nvPr/>
          </p:nvSpPr>
          <p:spPr>
            <a:xfrm>
              <a:off x="3547473" y="1160529"/>
              <a:ext cx="0" cy="101539"/>
            </a:xfrm>
            <a:custGeom>
              <a:avLst/>
              <a:gdLst/>
              <a:ahLst/>
              <a:cxnLst/>
              <a:rect l="0" t="0" r="0" b="0"/>
              <a:pathLst>
                <a:path h="101539">
                  <a:moveTo>
                    <a:pt x="0" y="0"/>
                  </a:moveTo>
                  <a:lnTo>
                    <a:pt x="0" y="101539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8" name="pl215"/>
            <p:cNvSpPr/>
            <p:nvPr/>
          </p:nvSpPr>
          <p:spPr>
            <a:xfrm>
              <a:off x="3511157" y="1262069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9" name="pl216"/>
            <p:cNvSpPr/>
            <p:nvPr/>
          </p:nvSpPr>
          <p:spPr>
            <a:xfrm>
              <a:off x="4237464" y="787803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0" name="pl217"/>
            <p:cNvSpPr/>
            <p:nvPr/>
          </p:nvSpPr>
          <p:spPr>
            <a:xfrm>
              <a:off x="4273779" y="787803"/>
              <a:ext cx="0" cy="186708"/>
            </a:xfrm>
            <a:custGeom>
              <a:avLst/>
              <a:gdLst/>
              <a:ahLst/>
              <a:cxnLst/>
              <a:rect l="0" t="0" r="0" b="0"/>
              <a:pathLst>
                <a:path h="186708">
                  <a:moveTo>
                    <a:pt x="0" y="0"/>
                  </a:moveTo>
                  <a:lnTo>
                    <a:pt x="0" y="186708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1" name="pl218"/>
            <p:cNvSpPr/>
            <p:nvPr/>
          </p:nvSpPr>
          <p:spPr>
            <a:xfrm>
              <a:off x="4237464" y="974512"/>
              <a:ext cx="72630" cy="0"/>
            </a:xfrm>
            <a:custGeom>
              <a:avLst/>
              <a:gdLst/>
              <a:ahLst/>
              <a:cxnLst/>
              <a:rect l="0" t="0" r="0" b="0"/>
              <a:pathLst>
                <a:path w="72630">
                  <a:moveTo>
                    <a:pt x="0" y="0"/>
                  </a:moveTo>
                  <a:lnTo>
                    <a:pt x="7263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2" name="tx219"/>
            <p:cNvSpPr/>
            <p:nvPr/>
          </p:nvSpPr>
          <p:spPr>
            <a:xfrm>
              <a:off x="541891" y="2450525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925E9F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3" name="tx220"/>
            <p:cNvSpPr/>
            <p:nvPr/>
          </p:nvSpPr>
          <p:spPr>
            <a:xfrm>
              <a:off x="1314994" y="2081720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925E9F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4" name="tx221"/>
            <p:cNvSpPr/>
            <p:nvPr/>
          </p:nvSpPr>
          <p:spPr>
            <a:xfrm>
              <a:off x="2049691" y="1909671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25E9F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5" name="tx222"/>
            <p:cNvSpPr/>
            <p:nvPr/>
          </p:nvSpPr>
          <p:spPr>
            <a:xfrm>
              <a:off x="2770925" y="2370424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25E9F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26" name="tx223"/>
            <p:cNvSpPr/>
            <p:nvPr/>
          </p:nvSpPr>
          <p:spPr>
            <a:xfrm>
              <a:off x="3497231" y="2475715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25E9F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227" name="tx224"/>
            <p:cNvSpPr/>
            <p:nvPr/>
          </p:nvSpPr>
          <p:spPr>
            <a:xfrm>
              <a:off x="4228610" y="2543420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925E9F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8" name="tx225"/>
            <p:cNvSpPr/>
            <p:nvPr/>
          </p:nvSpPr>
          <p:spPr>
            <a:xfrm>
              <a:off x="597728" y="143731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AD002A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9" name="tx226"/>
            <p:cNvSpPr/>
            <p:nvPr/>
          </p:nvSpPr>
          <p:spPr>
            <a:xfrm>
              <a:off x="1318313" y="91999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AD002A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0" name="tx227"/>
            <p:cNvSpPr/>
            <p:nvPr/>
          </p:nvSpPr>
          <p:spPr>
            <a:xfrm>
              <a:off x="2044619" y="432164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AD002A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1" name="tx228"/>
            <p:cNvSpPr/>
            <p:nvPr/>
          </p:nvSpPr>
          <p:spPr>
            <a:xfrm>
              <a:off x="2709077" y="668327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AD002A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2" name="tx229"/>
            <p:cNvSpPr/>
            <p:nvPr/>
          </p:nvSpPr>
          <p:spPr>
            <a:xfrm>
              <a:off x="3307946" y="914955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AD002A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  <a:endParaRPr sz="1422" dirty="0">
                <a:solidFill>
                  <a:srgbClr val="AD002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3" name="tx230"/>
            <p:cNvSpPr/>
            <p:nvPr/>
          </p:nvSpPr>
          <p:spPr>
            <a:xfrm>
              <a:off x="4347167" y="1144715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AD002A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34" name="tx231"/>
            <p:cNvSpPr/>
            <p:nvPr/>
          </p:nvSpPr>
          <p:spPr>
            <a:xfrm>
              <a:off x="620582" y="1797599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743F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35" name="tx232"/>
            <p:cNvSpPr/>
            <p:nvPr/>
          </p:nvSpPr>
          <p:spPr>
            <a:xfrm>
              <a:off x="1268071" y="1186545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743F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236" name="tx233"/>
            <p:cNvSpPr/>
            <p:nvPr/>
          </p:nvSpPr>
          <p:spPr>
            <a:xfrm>
              <a:off x="2005369" y="1304648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743F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37" name="tx234"/>
            <p:cNvSpPr/>
            <p:nvPr/>
          </p:nvSpPr>
          <p:spPr>
            <a:xfrm>
              <a:off x="2822753" y="142057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743F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38" name="tx235"/>
            <p:cNvSpPr/>
            <p:nvPr/>
          </p:nvSpPr>
          <p:spPr>
            <a:xfrm>
              <a:off x="3618148" y="75275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743F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  <a:endParaRPr sz="1422" dirty="0">
                <a:solidFill>
                  <a:srgbClr val="00743F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39" name="tx236"/>
            <p:cNvSpPr/>
            <p:nvPr/>
          </p:nvSpPr>
          <p:spPr>
            <a:xfrm>
              <a:off x="4294337" y="722079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743F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  <a:endParaRPr sz="1400" dirty="0">
                <a:solidFill>
                  <a:srgbClr val="00743F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0" name="tx237"/>
            <p:cNvSpPr/>
            <p:nvPr/>
          </p:nvSpPr>
          <p:spPr>
            <a:xfrm>
              <a:off x="522846" y="180117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FFC3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41" name="tx238"/>
            <p:cNvSpPr/>
            <p:nvPr/>
          </p:nvSpPr>
          <p:spPr>
            <a:xfrm>
              <a:off x="1413678" y="169201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FFC3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42" name="tx239"/>
            <p:cNvSpPr/>
            <p:nvPr/>
          </p:nvSpPr>
          <p:spPr>
            <a:xfrm>
              <a:off x="2174119" y="729524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FFC3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43" name="tx240"/>
            <p:cNvSpPr/>
            <p:nvPr/>
          </p:nvSpPr>
          <p:spPr>
            <a:xfrm>
              <a:off x="2826637" y="669176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FFC3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4" name="tx241"/>
            <p:cNvSpPr/>
            <p:nvPr/>
          </p:nvSpPr>
          <p:spPr>
            <a:xfrm>
              <a:off x="3497231" y="319690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FFC3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5" name="tx242"/>
            <p:cNvSpPr/>
            <p:nvPr/>
          </p:nvSpPr>
          <p:spPr>
            <a:xfrm>
              <a:off x="4352436" y="48220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FFC3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46" name="tx243"/>
            <p:cNvSpPr/>
            <p:nvPr/>
          </p:nvSpPr>
          <p:spPr>
            <a:xfrm>
              <a:off x="641529" y="2447479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D3B66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7" name="tx244"/>
            <p:cNvSpPr/>
            <p:nvPr/>
          </p:nvSpPr>
          <p:spPr>
            <a:xfrm>
              <a:off x="1323386" y="2366172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D3B66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8" name="tx245"/>
            <p:cNvSpPr/>
            <p:nvPr/>
          </p:nvSpPr>
          <p:spPr>
            <a:xfrm>
              <a:off x="2054780" y="2447834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D3B66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49" name="tx246"/>
            <p:cNvSpPr/>
            <p:nvPr/>
          </p:nvSpPr>
          <p:spPr>
            <a:xfrm>
              <a:off x="2775998" y="2803922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D3B66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50" name="tx247"/>
            <p:cNvSpPr/>
            <p:nvPr/>
          </p:nvSpPr>
          <p:spPr>
            <a:xfrm>
              <a:off x="3497231" y="2961048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D3B66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251" name="tx248"/>
            <p:cNvSpPr/>
            <p:nvPr/>
          </p:nvSpPr>
          <p:spPr>
            <a:xfrm>
              <a:off x="4228610" y="2947593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D3B66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52" name="tx249"/>
            <p:cNvSpPr/>
            <p:nvPr/>
          </p:nvSpPr>
          <p:spPr>
            <a:xfrm>
              <a:off x="589945" y="2079468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ED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53" name="tx250"/>
            <p:cNvSpPr/>
            <p:nvPr/>
          </p:nvSpPr>
          <p:spPr>
            <a:xfrm>
              <a:off x="1311601" y="1694882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ED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54" name="tx251"/>
            <p:cNvSpPr/>
            <p:nvPr/>
          </p:nvSpPr>
          <p:spPr>
            <a:xfrm>
              <a:off x="2111888" y="1305106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ED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55" name="tx252"/>
            <p:cNvSpPr/>
            <p:nvPr/>
          </p:nvSpPr>
          <p:spPr>
            <a:xfrm>
              <a:off x="2772512" y="1535840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ED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6" name="tx253"/>
            <p:cNvSpPr/>
            <p:nvPr/>
          </p:nvSpPr>
          <p:spPr>
            <a:xfrm>
              <a:off x="3617588" y="607962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ED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257" name="tx254"/>
            <p:cNvSpPr/>
            <p:nvPr/>
          </p:nvSpPr>
          <p:spPr>
            <a:xfrm>
              <a:off x="4358814" y="603391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ED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8" name="tx255"/>
            <p:cNvSpPr/>
            <p:nvPr/>
          </p:nvSpPr>
          <p:spPr>
            <a:xfrm>
              <a:off x="645542" y="1322353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8BC34A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59" name="tx256"/>
            <p:cNvSpPr/>
            <p:nvPr/>
          </p:nvSpPr>
          <p:spPr>
            <a:xfrm>
              <a:off x="1403349" y="1535162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8BC34A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60" name="tx257"/>
            <p:cNvSpPr/>
            <p:nvPr/>
          </p:nvSpPr>
          <p:spPr>
            <a:xfrm>
              <a:off x="1961165" y="728255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8BC34A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61" name="tx258"/>
            <p:cNvSpPr/>
            <p:nvPr/>
          </p:nvSpPr>
          <p:spPr>
            <a:xfrm>
              <a:off x="2769391" y="767533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8BC34A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2" name="tx259"/>
            <p:cNvSpPr/>
            <p:nvPr/>
          </p:nvSpPr>
          <p:spPr>
            <a:xfrm>
              <a:off x="3628143" y="926417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8BC34A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  <a:endParaRPr sz="1422" dirty="0">
                <a:solidFill>
                  <a:srgbClr val="8BC34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63" name="tx260"/>
            <p:cNvSpPr/>
            <p:nvPr/>
          </p:nvSpPr>
          <p:spPr>
            <a:xfrm>
              <a:off x="4301956" y="969267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8BC34A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  <a:endParaRPr sz="1400" dirty="0">
                <a:solidFill>
                  <a:srgbClr val="8BC34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64" name="tx261"/>
            <p:cNvSpPr/>
            <p:nvPr/>
          </p:nvSpPr>
          <p:spPr>
            <a:xfrm>
              <a:off x="557480" y="1320828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B8860B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5" name="tx262"/>
            <p:cNvSpPr/>
            <p:nvPr/>
          </p:nvSpPr>
          <p:spPr>
            <a:xfrm>
              <a:off x="1309427" y="1541399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B8860B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66" name="tx263"/>
            <p:cNvSpPr/>
            <p:nvPr/>
          </p:nvSpPr>
          <p:spPr>
            <a:xfrm>
              <a:off x="2061647" y="72651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B8860B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67" name="tx264"/>
            <p:cNvSpPr/>
            <p:nvPr/>
          </p:nvSpPr>
          <p:spPr>
            <a:xfrm>
              <a:off x="2725757" y="1416012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B8860B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68" name="tx265"/>
            <p:cNvSpPr/>
            <p:nvPr/>
          </p:nvSpPr>
          <p:spPr>
            <a:xfrm>
              <a:off x="3508565" y="1289642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B8860B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69" name="tx266"/>
            <p:cNvSpPr/>
            <p:nvPr/>
          </p:nvSpPr>
          <p:spPr>
            <a:xfrm>
              <a:off x="4291459" y="858430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B8860B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  <a:endParaRPr sz="1400" dirty="0">
                <a:solidFill>
                  <a:srgbClr val="B8860B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70" name="rc267"/>
            <p:cNvSpPr/>
            <p:nvPr/>
          </p:nvSpPr>
          <p:spPr>
            <a:xfrm>
              <a:off x="420724" y="294457"/>
              <a:ext cx="4074578" cy="29632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1" name="tx268"/>
            <p:cNvSpPr/>
            <p:nvPr/>
          </p:nvSpPr>
          <p:spPr>
            <a:xfrm>
              <a:off x="233783" y="2928642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2" name="tx269"/>
            <p:cNvSpPr/>
            <p:nvPr/>
          </p:nvSpPr>
          <p:spPr>
            <a:xfrm>
              <a:off x="233783" y="204915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3" name="tx270"/>
            <p:cNvSpPr/>
            <p:nvPr/>
          </p:nvSpPr>
          <p:spPr>
            <a:xfrm>
              <a:off x="233783" y="1169614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74" name="tx271"/>
            <p:cNvSpPr/>
            <p:nvPr/>
          </p:nvSpPr>
          <p:spPr>
            <a:xfrm>
              <a:off x="233783" y="290183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5" name="pl272"/>
            <p:cNvSpPr/>
            <p:nvPr/>
          </p:nvSpPr>
          <p:spPr>
            <a:xfrm>
              <a:off x="385930" y="297033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6" name="pl273"/>
            <p:cNvSpPr/>
            <p:nvPr/>
          </p:nvSpPr>
          <p:spPr>
            <a:xfrm>
              <a:off x="385930" y="20908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7" name="pl274"/>
            <p:cNvSpPr/>
            <p:nvPr/>
          </p:nvSpPr>
          <p:spPr>
            <a:xfrm>
              <a:off x="385930" y="121136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8" name="pl275"/>
            <p:cNvSpPr/>
            <p:nvPr/>
          </p:nvSpPr>
          <p:spPr>
            <a:xfrm>
              <a:off x="385930" y="3318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9" name="pl276"/>
            <p:cNvSpPr/>
            <p:nvPr/>
          </p:nvSpPr>
          <p:spPr>
            <a:xfrm>
              <a:off x="136855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0" name="pl277"/>
            <p:cNvSpPr/>
            <p:nvPr/>
          </p:nvSpPr>
          <p:spPr>
            <a:xfrm>
              <a:off x="282116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1" name="pl278"/>
            <p:cNvSpPr/>
            <p:nvPr/>
          </p:nvSpPr>
          <p:spPr>
            <a:xfrm>
              <a:off x="427377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2" name="tx279"/>
            <p:cNvSpPr/>
            <p:nvPr/>
          </p:nvSpPr>
          <p:spPr>
            <a:xfrm>
              <a:off x="1337476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3" name="tx280"/>
            <p:cNvSpPr/>
            <p:nvPr/>
          </p:nvSpPr>
          <p:spPr>
            <a:xfrm>
              <a:off x="2790089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4" name="tx281"/>
            <p:cNvSpPr/>
            <p:nvPr/>
          </p:nvSpPr>
          <p:spPr>
            <a:xfrm>
              <a:off x="4242701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5" name="tx282"/>
            <p:cNvSpPr/>
            <p:nvPr/>
          </p:nvSpPr>
          <p:spPr>
            <a:xfrm>
              <a:off x="2314391" y="3456428"/>
              <a:ext cx="287244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Días</a:t>
              </a:r>
            </a:p>
          </p:txBody>
        </p:sp>
        <p:sp>
          <p:nvSpPr>
            <p:cNvPr id="286" name="tx283"/>
            <p:cNvSpPr/>
            <p:nvPr/>
          </p:nvSpPr>
          <p:spPr>
            <a:xfrm rot="-5400000">
              <a:off x="-249341" y="1710509"/>
              <a:ext cx="70675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</a:t>
              </a:r>
              <a:r>
                <a:rPr lang="es-E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(SPAD </a:t>
              </a:r>
              <a:r>
                <a:rPr lang="es-ES" sz="1100" dirty="0" err="1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index</a:t>
              </a:r>
              <a:r>
                <a:rPr lang="es-ES" sz="110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87" name="rc284"/>
            <p:cNvSpPr/>
            <p:nvPr/>
          </p:nvSpPr>
          <p:spPr>
            <a:xfrm>
              <a:off x="4634481" y="729154"/>
              <a:ext cx="782329" cy="20938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8" name="tx285"/>
            <p:cNvSpPr/>
            <p:nvPr/>
          </p:nvSpPr>
          <p:spPr>
            <a:xfrm>
              <a:off x="4704070" y="814057"/>
              <a:ext cx="201841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trat</a:t>
              </a:r>
            </a:p>
          </p:txBody>
        </p:sp>
        <p:sp>
          <p:nvSpPr>
            <p:cNvPr id="289" name="rc286"/>
            <p:cNvSpPr/>
            <p:nvPr/>
          </p:nvSpPr>
          <p:spPr>
            <a:xfrm>
              <a:off x="4704070" y="9977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0" name="pl287"/>
            <p:cNvSpPr/>
            <p:nvPr/>
          </p:nvSpPr>
          <p:spPr>
            <a:xfrm>
              <a:off x="4726015" y="11074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1" name="pt288"/>
            <p:cNvSpPr/>
            <p:nvPr/>
          </p:nvSpPr>
          <p:spPr>
            <a:xfrm>
              <a:off x="4768646" y="1062308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2" name="pl289"/>
            <p:cNvSpPr/>
            <p:nvPr/>
          </p:nvSpPr>
          <p:spPr>
            <a:xfrm>
              <a:off x="4726015" y="11074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4" name="rc291"/>
            <p:cNvSpPr/>
            <p:nvPr/>
          </p:nvSpPr>
          <p:spPr>
            <a:xfrm>
              <a:off x="4704070" y="121718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5" name="pl292"/>
            <p:cNvSpPr/>
            <p:nvPr/>
          </p:nvSpPr>
          <p:spPr>
            <a:xfrm>
              <a:off x="4726015" y="132691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6" name="pt293"/>
            <p:cNvSpPr/>
            <p:nvPr/>
          </p:nvSpPr>
          <p:spPr>
            <a:xfrm>
              <a:off x="4768646" y="1281764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7" name="pl294"/>
            <p:cNvSpPr/>
            <p:nvPr/>
          </p:nvSpPr>
          <p:spPr>
            <a:xfrm>
              <a:off x="4726015" y="132691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9" name="rc296"/>
            <p:cNvSpPr/>
            <p:nvPr/>
          </p:nvSpPr>
          <p:spPr>
            <a:xfrm>
              <a:off x="4704070" y="14366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0" name="pl297"/>
            <p:cNvSpPr/>
            <p:nvPr/>
          </p:nvSpPr>
          <p:spPr>
            <a:xfrm>
              <a:off x="4726015" y="1546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1" name="pt298"/>
            <p:cNvSpPr/>
            <p:nvPr/>
          </p:nvSpPr>
          <p:spPr>
            <a:xfrm>
              <a:off x="4768646" y="1501220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2" name="pl299"/>
            <p:cNvSpPr/>
            <p:nvPr/>
          </p:nvSpPr>
          <p:spPr>
            <a:xfrm>
              <a:off x="4726015" y="1546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4" name="rc301"/>
            <p:cNvSpPr/>
            <p:nvPr/>
          </p:nvSpPr>
          <p:spPr>
            <a:xfrm>
              <a:off x="4704070" y="16561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5" name="pl302"/>
            <p:cNvSpPr/>
            <p:nvPr/>
          </p:nvSpPr>
          <p:spPr>
            <a:xfrm>
              <a:off x="4726015" y="176582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6" name="pt303"/>
            <p:cNvSpPr/>
            <p:nvPr/>
          </p:nvSpPr>
          <p:spPr>
            <a:xfrm>
              <a:off x="4768646" y="1720676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7" name="pl304"/>
            <p:cNvSpPr/>
            <p:nvPr/>
          </p:nvSpPr>
          <p:spPr>
            <a:xfrm>
              <a:off x="4726015" y="176582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9" name="rc306"/>
            <p:cNvSpPr/>
            <p:nvPr/>
          </p:nvSpPr>
          <p:spPr>
            <a:xfrm>
              <a:off x="4704070" y="18755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0" name="pl307"/>
            <p:cNvSpPr/>
            <p:nvPr/>
          </p:nvSpPr>
          <p:spPr>
            <a:xfrm>
              <a:off x="4726015" y="198528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1" name="pt308"/>
            <p:cNvSpPr/>
            <p:nvPr/>
          </p:nvSpPr>
          <p:spPr>
            <a:xfrm>
              <a:off x="4768646" y="1940132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2" name="pl309"/>
            <p:cNvSpPr/>
            <p:nvPr/>
          </p:nvSpPr>
          <p:spPr>
            <a:xfrm>
              <a:off x="4726015" y="198528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4" name="rc311"/>
            <p:cNvSpPr/>
            <p:nvPr/>
          </p:nvSpPr>
          <p:spPr>
            <a:xfrm>
              <a:off x="4704070" y="20950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5" name="pl312"/>
            <p:cNvSpPr/>
            <p:nvPr/>
          </p:nvSpPr>
          <p:spPr>
            <a:xfrm>
              <a:off x="4726015" y="22047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6" name="pt313"/>
            <p:cNvSpPr/>
            <p:nvPr/>
          </p:nvSpPr>
          <p:spPr>
            <a:xfrm>
              <a:off x="4768646" y="2159588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7" name="pl314"/>
            <p:cNvSpPr/>
            <p:nvPr/>
          </p:nvSpPr>
          <p:spPr>
            <a:xfrm>
              <a:off x="4726015" y="22047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9" name="rc316"/>
            <p:cNvSpPr/>
            <p:nvPr/>
          </p:nvSpPr>
          <p:spPr>
            <a:xfrm>
              <a:off x="4704070" y="23144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0" name="pl317"/>
            <p:cNvSpPr/>
            <p:nvPr/>
          </p:nvSpPr>
          <p:spPr>
            <a:xfrm>
              <a:off x="4726015" y="24241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1" name="pt318"/>
            <p:cNvSpPr/>
            <p:nvPr/>
          </p:nvSpPr>
          <p:spPr>
            <a:xfrm>
              <a:off x="4768646" y="2379044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2" name="pl319"/>
            <p:cNvSpPr/>
            <p:nvPr/>
          </p:nvSpPr>
          <p:spPr>
            <a:xfrm>
              <a:off x="4726015" y="24241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4" name="rc321"/>
            <p:cNvSpPr/>
            <p:nvPr/>
          </p:nvSpPr>
          <p:spPr>
            <a:xfrm>
              <a:off x="4704070" y="25339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5" name="pl322"/>
            <p:cNvSpPr/>
            <p:nvPr/>
          </p:nvSpPr>
          <p:spPr>
            <a:xfrm>
              <a:off x="4726015" y="26436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6" name="pt323"/>
            <p:cNvSpPr/>
            <p:nvPr/>
          </p:nvSpPr>
          <p:spPr>
            <a:xfrm>
              <a:off x="4768646" y="2598500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7" name="pl324"/>
            <p:cNvSpPr/>
            <p:nvPr/>
          </p:nvSpPr>
          <p:spPr>
            <a:xfrm>
              <a:off x="4726015" y="26436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9" name="tx326"/>
            <p:cNvSpPr/>
            <p:nvPr/>
          </p:nvSpPr>
          <p:spPr>
            <a:xfrm>
              <a:off x="4993115" y="1066150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330" name="tx327"/>
            <p:cNvSpPr/>
            <p:nvPr/>
          </p:nvSpPr>
          <p:spPr>
            <a:xfrm>
              <a:off x="4993115" y="1285606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331" name="tx328"/>
            <p:cNvSpPr/>
            <p:nvPr/>
          </p:nvSpPr>
          <p:spPr>
            <a:xfrm>
              <a:off x="4993115" y="1505062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332" name="tx329"/>
            <p:cNvSpPr/>
            <p:nvPr/>
          </p:nvSpPr>
          <p:spPr>
            <a:xfrm>
              <a:off x="4993115" y="1724518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333" name="tx330"/>
            <p:cNvSpPr/>
            <p:nvPr/>
          </p:nvSpPr>
          <p:spPr>
            <a:xfrm>
              <a:off x="4993115" y="1944957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334" name="tx331"/>
            <p:cNvSpPr/>
            <p:nvPr/>
          </p:nvSpPr>
          <p:spPr>
            <a:xfrm>
              <a:off x="4993115" y="2142203"/>
              <a:ext cx="180000" cy="10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  <a:r>
                <a:rPr lang="es-ES"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  <a:r>
                <a:rPr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  <a:endParaRPr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35" name="tx332"/>
            <p:cNvSpPr/>
            <p:nvPr/>
          </p:nvSpPr>
          <p:spPr>
            <a:xfrm>
              <a:off x="4993115" y="23838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336" name="tx333"/>
            <p:cNvSpPr/>
            <p:nvPr/>
          </p:nvSpPr>
          <p:spPr>
            <a:xfrm>
              <a:off x="4993115" y="2581115"/>
              <a:ext cx="180000" cy="10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  <a:r>
                <a:rPr lang="es-ES"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  <a:r>
                <a:rPr sz="88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  <a:endParaRPr sz="88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37" name="tx334"/>
            <p:cNvSpPr/>
            <p:nvPr/>
          </p:nvSpPr>
          <p:spPr>
            <a:xfrm>
              <a:off x="420724" y="32262"/>
              <a:ext cx="2292198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Nivel de Chl en la primera hoja</a:t>
              </a:r>
            </a:p>
          </p:txBody>
        </p:sp>
      </p:grpSp>
      <p:grpSp>
        <p:nvGrpSpPr>
          <p:cNvPr id="328" name="grp1"/>
          <p:cNvGrpSpPr/>
          <p:nvPr/>
        </p:nvGrpSpPr>
        <p:grpSpPr>
          <a:xfrm>
            <a:off x="6026795" y="1876314"/>
            <a:ext cx="5486400" cy="3657600"/>
            <a:chOff x="0" y="0"/>
            <a:chExt cx="5486400" cy="3657600"/>
          </a:xfrm>
        </p:grpSpPr>
        <p:sp>
          <p:nvSpPr>
            <p:cNvPr id="338" name="rc3"/>
            <p:cNvSpPr/>
            <p:nvPr/>
          </p:nvSpPr>
          <p:spPr>
            <a:xfrm>
              <a:off x="0" y="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9" name="rc4"/>
            <p:cNvSpPr/>
            <p:nvPr/>
          </p:nvSpPr>
          <p:spPr>
            <a:xfrm>
              <a:off x="0" y="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0" name="rc5"/>
            <p:cNvSpPr/>
            <p:nvPr/>
          </p:nvSpPr>
          <p:spPr>
            <a:xfrm>
              <a:off x="358569" y="509320"/>
              <a:ext cx="2100366" cy="2748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1" name="pl6"/>
            <p:cNvSpPr/>
            <p:nvPr/>
          </p:nvSpPr>
          <p:spPr>
            <a:xfrm>
              <a:off x="358569" y="3013789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2" name="pl7"/>
            <p:cNvSpPr/>
            <p:nvPr/>
          </p:nvSpPr>
          <p:spPr>
            <a:xfrm>
              <a:off x="358569" y="2387725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3" name="pl8"/>
            <p:cNvSpPr/>
            <p:nvPr/>
          </p:nvSpPr>
          <p:spPr>
            <a:xfrm>
              <a:off x="358569" y="1761661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4" name="pl9"/>
            <p:cNvSpPr/>
            <p:nvPr/>
          </p:nvSpPr>
          <p:spPr>
            <a:xfrm>
              <a:off x="358569" y="1135597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5" name="pl10"/>
            <p:cNvSpPr/>
            <p:nvPr/>
          </p:nvSpPr>
          <p:spPr>
            <a:xfrm>
              <a:off x="358569" y="509533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6" name="pl11"/>
            <p:cNvSpPr/>
            <p:nvPr/>
          </p:nvSpPr>
          <p:spPr>
            <a:xfrm>
              <a:off x="358569" y="2700757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7" name="pl12"/>
            <p:cNvSpPr/>
            <p:nvPr/>
          </p:nvSpPr>
          <p:spPr>
            <a:xfrm>
              <a:off x="358569" y="2074693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8" name="pl13"/>
            <p:cNvSpPr/>
            <p:nvPr/>
          </p:nvSpPr>
          <p:spPr>
            <a:xfrm>
              <a:off x="358569" y="1448629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9" name="pl14"/>
            <p:cNvSpPr/>
            <p:nvPr/>
          </p:nvSpPr>
          <p:spPr>
            <a:xfrm>
              <a:off x="358569" y="822565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0" name="pl15"/>
            <p:cNvSpPr/>
            <p:nvPr/>
          </p:nvSpPr>
          <p:spPr>
            <a:xfrm>
              <a:off x="512254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1" name="pl16"/>
            <p:cNvSpPr/>
            <p:nvPr/>
          </p:nvSpPr>
          <p:spPr>
            <a:xfrm>
              <a:off x="768396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2" name="pl17"/>
            <p:cNvSpPr/>
            <p:nvPr/>
          </p:nvSpPr>
          <p:spPr>
            <a:xfrm>
              <a:off x="1024538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3" name="pl18"/>
            <p:cNvSpPr/>
            <p:nvPr/>
          </p:nvSpPr>
          <p:spPr>
            <a:xfrm>
              <a:off x="1280681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4" name="pl19"/>
            <p:cNvSpPr/>
            <p:nvPr/>
          </p:nvSpPr>
          <p:spPr>
            <a:xfrm>
              <a:off x="1536823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5" name="pl20"/>
            <p:cNvSpPr/>
            <p:nvPr/>
          </p:nvSpPr>
          <p:spPr>
            <a:xfrm>
              <a:off x="179296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6" name="pl21"/>
            <p:cNvSpPr/>
            <p:nvPr/>
          </p:nvSpPr>
          <p:spPr>
            <a:xfrm>
              <a:off x="2049108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7" name="pl22"/>
            <p:cNvSpPr/>
            <p:nvPr/>
          </p:nvSpPr>
          <p:spPr>
            <a:xfrm>
              <a:off x="2305250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8" name="pl23"/>
            <p:cNvSpPr/>
            <p:nvPr/>
          </p:nvSpPr>
          <p:spPr>
            <a:xfrm>
              <a:off x="512254" y="2625629"/>
              <a:ext cx="0" cy="46954"/>
            </a:xfrm>
            <a:custGeom>
              <a:avLst/>
              <a:gdLst/>
              <a:ahLst/>
              <a:cxnLst/>
              <a:rect l="0" t="0" r="0" b="0"/>
              <a:pathLst>
                <a:path h="46954">
                  <a:moveTo>
                    <a:pt x="0" y="469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9" name="pl24"/>
            <p:cNvSpPr/>
            <p:nvPr/>
          </p:nvSpPr>
          <p:spPr>
            <a:xfrm>
              <a:off x="512254" y="2788406"/>
              <a:ext cx="0" cy="93909"/>
            </a:xfrm>
            <a:custGeom>
              <a:avLst/>
              <a:gdLst/>
              <a:ahLst/>
              <a:cxnLst/>
              <a:rect l="0" t="0" r="0" b="0"/>
              <a:pathLst>
                <a:path h="93909">
                  <a:moveTo>
                    <a:pt x="0" y="0"/>
                  </a:moveTo>
                  <a:lnTo>
                    <a:pt x="0" y="9390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0" name="pg25"/>
            <p:cNvSpPr/>
            <p:nvPr/>
          </p:nvSpPr>
          <p:spPr>
            <a:xfrm>
              <a:off x="416201" y="2672584"/>
              <a:ext cx="192106" cy="115821"/>
            </a:xfrm>
            <a:custGeom>
              <a:avLst/>
              <a:gdLst/>
              <a:ahLst/>
              <a:cxnLst/>
              <a:rect l="0" t="0" r="0" b="0"/>
              <a:pathLst>
                <a:path w="192106" h="115821">
                  <a:moveTo>
                    <a:pt x="0" y="0"/>
                  </a:moveTo>
                  <a:lnTo>
                    <a:pt x="0" y="115821"/>
                  </a:lnTo>
                  <a:lnTo>
                    <a:pt x="192106" y="115821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1" name="pl26"/>
            <p:cNvSpPr/>
            <p:nvPr/>
          </p:nvSpPr>
          <p:spPr>
            <a:xfrm>
              <a:off x="416201" y="2722669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2" name="pl27"/>
            <p:cNvSpPr/>
            <p:nvPr/>
          </p:nvSpPr>
          <p:spPr>
            <a:xfrm>
              <a:off x="768396" y="285727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3" name="pl28"/>
            <p:cNvSpPr/>
            <p:nvPr/>
          </p:nvSpPr>
          <p:spPr>
            <a:xfrm>
              <a:off x="768396" y="2938661"/>
              <a:ext cx="0" cy="37563"/>
            </a:xfrm>
            <a:custGeom>
              <a:avLst/>
              <a:gdLst/>
              <a:ahLst/>
              <a:cxnLst/>
              <a:rect l="0" t="0" r="0" b="0"/>
              <a:pathLst>
                <a:path h="37563">
                  <a:moveTo>
                    <a:pt x="0" y="0"/>
                  </a:moveTo>
                  <a:lnTo>
                    <a:pt x="0" y="375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4" name="pg29"/>
            <p:cNvSpPr/>
            <p:nvPr/>
          </p:nvSpPr>
          <p:spPr>
            <a:xfrm>
              <a:off x="672343" y="2857273"/>
              <a:ext cx="192106" cy="81388"/>
            </a:xfrm>
            <a:custGeom>
              <a:avLst/>
              <a:gdLst/>
              <a:ahLst/>
              <a:cxnLst/>
              <a:rect l="0" t="0" r="0" b="0"/>
              <a:pathLst>
                <a:path w="192106" h="81388">
                  <a:moveTo>
                    <a:pt x="0" y="0"/>
                  </a:moveTo>
                  <a:lnTo>
                    <a:pt x="0" y="81388"/>
                  </a:lnTo>
                  <a:lnTo>
                    <a:pt x="192106" y="81388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5" name="pl30"/>
            <p:cNvSpPr/>
            <p:nvPr/>
          </p:nvSpPr>
          <p:spPr>
            <a:xfrm>
              <a:off x="672343" y="2901098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6" name="pl31"/>
            <p:cNvSpPr/>
            <p:nvPr/>
          </p:nvSpPr>
          <p:spPr>
            <a:xfrm>
              <a:off x="1024538" y="2594326"/>
              <a:ext cx="0" cy="9390"/>
            </a:xfrm>
            <a:custGeom>
              <a:avLst/>
              <a:gdLst/>
              <a:ahLst/>
              <a:cxnLst/>
              <a:rect l="0" t="0" r="0" b="0"/>
              <a:pathLst>
                <a:path h="9390">
                  <a:moveTo>
                    <a:pt x="0" y="93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7" name="pl32"/>
            <p:cNvSpPr/>
            <p:nvPr/>
          </p:nvSpPr>
          <p:spPr>
            <a:xfrm>
              <a:off x="1024538" y="2653802"/>
              <a:ext cx="0" cy="9390"/>
            </a:xfrm>
            <a:custGeom>
              <a:avLst/>
              <a:gdLst/>
              <a:ahLst/>
              <a:cxnLst/>
              <a:rect l="0" t="0" r="0" b="0"/>
              <a:pathLst>
                <a:path h="9390">
                  <a:moveTo>
                    <a:pt x="0" y="0"/>
                  </a:moveTo>
                  <a:lnTo>
                    <a:pt x="0" y="93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8" name="pg33"/>
            <p:cNvSpPr/>
            <p:nvPr/>
          </p:nvSpPr>
          <p:spPr>
            <a:xfrm>
              <a:off x="928485" y="2603717"/>
              <a:ext cx="192106" cy="50085"/>
            </a:xfrm>
            <a:custGeom>
              <a:avLst/>
              <a:gdLst/>
              <a:ahLst/>
              <a:cxnLst/>
              <a:rect l="0" t="0" r="0" b="0"/>
              <a:pathLst>
                <a:path w="192106" h="50085">
                  <a:moveTo>
                    <a:pt x="0" y="0"/>
                  </a:moveTo>
                  <a:lnTo>
                    <a:pt x="0" y="50085"/>
                  </a:lnTo>
                  <a:lnTo>
                    <a:pt x="192106" y="50085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9" name="pl34"/>
            <p:cNvSpPr/>
            <p:nvPr/>
          </p:nvSpPr>
          <p:spPr>
            <a:xfrm>
              <a:off x="928485" y="2628760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0" name="pl35"/>
            <p:cNvSpPr/>
            <p:nvPr/>
          </p:nvSpPr>
          <p:spPr>
            <a:xfrm>
              <a:off x="1280681" y="2494156"/>
              <a:ext cx="0" cy="31303"/>
            </a:xfrm>
            <a:custGeom>
              <a:avLst/>
              <a:gdLst/>
              <a:ahLst/>
              <a:cxnLst/>
              <a:rect l="0" t="0" r="0" b="0"/>
              <a:pathLst>
                <a:path h="31303">
                  <a:moveTo>
                    <a:pt x="0" y="313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1" name="pl36"/>
            <p:cNvSpPr/>
            <p:nvPr/>
          </p:nvSpPr>
          <p:spPr>
            <a:xfrm>
              <a:off x="1280681" y="2763363"/>
              <a:ext cx="0" cy="31303"/>
            </a:xfrm>
            <a:custGeom>
              <a:avLst/>
              <a:gdLst/>
              <a:ahLst/>
              <a:cxnLst/>
              <a:rect l="0" t="0" r="0" b="0"/>
              <a:pathLst>
                <a:path h="31303">
                  <a:moveTo>
                    <a:pt x="0" y="0"/>
                  </a:moveTo>
                  <a:lnTo>
                    <a:pt x="0" y="313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2" name="pg37"/>
            <p:cNvSpPr/>
            <p:nvPr/>
          </p:nvSpPr>
          <p:spPr>
            <a:xfrm>
              <a:off x="1184627" y="2525459"/>
              <a:ext cx="192106" cy="237904"/>
            </a:xfrm>
            <a:custGeom>
              <a:avLst/>
              <a:gdLst/>
              <a:ahLst/>
              <a:cxnLst/>
              <a:rect l="0" t="0" r="0" b="0"/>
              <a:pathLst>
                <a:path w="192106" h="237904">
                  <a:moveTo>
                    <a:pt x="0" y="0"/>
                  </a:moveTo>
                  <a:lnTo>
                    <a:pt x="0" y="237904"/>
                  </a:lnTo>
                  <a:lnTo>
                    <a:pt x="192106" y="237904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3" name="pl38"/>
            <p:cNvSpPr/>
            <p:nvPr/>
          </p:nvSpPr>
          <p:spPr>
            <a:xfrm>
              <a:off x="1184627" y="2638151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4" name="pl39"/>
            <p:cNvSpPr/>
            <p:nvPr/>
          </p:nvSpPr>
          <p:spPr>
            <a:xfrm>
              <a:off x="1536823" y="2782145"/>
              <a:ext cx="0" cy="79823"/>
            </a:xfrm>
            <a:custGeom>
              <a:avLst/>
              <a:gdLst/>
              <a:ahLst/>
              <a:cxnLst/>
              <a:rect l="0" t="0" r="0" b="0"/>
              <a:pathLst>
                <a:path h="79823">
                  <a:moveTo>
                    <a:pt x="0" y="798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5" name="pl40"/>
            <p:cNvSpPr/>
            <p:nvPr/>
          </p:nvSpPr>
          <p:spPr>
            <a:xfrm>
              <a:off x="1536823" y="3035701"/>
              <a:ext cx="0" cy="9390"/>
            </a:xfrm>
            <a:custGeom>
              <a:avLst/>
              <a:gdLst/>
              <a:ahLst/>
              <a:cxnLst/>
              <a:rect l="0" t="0" r="0" b="0"/>
              <a:pathLst>
                <a:path h="9390">
                  <a:moveTo>
                    <a:pt x="0" y="0"/>
                  </a:moveTo>
                  <a:lnTo>
                    <a:pt x="0" y="939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6" name="pg41"/>
            <p:cNvSpPr/>
            <p:nvPr/>
          </p:nvSpPr>
          <p:spPr>
            <a:xfrm>
              <a:off x="1440770" y="2861969"/>
              <a:ext cx="192106" cy="173732"/>
            </a:xfrm>
            <a:custGeom>
              <a:avLst/>
              <a:gdLst/>
              <a:ahLst/>
              <a:cxnLst/>
              <a:rect l="0" t="0" r="0" b="0"/>
              <a:pathLst>
                <a:path w="192106" h="173732">
                  <a:moveTo>
                    <a:pt x="0" y="0"/>
                  </a:moveTo>
                  <a:lnTo>
                    <a:pt x="0" y="173732"/>
                  </a:lnTo>
                  <a:lnTo>
                    <a:pt x="192106" y="173732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7" name="pl42"/>
            <p:cNvSpPr/>
            <p:nvPr/>
          </p:nvSpPr>
          <p:spPr>
            <a:xfrm>
              <a:off x="1440770" y="2960574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8" name="pl43"/>
            <p:cNvSpPr/>
            <p:nvPr/>
          </p:nvSpPr>
          <p:spPr>
            <a:xfrm>
              <a:off x="1792965" y="3001268"/>
              <a:ext cx="0" cy="12521"/>
            </a:xfrm>
            <a:custGeom>
              <a:avLst/>
              <a:gdLst/>
              <a:ahLst/>
              <a:cxnLst/>
              <a:rect l="0" t="0" r="0" b="0"/>
              <a:pathLst>
                <a:path h="12521">
                  <a:moveTo>
                    <a:pt x="0" y="125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9" name="pl44"/>
            <p:cNvSpPr/>
            <p:nvPr/>
          </p:nvSpPr>
          <p:spPr>
            <a:xfrm>
              <a:off x="1792965" y="3088917"/>
              <a:ext cx="0" cy="43824"/>
            </a:xfrm>
            <a:custGeom>
              <a:avLst/>
              <a:gdLst/>
              <a:ahLst/>
              <a:cxnLst/>
              <a:rect l="0" t="0" r="0" b="0"/>
              <a:pathLst>
                <a:path h="43824">
                  <a:moveTo>
                    <a:pt x="0" y="0"/>
                  </a:moveTo>
                  <a:lnTo>
                    <a:pt x="0" y="438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0" name="pg45"/>
            <p:cNvSpPr/>
            <p:nvPr/>
          </p:nvSpPr>
          <p:spPr>
            <a:xfrm>
              <a:off x="1696912" y="3013789"/>
              <a:ext cx="192106" cy="75127"/>
            </a:xfrm>
            <a:custGeom>
              <a:avLst/>
              <a:gdLst/>
              <a:ahLst/>
              <a:cxnLst/>
              <a:rect l="0" t="0" r="0" b="0"/>
              <a:pathLst>
                <a:path w="192106" h="75127">
                  <a:moveTo>
                    <a:pt x="0" y="0"/>
                  </a:moveTo>
                  <a:lnTo>
                    <a:pt x="0" y="75127"/>
                  </a:lnTo>
                  <a:lnTo>
                    <a:pt x="192106" y="75127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1" name="pl46"/>
            <p:cNvSpPr/>
            <p:nvPr/>
          </p:nvSpPr>
          <p:spPr>
            <a:xfrm>
              <a:off x="1696912" y="3051353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2" name="pl47"/>
            <p:cNvSpPr/>
            <p:nvPr/>
          </p:nvSpPr>
          <p:spPr>
            <a:xfrm>
              <a:off x="2049108" y="2782145"/>
              <a:ext cx="0" cy="84518"/>
            </a:xfrm>
            <a:custGeom>
              <a:avLst/>
              <a:gdLst/>
              <a:ahLst/>
              <a:cxnLst/>
              <a:rect l="0" t="0" r="0" b="0"/>
              <a:pathLst>
                <a:path h="84518">
                  <a:moveTo>
                    <a:pt x="0" y="845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3" name="pl48"/>
            <p:cNvSpPr/>
            <p:nvPr/>
          </p:nvSpPr>
          <p:spPr>
            <a:xfrm>
              <a:off x="2049108" y="2933966"/>
              <a:ext cx="0" cy="42259"/>
            </a:xfrm>
            <a:custGeom>
              <a:avLst/>
              <a:gdLst/>
              <a:ahLst/>
              <a:cxnLst/>
              <a:rect l="0" t="0" r="0" b="0"/>
              <a:pathLst>
                <a:path h="42259">
                  <a:moveTo>
                    <a:pt x="0" y="0"/>
                  </a:moveTo>
                  <a:lnTo>
                    <a:pt x="0" y="422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4" name="pg49"/>
            <p:cNvSpPr/>
            <p:nvPr/>
          </p:nvSpPr>
          <p:spPr>
            <a:xfrm>
              <a:off x="1953054" y="2866664"/>
              <a:ext cx="192106" cy="67301"/>
            </a:xfrm>
            <a:custGeom>
              <a:avLst/>
              <a:gdLst/>
              <a:ahLst/>
              <a:cxnLst/>
              <a:rect l="0" t="0" r="0" b="0"/>
              <a:pathLst>
                <a:path w="192106" h="67301">
                  <a:moveTo>
                    <a:pt x="0" y="0"/>
                  </a:moveTo>
                  <a:lnTo>
                    <a:pt x="0" y="67301"/>
                  </a:lnTo>
                  <a:lnTo>
                    <a:pt x="192106" y="67301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5" name="pl50"/>
            <p:cNvSpPr/>
            <p:nvPr/>
          </p:nvSpPr>
          <p:spPr>
            <a:xfrm>
              <a:off x="1953054" y="2907358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6" name="pl51"/>
            <p:cNvSpPr/>
            <p:nvPr/>
          </p:nvSpPr>
          <p:spPr>
            <a:xfrm>
              <a:off x="2305250" y="2663193"/>
              <a:ext cx="0" cy="103300"/>
            </a:xfrm>
            <a:custGeom>
              <a:avLst/>
              <a:gdLst/>
              <a:ahLst/>
              <a:cxnLst/>
              <a:rect l="0" t="0" r="0" b="0"/>
              <a:pathLst>
                <a:path h="103300">
                  <a:moveTo>
                    <a:pt x="0" y="1033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7" name="pl52"/>
            <p:cNvSpPr/>
            <p:nvPr/>
          </p:nvSpPr>
          <p:spPr>
            <a:xfrm>
              <a:off x="2305250" y="2910488"/>
              <a:ext cx="0" cy="103300"/>
            </a:xfrm>
            <a:custGeom>
              <a:avLst/>
              <a:gdLst/>
              <a:ahLst/>
              <a:cxnLst/>
              <a:rect l="0" t="0" r="0" b="0"/>
              <a:pathLst>
                <a:path h="103300">
                  <a:moveTo>
                    <a:pt x="0" y="0"/>
                  </a:moveTo>
                  <a:lnTo>
                    <a:pt x="0" y="1033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8" name="pg53"/>
            <p:cNvSpPr/>
            <p:nvPr/>
          </p:nvSpPr>
          <p:spPr>
            <a:xfrm>
              <a:off x="2209196" y="2766494"/>
              <a:ext cx="192106" cy="143994"/>
            </a:xfrm>
            <a:custGeom>
              <a:avLst/>
              <a:gdLst/>
              <a:ahLst/>
              <a:cxnLst/>
              <a:rect l="0" t="0" r="0" b="0"/>
              <a:pathLst>
                <a:path w="192106" h="143994">
                  <a:moveTo>
                    <a:pt x="0" y="0"/>
                  </a:moveTo>
                  <a:lnTo>
                    <a:pt x="0" y="143994"/>
                  </a:lnTo>
                  <a:lnTo>
                    <a:pt x="192106" y="143994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9" name="pl54"/>
            <p:cNvSpPr/>
            <p:nvPr/>
          </p:nvSpPr>
          <p:spPr>
            <a:xfrm>
              <a:off x="2209196" y="2838491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0" name="tx57"/>
            <p:cNvSpPr/>
            <p:nvPr/>
          </p:nvSpPr>
          <p:spPr>
            <a:xfrm>
              <a:off x="1747797" y="2870488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91" name="tx61"/>
            <p:cNvSpPr/>
            <p:nvPr/>
          </p:nvSpPr>
          <p:spPr>
            <a:xfrm>
              <a:off x="1441413" y="2625666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2" name="tx65"/>
            <p:cNvSpPr/>
            <p:nvPr/>
          </p:nvSpPr>
          <p:spPr>
            <a:xfrm>
              <a:off x="672986" y="2707539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393" name="tx70"/>
            <p:cNvSpPr/>
            <p:nvPr/>
          </p:nvSpPr>
          <p:spPr>
            <a:xfrm>
              <a:off x="411771" y="2506197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394" name="tx76"/>
            <p:cNvSpPr/>
            <p:nvPr/>
          </p:nvSpPr>
          <p:spPr>
            <a:xfrm>
              <a:off x="974297" y="2422536"/>
              <a:ext cx="83072" cy="830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5" name="tx80"/>
            <p:cNvSpPr/>
            <p:nvPr/>
          </p:nvSpPr>
          <p:spPr>
            <a:xfrm>
              <a:off x="1230439" y="2330280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96" name="tx85"/>
            <p:cNvSpPr/>
            <p:nvPr/>
          </p:nvSpPr>
          <p:spPr>
            <a:xfrm>
              <a:off x="1953697" y="2592128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7" name="tx90"/>
            <p:cNvSpPr/>
            <p:nvPr/>
          </p:nvSpPr>
          <p:spPr>
            <a:xfrm>
              <a:off x="2204767" y="2507339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398" name="rc95"/>
            <p:cNvSpPr/>
            <p:nvPr/>
          </p:nvSpPr>
          <p:spPr>
            <a:xfrm>
              <a:off x="358569" y="509320"/>
              <a:ext cx="2100366" cy="27483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9" name="rc96"/>
            <p:cNvSpPr/>
            <p:nvPr/>
          </p:nvSpPr>
          <p:spPr>
            <a:xfrm>
              <a:off x="2528524" y="509320"/>
              <a:ext cx="2100366" cy="2748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0" name="pl97"/>
            <p:cNvSpPr/>
            <p:nvPr/>
          </p:nvSpPr>
          <p:spPr>
            <a:xfrm>
              <a:off x="2528524" y="3013789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1" name="pl98"/>
            <p:cNvSpPr/>
            <p:nvPr/>
          </p:nvSpPr>
          <p:spPr>
            <a:xfrm>
              <a:off x="2528524" y="2387725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2" name="pl99"/>
            <p:cNvSpPr/>
            <p:nvPr/>
          </p:nvSpPr>
          <p:spPr>
            <a:xfrm>
              <a:off x="2528524" y="1761661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3" name="pl100"/>
            <p:cNvSpPr/>
            <p:nvPr/>
          </p:nvSpPr>
          <p:spPr>
            <a:xfrm>
              <a:off x="2528524" y="1135597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4" name="pl101"/>
            <p:cNvSpPr/>
            <p:nvPr/>
          </p:nvSpPr>
          <p:spPr>
            <a:xfrm>
              <a:off x="2528524" y="509533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5" name="pl102"/>
            <p:cNvSpPr/>
            <p:nvPr/>
          </p:nvSpPr>
          <p:spPr>
            <a:xfrm>
              <a:off x="2528524" y="2700757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6" name="pl103"/>
            <p:cNvSpPr/>
            <p:nvPr/>
          </p:nvSpPr>
          <p:spPr>
            <a:xfrm>
              <a:off x="2528524" y="2074693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7" name="pl104"/>
            <p:cNvSpPr/>
            <p:nvPr/>
          </p:nvSpPr>
          <p:spPr>
            <a:xfrm>
              <a:off x="2528524" y="1448629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8" name="pl105"/>
            <p:cNvSpPr/>
            <p:nvPr/>
          </p:nvSpPr>
          <p:spPr>
            <a:xfrm>
              <a:off x="2528524" y="822565"/>
              <a:ext cx="2100366" cy="0"/>
            </a:xfrm>
            <a:custGeom>
              <a:avLst/>
              <a:gdLst/>
              <a:ahLst/>
              <a:cxnLst/>
              <a:rect l="0" t="0" r="0" b="0"/>
              <a:pathLst>
                <a:path w="2100366">
                  <a:moveTo>
                    <a:pt x="0" y="0"/>
                  </a:moveTo>
                  <a:lnTo>
                    <a:pt x="2100366" y="0"/>
                  </a:lnTo>
                  <a:lnTo>
                    <a:pt x="210036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9" name="pl106"/>
            <p:cNvSpPr/>
            <p:nvPr/>
          </p:nvSpPr>
          <p:spPr>
            <a:xfrm>
              <a:off x="2682210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0" name="pl107"/>
            <p:cNvSpPr/>
            <p:nvPr/>
          </p:nvSpPr>
          <p:spPr>
            <a:xfrm>
              <a:off x="2938352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1" name="pl108"/>
            <p:cNvSpPr/>
            <p:nvPr/>
          </p:nvSpPr>
          <p:spPr>
            <a:xfrm>
              <a:off x="3194494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2" name="pl109"/>
            <p:cNvSpPr/>
            <p:nvPr/>
          </p:nvSpPr>
          <p:spPr>
            <a:xfrm>
              <a:off x="3450636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3" name="pl110"/>
            <p:cNvSpPr/>
            <p:nvPr/>
          </p:nvSpPr>
          <p:spPr>
            <a:xfrm>
              <a:off x="3706779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4" name="pl111"/>
            <p:cNvSpPr/>
            <p:nvPr/>
          </p:nvSpPr>
          <p:spPr>
            <a:xfrm>
              <a:off x="3962921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5" name="pl112"/>
            <p:cNvSpPr/>
            <p:nvPr/>
          </p:nvSpPr>
          <p:spPr>
            <a:xfrm>
              <a:off x="4219063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6" name="pl113"/>
            <p:cNvSpPr/>
            <p:nvPr/>
          </p:nvSpPr>
          <p:spPr>
            <a:xfrm>
              <a:off x="447520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7" name="pl114"/>
            <p:cNvSpPr/>
            <p:nvPr/>
          </p:nvSpPr>
          <p:spPr>
            <a:xfrm>
              <a:off x="2682210" y="997863"/>
              <a:ext cx="0" cy="12521"/>
            </a:xfrm>
            <a:custGeom>
              <a:avLst/>
              <a:gdLst/>
              <a:ahLst/>
              <a:cxnLst/>
              <a:rect l="0" t="0" r="0" b="0"/>
              <a:pathLst>
                <a:path h="12521">
                  <a:moveTo>
                    <a:pt x="0" y="125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8" name="pl115"/>
            <p:cNvSpPr/>
            <p:nvPr/>
          </p:nvSpPr>
          <p:spPr>
            <a:xfrm>
              <a:off x="2682210" y="1123075"/>
              <a:ext cx="0" cy="43824"/>
            </a:xfrm>
            <a:custGeom>
              <a:avLst/>
              <a:gdLst/>
              <a:ahLst/>
              <a:cxnLst/>
              <a:rect l="0" t="0" r="0" b="0"/>
              <a:pathLst>
                <a:path h="43824">
                  <a:moveTo>
                    <a:pt x="0" y="0"/>
                  </a:moveTo>
                  <a:lnTo>
                    <a:pt x="0" y="438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9" name="pg116"/>
            <p:cNvSpPr/>
            <p:nvPr/>
          </p:nvSpPr>
          <p:spPr>
            <a:xfrm>
              <a:off x="2586156" y="1010384"/>
              <a:ext cx="192106" cy="112691"/>
            </a:xfrm>
            <a:custGeom>
              <a:avLst/>
              <a:gdLst/>
              <a:ahLst/>
              <a:cxnLst/>
              <a:rect l="0" t="0" r="0" b="0"/>
              <a:pathLst>
                <a:path w="192106" h="112691">
                  <a:moveTo>
                    <a:pt x="0" y="0"/>
                  </a:moveTo>
                  <a:lnTo>
                    <a:pt x="0" y="112691"/>
                  </a:lnTo>
                  <a:lnTo>
                    <a:pt x="192106" y="112691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0" name="pl117"/>
            <p:cNvSpPr/>
            <p:nvPr/>
          </p:nvSpPr>
          <p:spPr>
            <a:xfrm>
              <a:off x="2586156" y="1116815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1" name="pt118"/>
            <p:cNvSpPr/>
            <p:nvPr/>
          </p:nvSpPr>
          <p:spPr>
            <a:xfrm>
              <a:off x="2913526" y="186830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2" name="pl119"/>
            <p:cNvSpPr/>
            <p:nvPr/>
          </p:nvSpPr>
          <p:spPr>
            <a:xfrm>
              <a:off x="2938352" y="20496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3" name="pl120"/>
            <p:cNvSpPr/>
            <p:nvPr/>
          </p:nvSpPr>
          <p:spPr>
            <a:xfrm>
              <a:off x="2938352" y="2118517"/>
              <a:ext cx="0" cy="50085"/>
            </a:xfrm>
            <a:custGeom>
              <a:avLst/>
              <a:gdLst/>
              <a:ahLst/>
              <a:cxnLst/>
              <a:rect l="0" t="0" r="0" b="0"/>
              <a:pathLst>
                <a:path h="50085">
                  <a:moveTo>
                    <a:pt x="0" y="0"/>
                  </a:moveTo>
                  <a:lnTo>
                    <a:pt x="0" y="500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4" name="pg121"/>
            <p:cNvSpPr/>
            <p:nvPr/>
          </p:nvSpPr>
          <p:spPr>
            <a:xfrm>
              <a:off x="2842298" y="2049650"/>
              <a:ext cx="192106" cy="68867"/>
            </a:xfrm>
            <a:custGeom>
              <a:avLst/>
              <a:gdLst/>
              <a:ahLst/>
              <a:cxnLst/>
              <a:rect l="0" t="0" r="0" b="0"/>
              <a:pathLst>
                <a:path w="192106" h="68867">
                  <a:moveTo>
                    <a:pt x="0" y="0"/>
                  </a:moveTo>
                  <a:lnTo>
                    <a:pt x="0" y="68867"/>
                  </a:lnTo>
                  <a:lnTo>
                    <a:pt x="192106" y="68867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5" name="pl122"/>
            <p:cNvSpPr/>
            <p:nvPr/>
          </p:nvSpPr>
          <p:spPr>
            <a:xfrm>
              <a:off x="2842298" y="2093475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6" name="pt123"/>
            <p:cNvSpPr/>
            <p:nvPr/>
          </p:nvSpPr>
          <p:spPr>
            <a:xfrm>
              <a:off x="3169668" y="156779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7" name="pl124"/>
            <p:cNvSpPr/>
            <p:nvPr/>
          </p:nvSpPr>
          <p:spPr>
            <a:xfrm>
              <a:off x="3194494" y="1160639"/>
              <a:ext cx="0" cy="125212"/>
            </a:xfrm>
            <a:custGeom>
              <a:avLst/>
              <a:gdLst/>
              <a:ahLst/>
              <a:cxnLst/>
              <a:rect l="0" t="0" r="0" b="0"/>
              <a:pathLst>
                <a:path h="125212">
                  <a:moveTo>
                    <a:pt x="0" y="1252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8" name="pl125"/>
            <p:cNvSpPr/>
            <p:nvPr/>
          </p:nvSpPr>
          <p:spPr>
            <a:xfrm>
              <a:off x="3194494" y="137350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9" name="pg126"/>
            <p:cNvSpPr/>
            <p:nvPr/>
          </p:nvSpPr>
          <p:spPr>
            <a:xfrm>
              <a:off x="3098441" y="1285852"/>
              <a:ext cx="192106" cy="87648"/>
            </a:xfrm>
            <a:custGeom>
              <a:avLst/>
              <a:gdLst/>
              <a:ahLst/>
              <a:cxnLst/>
              <a:rect l="0" t="0" r="0" b="0"/>
              <a:pathLst>
                <a:path w="192106" h="87648">
                  <a:moveTo>
                    <a:pt x="0" y="0"/>
                  </a:moveTo>
                  <a:lnTo>
                    <a:pt x="0" y="87648"/>
                  </a:lnTo>
                  <a:lnTo>
                    <a:pt x="192106" y="87648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0" name="pl127"/>
            <p:cNvSpPr/>
            <p:nvPr/>
          </p:nvSpPr>
          <p:spPr>
            <a:xfrm>
              <a:off x="3098441" y="1323416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1" name="pl128"/>
            <p:cNvSpPr/>
            <p:nvPr/>
          </p:nvSpPr>
          <p:spPr>
            <a:xfrm>
              <a:off x="3450636" y="1173161"/>
              <a:ext cx="0" cy="219122"/>
            </a:xfrm>
            <a:custGeom>
              <a:avLst/>
              <a:gdLst/>
              <a:ahLst/>
              <a:cxnLst/>
              <a:rect l="0" t="0" r="0" b="0"/>
              <a:pathLst>
                <a:path h="219122">
                  <a:moveTo>
                    <a:pt x="0" y="2191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2" name="pl129"/>
            <p:cNvSpPr/>
            <p:nvPr/>
          </p:nvSpPr>
          <p:spPr>
            <a:xfrm>
              <a:off x="3450636" y="1580102"/>
              <a:ext cx="0" cy="106430"/>
            </a:xfrm>
            <a:custGeom>
              <a:avLst/>
              <a:gdLst/>
              <a:ahLst/>
              <a:cxnLst/>
              <a:rect l="0" t="0" r="0" b="0"/>
              <a:pathLst>
                <a:path h="106430">
                  <a:moveTo>
                    <a:pt x="0" y="0"/>
                  </a:moveTo>
                  <a:lnTo>
                    <a:pt x="0" y="1064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3" name="pg130"/>
            <p:cNvSpPr/>
            <p:nvPr/>
          </p:nvSpPr>
          <p:spPr>
            <a:xfrm>
              <a:off x="3354583" y="1392283"/>
              <a:ext cx="192106" cy="187819"/>
            </a:xfrm>
            <a:custGeom>
              <a:avLst/>
              <a:gdLst/>
              <a:ahLst/>
              <a:cxnLst/>
              <a:rect l="0" t="0" r="0" b="0"/>
              <a:pathLst>
                <a:path w="192106" h="187819">
                  <a:moveTo>
                    <a:pt x="0" y="0"/>
                  </a:moveTo>
                  <a:lnTo>
                    <a:pt x="0" y="187819"/>
                  </a:lnTo>
                  <a:lnTo>
                    <a:pt x="192106" y="187819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4" name="pl131"/>
            <p:cNvSpPr/>
            <p:nvPr/>
          </p:nvSpPr>
          <p:spPr>
            <a:xfrm>
              <a:off x="3354583" y="1442368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5" name="pt132"/>
            <p:cNvSpPr/>
            <p:nvPr/>
          </p:nvSpPr>
          <p:spPr>
            <a:xfrm>
              <a:off x="3681953" y="218134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6" name="pt133"/>
            <p:cNvSpPr/>
            <p:nvPr/>
          </p:nvSpPr>
          <p:spPr>
            <a:xfrm>
              <a:off x="3681953" y="191839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7" name="pl134"/>
            <p:cNvSpPr/>
            <p:nvPr/>
          </p:nvSpPr>
          <p:spPr>
            <a:xfrm>
              <a:off x="3706779" y="203712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8" name="pl135"/>
            <p:cNvSpPr/>
            <p:nvPr/>
          </p:nvSpPr>
          <p:spPr>
            <a:xfrm>
              <a:off x="3706779" y="208721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9" name="pg136"/>
            <p:cNvSpPr/>
            <p:nvPr/>
          </p:nvSpPr>
          <p:spPr>
            <a:xfrm>
              <a:off x="3610725" y="2037129"/>
              <a:ext cx="192106" cy="50085"/>
            </a:xfrm>
            <a:custGeom>
              <a:avLst/>
              <a:gdLst/>
              <a:ahLst/>
              <a:cxnLst/>
              <a:rect l="0" t="0" r="0" b="0"/>
              <a:pathLst>
                <a:path w="192106" h="50085">
                  <a:moveTo>
                    <a:pt x="0" y="0"/>
                  </a:moveTo>
                  <a:lnTo>
                    <a:pt x="0" y="50085"/>
                  </a:lnTo>
                  <a:lnTo>
                    <a:pt x="192106" y="50085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0" name="pl137"/>
            <p:cNvSpPr/>
            <p:nvPr/>
          </p:nvSpPr>
          <p:spPr>
            <a:xfrm>
              <a:off x="3610725" y="2062172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1" name="pl138"/>
            <p:cNvSpPr/>
            <p:nvPr/>
          </p:nvSpPr>
          <p:spPr>
            <a:xfrm>
              <a:off x="3962921" y="2143560"/>
              <a:ext cx="0" cy="43824"/>
            </a:xfrm>
            <a:custGeom>
              <a:avLst/>
              <a:gdLst/>
              <a:ahLst/>
              <a:cxnLst/>
              <a:rect l="0" t="0" r="0" b="0"/>
              <a:pathLst>
                <a:path h="43824">
                  <a:moveTo>
                    <a:pt x="0" y="438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2" name="pl139"/>
            <p:cNvSpPr/>
            <p:nvPr/>
          </p:nvSpPr>
          <p:spPr>
            <a:xfrm>
              <a:off x="3962921" y="2256251"/>
              <a:ext cx="0" cy="100170"/>
            </a:xfrm>
            <a:custGeom>
              <a:avLst/>
              <a:gdLst/>
              <a:ahLst/>
              <a:cxnLst/>
              <a:rect l="0" t="0" r="0" b="0"/>
              <a:pathLst>
                <a:path h="100170">
                  <a:moveTo>
                    <a:pt x="0" y="0"/>
                  </a:moveTo>
                  <a:lnTo>
                    <a:pt x="0" y="10017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3" name="pg140"/>
            <p:cNvSpPr/>
            <p:nvPr/>
          </p:nvSpPr>
          <p:spPr>
            <a:xfrm>
              <a:off x="3866867" y="2187384"/>
              <a:ext cx="192106" cy="68867"/>
            </a:xfrm>
            <a:custGeom>
              <a:avLst/>
              <a:gdLst/>
              <a:ahLst/>
              <a:cxnLst/>
              <a:rect l="0" t="0" r="0" b="0"/>
              <a:pathLst>
                <a:path w="192106" h="68867">
                  <a:moveTo>
                    <a:pt x="0" y="0"/>
                  </a:moveTo>
                  <a:lnTo>
                    <a:pt x="0" y="68867"/>
                  </a:lnTo>
                  <a:lnTo>
                    <a:pt x="192106" y="68867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4" name="pl141"/>
            <p:cNvSpPr/>
            <p:nvPr/>
          </p:nvSpPr>
          <p:spPr>
            <a:xfrm>
              <a:off x="3866867" y="2193645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5" name="pl142"/>
            <p:cNvSpPr/>
            <p:nvPr/>
          </p:nvSpPr>
          <p:spPr>
            <a:xfrm>
              <a:off x="4219063" y="2187384"/>
              <a:ext cx="0" cy="31303"/>
            </a:xfrm>
            <a:custGeom>
              <a:avLst/>
              <a:gdLst/>
              <a:ahLst/>
              <a:cxnLst/>
              <a:rect l="0" t="0" r="0" b="0"/>
              <a:pathLst>
                <a:path h="31303">
                  <a:moveTo>
                    <a:pt x="0" y="313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6" name="pl143"/>
            <p:cNvSpPr/>
            <p:nvPr/>
          </p:nvSpPr>
          <p:spPr>
            <a:xfrm>
              <a:off x="4219063" y="2350161"/>
              <a:ext cx="0" cy="194079"/>
            </a:xfrm>
            <a:custGeom>
              <a:avLst/>
              <a:gdLst/>
              <a:ahLst/>
              <a:cxnLst/>
              <a:rect l="0" t="0" r="0" b="0"/>
              <a:pathLst>
                <a:path h="194079">
                  <a:moveTo>
                    <a:pt x="0" y="0"/>
                  </a:moveTo>
                  <a:lnTo>
                    <a:pt x="0" y="1940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7" name="pg144"/>
            <p:cNvSpPr/>
            <p:nvPr/>
          </p:nvSpPr>
          <p:spPr>
            <a:xfrm>
              <a:off x="4123010" y="2218688"/>
              <a:ext cx="192106" cy="131473"/>
            </a:xfrm>
            <a:custGeom>
              <a:avLst/>
              <a:gdLst/>
              <a:ahLst/>
              <a:cxnLst/>
              <a:rect l="0" t="0" r="0" b="0"/>
              <a:pathLst>
                <a:path w="192106" h="131473">
                  <a:moveTo>
                    <a:pt x="0" y="0"/>
                  </a:moveTo>
                  <a:lnTo>
                    <a:pt x="0" y="131473"/>
                  </a:lnTo>
                  <a:lnTo>
                    <a:pt x="192106" y="131473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8" name="pl145"/>
            <p:cNvSpPr/>
            <p:nvPr/>
          </p:nvSpPr>
          <p:spPr>
            <a:xfrm>
              <a:off x="4123010" y="2224948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9" name="pl146"/>
            <p:cNvSpPr/>
            <p:nvPr/>
          </p:nvSpPr>
          <p:spPr>
            <a:xfrm>
              <a:off x="4475205" y="2337640"/>
              <a:ext cx="0" cy="18781"/>
            </a:xfrm>
            <a:custGeom>
              <a:avLst/>
              <a:gdLst/>
              <a:ahLst/>
              <a:cxnLst/>
              <a:rect l="0" t="0" r="0" b="0"/>
              <a:pathLst>
                <a:path h="18781">
                  <a:moveTo>
                    <a:pt x="0" y="187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0" name="pl147"/>
            <p:cNvSpPr/>
            <p:nvPr/>
          </p:nvSpPr>
          <p:spPr>
            <a:xfrm>
              <a:off x="4475205" y="2512938"/>
              <a:ext cx="0" cy="18781"/>
            </a:xfrm>
            <a:custGeom>
              <a:avLst/>
              <a:gdLst/>
              <a:ahLst/>
              <a:cxnLst/>
              <a:rect l="0" t="0" r="0" b="0"/>
              <a:pathLst>
                <a:path h="18781">
                  <a:moveTo>
                    <a:pt x="0" y="0"/>
                  </a:moveTo>
                  <a:lnTo>
                    <a:pt x="0" y="187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1" name="pg148"/>
            <p:cNvSpPr/>
            <p:nvPr/>
          </p:nvSpPr>
          <p:spPr>
            <a:xfrm>
              <a:off x="4379152" y="2356422"/>
              <a:ext cx="192106" cy="156516"/>
            </a:xfrm>
            <a:custGeom>
              <a:avLst/>
              <a:gdLst/>
              <a:ahLst/>
              <a:cxnLst/>
              <a:rect l="0" t="0" r="0" b="0"/>
              <a:pathLst>
                <a:path w="192106" h="156516">
                  <a:moveTo>
                    <a:pt x="0" y="0"/>
                  </a:moveTo>
                  <a:lnTo>
                    <a:pt x="0" y="156516"/>
                  </a:lnTo>
                  <a:lnTo>
                    <a:pt x="192106" y="156516"/>
                  </a:lnTo>
                  <a:lnTo>
                    <a:pt x="192106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2" name="pl149"/>
            <p:cNvSpPr/>
            <p:nvPr/>
          </p:nvSpPr>
          <p:spPr>
            <a:xfrm>
              <a:off x="4379152" y="2375204"/>
              <a:ext cx="192106" cy="0"/>
            </a:xfrm>
            <a:custGeom>
              <a:avLst/>
              <a:gdLst/>
              <a:ahLst/>
              <a:cxnLst/>
              <a:rect l="0" t="0" r="0" b="0"/>
              <a:pathLst>
                <a:path w="192106">
                  <a:moveTo>
                    <a:pt x="0" y="0"/>
                  </a:moveTo>
                  <a:lnTo>
                    <a:pt x="19210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3" name="tx150"/>
            <p:cNvSpPr/>
            <p:nvPr/>
          </p:nvSpPr>
          <p:spPr>
            <a:xfrm>
              <a:off x="3867511" y="1940796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454" name="tx155"/>
            <p:cNvSpPr/>
            <p:nvPr/>
          </p:nvSpPr>
          <p:spPr>
            <a:xfrm>
              <a:off x="3661610" y="1781993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455" name="tx160"/>
            <p:cNvSpPr/>
            <p:nvPr/>
          </p:nvSpPr>
          <p:spPr>
            <a:xfrm>
              <a:off x="2893183" y="1769462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456" name="tx165"/>
            <p:cNvSpPr/>
            <p:nvPr/>
          </p:nvSpPr>
          <p:spPr>
            <a:xfrm>
              <a:off x="2631968" y="805771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457" name="tx170"/>
            <p:cNvSpPr/>
            <p:nvPr/>
          </p:nvSpPr>
          <p:spPr>
            <a:xfrm>
              <a:off x="3144253" y="1017843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458" name="tx175"/>
            <p:cNvSpPr/>
            <p:nvPr/>
          </p:nvSpPr>
          <p:spPr>
            <a:xfrm>
              <a:off x="3400395" y="1013720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459" name="tx180"/>
            <p:cNvSpPr/>
            <p:nvPr/>
          </p:nvSpPr>
          <p:spPr>
            <a:xfrm>
              <a:off x="4123653" y="2033954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460" name="tx185"/>
            <p:cNvSpPr/>
            <p:nvPr/>
          </p:nvSpPr>
          <p:spPr>
            <a:xfrm>
              <a:off x="4424964" y="2175195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461" name="rc190"/>
            <p:cNvSpPr/>
            <p:nvPr/>
          </p:nvSpPr>
          <p:spPr>
            <a:xfrm>
              <a:off x="2528524" y="509320"/>
              <a:ext cx="2100366" cy="27483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2" name="rc191"/>
            <p:cNvSpPr/>
            <p:nvPr/>
          </p:nvSpPr>
          <p:spPr>
            <a:xfrm>
              <a:off x="358569" y="294457"/>
              <a:ext cx="210036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3" name="tx192"/>
            <p:cNvSpPr/>
            <p:nvPr/>
          </p:nvSpPr>
          <p:spPr>
            <a:xfrm>
              <a:off x="1312463" y="362380"/>
              <a:ext cx="192578" cy="795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root</a:t>
              </a:r>
            </a:p>
          </p:txBody>
        </p:sp>
        <p:sp>
          <p:nvSpPr>
            <p:cNvPr id="464" name="rc193"/>
            <p:cNvSpPr/>
            <p:nvPr/>
          </p:nvSpPr>
          <p:spPr>
            <a:xfrm>
              <a:off x="2528524" y="294457"/>
              <a:ext cx="210036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5" name="tx194"/>
            <p:cNvSpPr/>
            <p:nvPr/>
          </p:nvSpPr>
          <p:spPr>
            <a:xfrm>
              <a:off x="3442009" y="360579"/>
              <a:ext cx="273397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shoot</a:t>
              </a:r>
            </a:p>
          </p:txBody>
        </p:sp>
        <p:sp>
          <p:nvSpPr>
            <p:cNvPr id="466" name="pl195"/>
            <p:cNvSpPr/>
            <p:nvPr/>
          </p:nvSpPr>
          <p:spPr>
            <a:xfrm>
              <a:off x="51225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7" name="pl196"/>
            <p:cNvSpPr/>
            <p:nvPr/>
          </p:nvSpPr>
          <p:spPr>
            <a:xfrm>
              <a:off x="76839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8" name="pl197"/>
            <p:cNvSpPr/>
            <p:nvPr/>
          </p:nvSpPr>
          <p:spPr>
            <a:xfrm>
              <a:off x="102453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9" name="pl198"/>
            <p:cNvSpPr/>
            <p:nvPr/>
          </p:nvSpPr>
          <p:spPr>
            <a:xfrm>
              <a:off x="128068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0" name="pl199"/>
            <p:cNvSpPr/>
            <p:nvPr/>
          </p:nvSpPr>
          <p:spPr>
            <a:xfrm>
              <a:off x="153682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1" name="pl200"/>
            <p:cNvSpPr/>
            <p:nvPr/>
          </p:nvSpPr>
          <p:spPr>
            <a:xfrm>
              <a:off x="179296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2" name="pl201"/>
            <p:cNvSpPr/>
            <p:nvPr/>
          </p:nvSpPr>
          <p:spPr>
            <a:xfrm>
              <a:off x="204910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3" name="pl202"/>
            <p:cNvSpPr/>
            <p:nvPr/>
          </p:nvSpPr>
          <p:spPr>
            <a:xfrm>
              <a:off x="230525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4" name="tx203"/>
            <p:cNvSpPr/>
            <p:nvPr/>
          </p:nvSpPr>
          <p:spPr>
            <a:xfrm>
              <a:off x="414409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475" name="tx204"/>
            <p:cNvSpPr/>
            <p:nvPr/>
          </p:nvSpPr>
          <p:spPr>
            <a:xfrm>
              <a:off x="684576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476" name="tx205"/>
            <p:cNvSpPr/>
            <p:nvPr/>
          </p:nvSpPr>
          <p:spPr>
            <a:xfrm>
              <a:off x="959327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477" name="tx206"/>
            <p:cNvSpPr/>
            <p:nvPr/>
          </p:nvSpPr>
          <p:spPr>
            <a:xfrm>
              <a:off x="1215469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478" name="tx207"/>
            <p:cNvSpPr/>
            <p:nvPr/>
          </p:nvSpPr>
          <p:spPr>
            <a:xfrm>
              <a:off x="1426564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479" name="tx208"/>
            <p:cNvSpPr/>
            <p:nvPr/>
          </p:nvSpPr>
          <p:spPr>
            <a:xfrm>
              <a:off x="1696731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480" name="tx209"/>
            <p:cNvSpPr/>
            <p:nvPr/>
          </p:nvSpPr>
          <p:spPr>
            <a:xfrm>
              <a:off x="1946624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481" name="tx210"/>
            <p:cNvSpPr/>
            <p:nvPr/>
          </p:nvSpPr>
          <p:spPr>
            <a:xfrm>
              <a:off x="2202767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482" name="pl211"/>
            <p:cNvSpPr/>
            <p:nvPr/>
          </p:nvSpPr>
          <p:spPr>
            <a:xfrm>
              <a:off x="268221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3" name="pl212"/>
            <p:cNvSpPr/>
            <p:nvPr/>
          </p:nvSpPr>
          <p:spPr>
            <a:xfrm>
              <a:off x="293835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4" name="pl213"/>
            <p:cNvSpPr/>
            <p:nvPr/>
          </p:nvSpPr>
          <p:spPr>
            <a:xfrm>
              <a:off x="319449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5" name="pl214"/>
            <p:cNvSpPr/>
            <p:nvPr/>
          </p:nvSpPr>
          <p:spPr>
            <a:xfrm>
              <a:off x="345063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6" name="pl215"/>
            <p:cNvSpPr/>
            <p:nvPr/>
          </p:nvSpPr>
          <p:spPr>
            <a:xfrm>
              <a:off x="370677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7" name="pl216"/>
            <p:cNvSpPr/>
            <p:nvPr/>
          </p:nvSpPr>
          <p:spPr>
            <a:xfrm>
              <a:off x="396292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8" name="pl217"/>
            <p:cNvSpPr/>
            <p:nvPr/>
          </p:nvSpPr>
          <p:spPr>
            <a:xfrm>
              <a:off x="421906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9" name="pl218"/>
            <p:cNvSpPr/>
            <p:nvPr/>
          </p:nvSpPr>
          <p:spPr>
            <a:xfrm>
              <a:off x="447520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0" name="tx219"/>
            <p:cNvSpPr/>
            <p:nvPr/>
          </p:nvSpPr>
          <p:spPr>
            <a:xfrm>
              <a:off x="2584365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491" name="tx220"/>
            <p:cNvSpPr/>
            <p:nvPr/>
          </p:nvSpPr>
          <p:spPr>
            <a:xfrm>
              <a:off x="2854532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492" name="tx221"/>
            <p:cNvSpPr/>
            <p:nvPr/>
          </p:nvSpPr>
          <p:spPr>
            <a:xfrm>
              <a:off x="3129282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493" name="tx222"/>
            <p:cNvSpPr/>
            <p:nvPr/>
          </p:nvSpPr>
          <p:spPr>
            <a:xfrm>
              <a:off x="3385425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494" name="tx223"/>
            <p:cNvSpPr/>
            <p:nvPr/>
          </p:nvSpPr>
          <p:spPr>
            <a:xfrm>
              <a:off x="3596519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495" name="tx224"/>
            <p:cNvSpPr/>
            <p:nvPr/>
          </p:nvSpPr>
          <p:spPr>
            <a:xfrm>
              <a:off x="3866686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496" name="tx225"/>
            <p:cNvSpPr/>
            <p:nvPr/>
          </p:nvSpPr>
          <p:spPr>
            <a:xfrm>
              <a:off x="4116580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497" name="tx226"/>
            <p:cNvSpPr/>
            <p:nvPr/>
          </p:nvSpPr>
          <p:spPr>
            <a:xfrm>
              <a:off x="4372722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498" name="tx227"/>
            <p:cNvSpPr/>
            <p:nvPr/>
          </p:nvSpPr>
          <p:spPr>
            <a:xfrm>
              <a:off x="233783" y="266043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99" name="tx228"/>
            <p:cNvSpPr/>
            <p:nvPr/>
          </p:nvSpPr>
          <p:spPr>
            <a:xfrm>
              <a:off x="233783" y="2034365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0" name="tx229"/>
            <p:cNvSpPr/>
            <p:nvPr/>
          </p:nvSpPr>
          <p:spPr>
            <a:xfrm>
              <a:off x="233783" y="1406882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1" name="tx230"/>
            <p:cNvSpPr/>
            <p:nvPr/>
          </p:nvSpPr>
          <p:spPr>
            <a:xfrm>
              <a:off x="233783" y="782565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2" name="pl231"/>
            <p:cNvSpPr/>
            <p:nvPr/>
          </p:nvSpPr>
          <p:spPr>
            <a:xfrm>
              <a:off x="323774" y="270075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3" name="pl232"/>
            <p:cNvSpPr/>
            <p:nvPr/>
          </p:nvSpPr>
          <p:spPr>
            <a:xfrm>
              <a:off x="323774" y="20746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4" name="pl233"/>
            <p:cNvSpPr/>
            <p:nvPr/>
          </p:nvSpPr>
          <p:spPr>
            <a:xfrm>
              <a:off x="323774" y="14486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5" name="pl234"/>
            <p:cNvSpPr/>
            <p:nvPr/>
          </p:nvSpPr>
          <p:spPr>
            <a:xfrm>
              <a:off x="323774" y="8225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6" name="tx235"/>
            <p:cNvSpPr/>
            <p:nvPr/>
          </p:nvSpPr>
          <p:spPr>
            <a:xfrm>
              <a:off x="2121049" y="3456973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00"/>
                </a:lnSpc>
              </a:pPr>
              <a:r>
                <a:rPr lang="es-ES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  <a:endParaRPr lang="es-ES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07" name="tx236"/>
            <p:cNvSpPr/>
            <p:nvPr/>
          </p:nvSpPr>
          <p:spPr>
            <a:xfrm rot="-5400000">
              <a:off x="79002" y="1831753"/>
              <a:ext cx="77694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508" name="rc237"/>
            <p:cNvSpPr/>
            <p:nvPr/>
          </p:nvSpPr>
          <p:spPr>
            <a:xfrm>
              <a:off x="4768069" y="836585"/>
              <a:ext cx="648741" cy="20938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9" name="tx238"/>
            <p:cNvSpPr/>
            <p:nvPr/>
          </p:nvSpPr>
          <p:spPr>
            <a:xfrm>
              <a:off x="4837658" y="921488"/>
              <a:ext cx="201841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trat</a:t>
              </a:r>
            </a:p>
          </p:txBody>
        </p:sp>
        <p:sp>
          <p:nvSpPr>
            <p:cNvPr id="510" name="rc239"/>
            <p:cNvSpPr/>
            <p:nvPr/>
          </p:nvSpPr>
          <p:spPr>
            <a:xfrm>
              <a:off x="4837658" y="110516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1" name="pl240"/>
            <p:cNvSpPr/>
            <p:nvPr/>
          </p:nvSpPr>
          <p:spPr>
            <a:xfrm>
              <a:off x="4947386" y="126975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2" name="pl241"/>
            <p:cNvSpPr/>
            <p:nvPr/>
          </p:nvSpPr>
          <p:spPr>
            <a:xfrm>
              <a:off x="4947386" y="112710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3" name="rc242"/>
            <p:cNvSpPr/>
            <p:nvPr/>
          </p:nvSpPr>
          <p:spPr>
            <a:xfrm>
              <a:off x="4865090" y="1160027"/>
              <a:ext cx="164591" cy="109727"/>
            </a:xfrm>
            <a:prstGeom prst="rect">
              <a:avLst/>
            </a:pr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4" name="pl243"/>
            <p:cNvSpPr/>
            <p:nvPr/>
          </p:nvSpPr>
          <p:spPr>
            <a:xfrm>
              <a:off x="4865090" y="1214891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5" name="rc244"/>
            <p:cNvSpPr/>
            <p:nvPr/>
          </p:nvSpPr>
          <p:spPr>
            <a:xfrm>
              <a:off x="4837658" y="132461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6" name="pl245"/>
            <p:cNvSpPr/>
            <p:nvPr/>
          </p:nvSpPr>
          <p:spPr>
            <a:xfrm>
              <a:off x="4947386" y="148921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7" name="pl246"/>
            <p:cNvSpPr/>
            <p:nvPr/>
          </p:nvSpPr>
          <p:spPr>
            <a:xfrm>
              <a:off x="4947386" y="134656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8" name="rc247"/>
            <p:cNvSpPr/>
            <p:nvPr/>
          </p:nvSpPr>
          <p:spPr>
            <a:xfrm>
              <a:off x="4865090" y="1379483"/>
              <a:ext cx="164591" cy="109727"/>
            </a:xfrm>
            <a:prstGeom prst="rect">
              <a:avLst/>
            </a:pr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9" name="pl248"/>
            <p:cNvSpPr/>
            <p:nvPr/>
          </p:nvSpPr>
          <p:spPr>
            <a:xfrm>
              <a:off x="4865090" y="1434347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0" name="rc249"/>
            <p:cNvSpPr/>
            <p:nvPr/>
          </p:nvSpPr>
          <p:spPr>
            <a:xfrm>
              <a:off x="4837658" y="15440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1" name="pl250"/>
            <p:cNvSpPr/>
            <p:nvPr/>
          </p:nvSpPr>
          <p:spPr>
            <a:xfrm>
              <a:off x="4947386" y="170866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2" name="pl251"/>
            <p:cNvSpPr/>
            <p:nvPr/>
          </p:nvSpPr>
          <p:spPr>
            <a:xfrm>
              <a:off x="4947386" y="156602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3" name="rc252"/>
            <p:cNvSpPr/>
            <p:nvPr/>
          </p:nvSpPr>
          <p:spPr>
            <a:xfrm>
              <a:off x="4865090" y="1598939"/>
              <a:ext cx="164591" cy="109727"/>
            </a:xfrm>
            <a:prstGeom prst="rect">
              <a:avLst/>
            </a:pr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4" name="pl253"/>
            <p:cNvSpPr/>
            <p:nvPr/>
          </p:nvSpPr>
          <p:spPr>
            <a:xfrm>
              <a:off x="4865090" y="165380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5" name="rc254"/>
            <p:cNvSpPr/>
            <p:nvPr/>
          </p:nvSpPr>
          <p:spPr>
            <a:xfrm>
              <a:off x="4837658" y="17635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6" name="pl255"/>
            <p:cNvSpPr/>
            <p:nvPr/>
          </p:nvSpPr>
          <p:spPr>
            <a:xfrm>
              <a:off x="4947386" y="192812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7" name="pl256"/>
            <p:cNvSpPr/>
            <p:nvPr/>
          </p:nvSpPr>
          <p:spPr>
            <a:xfrm>
              <a:off x="4947386" y="178547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8" name="rc257"/>
            <p:cNvSpPr/>
            <p:nvPr/>
          </p:nvSpPr>
          <p:spPr>
            <a:xfrm>
              <a:off x="4865090" y="1818395"/>
              <a:ext cx="164591" cy="109727"/>
            </a:xfrm>
            <a:prstGeom prst="rect">
              <a:avLst/>
            </a:pr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9" name="pl258"/>
            <p:cNvSpPr/>
            <p:nvPr/>
          </p:nvSpPr>
          <p:spPr>
            <a:xfrm>
              <a:off x="4865090" y="1873259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0" name="rc259"/>
            <p:cNvSpPr/>
            <p:nvPr/>
          </p:nvSpPr>
          <p:spPr>
            <a:xfrm>
              <a:off x="4837658" y="19829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1" name="pl260"/>
            <p:cNvSpPr/>
            <p:nvPr/>
          </p:nvSpPr>
          <p:spPr>
            <a:xfrm>
              <a:off x="4947386" y="214757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2" name="pl261"/>
            <p:cNvSpPr/>
            <p:nvPr/>
          </p:nvSpPr>
          <p:spPr>
            <a:xfrm>
              <a:off x="4947386" y="200493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3" name="rc262"/>
            <p:cNvSpPr/>
            <p:nvPr/>
          </p:nvSpPr>
          <p:spPr>
            <a:xfrm>
              <a:off x="4865090" y="2037851"/>
              <a:ext cx="164591" cy="109727"/>
            </a:xfrm>
            <a:prstGeom prst="rect">
              <a:avLst/>
            </a:pr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4" name="pl263"/>
            <p:cNvSpPr/>
            <p:nvPr/>
          </p:nvSpPr>
          <p:spPr>
            <a:xfrm>
              <a:off x="4865090" y="2092715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5" name="rc264"/>
            <p:cNvSpPr/>
            <p:nvPr/>
          </p:nvSpPr>
          <p:spPr>
            <a:xfrm>
              <a:off x="4837658" y="220244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6" name="pl265"/>
            <p:cNvSpPr/>
            <p:nvPr/>
          </p:nvSpPr>
          <p:spPr>
            <a:xfrm>
              <a:off x="4947386" y="236703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7" name="pl266"/>
            <p:cNvSpPr/>
            <p:nvPr/>
          </p:nvSpPr>
          <p:spPr>
            <a:xfrm>
              <a:off x="4947386" y="222438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8" name="rc267"/>
            <p:cNvSpPr/>
            <p:nvPr/>
          </p:nvSpPr>
          <p:spPr>
            <a:xfrm>
              <a:off x="4865090" y="2257307"/>
              <a:ext cx="164591" cy="109727"/>
            </a:xfrm>
            <a:prstGeom prst="rect">
              <a:avLst/>
            </a:pr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9" name="pl268"/>
            <p:cNvSpPr/>
            <p:nvPr/>
          </p:nvSpPr>
          <p:spPr>
            <a:xfrm>
              <a:off x="4865090" y="2312171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0" name="rc269"/>
            <p:cNvSpPr/>
            <p:nvPr/>
          </p:nvSpPr>
          <p:spPr>
            <a:xfrm>
              <a:off x="4837658" y="242189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1" name="pl270"/>
            <p:cNvSpPr/>
            <p:nvPr/>
          </p:nvSpPr>
          <p:spPr>
            <a:xfrm>
              <a:off x="4947386" y="258649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2" name="pl271"/>
            <p:cNvSpPr/>
            <p:nvPr/>
          </p:nvSpPr>
          <p:spPr>
            <a:xfrm>
              <a:off x="4947386" y="244384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3" name="rc272"/>
            <p:cNvSpPr/>
            <p:nvPr/>
          </p:nvSpPr>
          <p:spPr>
            <a:xfrm>
              <a:off x="4865090" y="2476763"/>
              <a:ext cx="164591" cy="109727"/>
            </a:xfrm>
            <a:prstGeom prst="rect">
              <a:avLst/>
            </a:pr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4" name="pl273"/>
            <p:cNvSpPr/>
            <p:nvPr/>
          </p:nvSpPr>
          <p:spPr>
            <a:xfrm>
              <a:off x="4865090" y="2531627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5" name="rc274"/>
            <p:cNvSpPr/>
            <p:nvPr/>
          </p:nvSpPr>
          <p:spPr>
            <a:xfrm>
              <a:off x="4837658" y="264135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6" name="pl275"/>
            <p:cNvSpPr/>
            <p:nvPr/>
          </p:nvSpPr>
          <p:spPr>
            <a:xfrm>
              <a:off x="4947386" y="280594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7" name="pl276"/>
            <p:cNvSpPr/>
            <p:nvPr/>
          </p:nvSpPr>
          <p:spPr>
            <a:xfrm>
              <a:off x="4947386" y="266330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8" name="rc277"/>
            <p:cNvSpPr/>
            <p:nvPr/>
          </p:nvSpPr>
          <p:spPr>
            <a:xfrm>
              <a:off x="4865090" y="2696219"/>
              <a:ext cx="164591" cy="109727"/>
            </a:xfrm>
            <a:prstGeom prst="rect">
              <a:avLst/>
            </a:pr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9" name="pl278"/>
            <p:cNvSpPr/>
            <p:nvPr/>
          </p:nvSpPr>
          <p:spPr>
            <a:xfrm>
              <a:off x="4865090" y="275108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0" name="tx279"/>
            <p:cNvSpPr/>
            <p:nvPr/>
          </p:nvSpPr>
          <p:spPr>
            <a:xfrm>
              <a:off x="5126703" y="1173582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551" name="tx280"/>
            <p:cNvSpPr/>
            <p:nvPr/>
          </p:nvSpPr>
          <p:spPr>
            <a:xfrm>
              <a:off x="5126703" y="1393038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552" name="tx281"/>
            <p:cNvSpPr/>
            <p:nvPr/>
          </p:nvSpPr>
          <p:spPr>
            <a:xfrm>
              <a:off x="5126703" y="1613476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553" name="tx282"/>
            <p:cNvSpPr/>
            <p:nvPr/>
          </p:nvSpPr>
          <p:spPr>
            <a:xfrm>
              <a:off x="5126703" y="1832932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554" name="tx283"/>
            <p:cNvSpPr/>
            <p:nvPr/>
          </p:nvSpPr>
          <p:spPr>
            <a:xfrm>
              <a:off x="5126703" y="2051406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555" name="tx284"/>
            <p:cNvSpPr/>
            <p:nvPr/>
          </p:nvSpPr>
          <p:spPr>
            <a:xfrm>
              <a:off x="5126703" y="2270862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556" name="tx285"/>
            <p:cNvSpPr/>
            <p:nvPr/>
          </p:nvSpPr>
          <p:spPr>
            <a:xfrm>
              <a:off x="5126703" y="2491300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557" name="tx286"/>
            <p:cNvSpPr/>
            <p:nvPr/>
          </p:nvSpPr>
          <p:spPr>
            <a:xfrm>
              <a:off x="5126703" y="2710756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558" name="tx287"/>
            <p:cNvSpPr/>
            <p:nvPr/>
          </p:nvSpPr>
          <p:spPr>
            <a:xfrm>
              <a:off x="358569" y="67624"/>
              <a:ext cx="698800" cy="1219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Biomasa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66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grpSp>
        <p:nvGrpSpPr>
          <p:cNvPr id="1540" name="grp1"/>
          <p:cNvGrpSpPr/>
          <p:nvPr/>
        </p:nvGrpSpPr>
        <p:grpSpPr>
          <a:xfrm>
            <a:off x="2792683" y="1817196"/>
            <a:ext cx="6400800" cy="4572000"/>
            <a:chOff x="0" y="0"/>
            <a:chExt cx="6400800" cy="4572000"/>
          </a:xfrm>
        </p:grpSpPr>
        <p:sp>
          <p:nvSpPr>
            <p:cNvPr id="1541" name="rc3"/>
            <p:cNvSpPr/>
            <p:nvPr/>
          </p:nvSpPr>
          <p:spPr>
            <a:xfrm>
              <a:off x="0" y="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2" name="rc4"/>
            <p:cNvSpPr/>
            <p:nvPr/>
          </p:nvSpPr>
          <p:spPr>
            <a:xfrm>
              <a:off x="0" y="0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4" name="pl6"/>
            <p:cNvSpPr/>
            <p:nvPr/>
          </p:nvSpPr>
          <p:spPr>
            <a:xfrm>
              <a:off x="545035" y="1849566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5" name="pl7"/>
            <p:cNvSpPr/>
            <p:nvPr/>
          </p:nvSpPr>
          <p:spPr>
            <a:xfrm>
              <a:off x="545035" y="1445425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6" name="pl8"/>
            <p:cNvSpPr/>
            <p:nvPr/>
          </p:nvSpPr>
          <p:spPr>
            <a:xfrm>
              <a:off x="545035" y="1041284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7" name="pl9"/>
            <p:cNvSpPr/>
            <p:nvPr/>
          </p:nvSpPr>
          <p:spPr>
            <a:xfrm>
              <a:off x="545035" y="637143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8" name="pl10"/>
            <p:cNvSpPr/>
            <p:nvPr/>
          </p:nvSpPr>
          <p:spPr>
            <a:xfrm>
              <a:off x="545035" y="2051636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9" name="pl11"/>
            <p:cNvSpPr/>
            <p:nvPr/>
          </p:nvSpPr>
          <p:spPr>
            <a:xfrm>
              <a:off x="545035" y="1647495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0" name="pl12"/>
            <p:cNvSpPr/>
            <p:nvPr/>
          </p:nvSpPr>
          <p:spPr>
            <a:xfrm>
              <a:off x="545035" y="1243354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1" name="pl13"/>
            <p:cNvSpPr/>
            <p:nvPr/>
          </p:nvSpPr>
          <p:spPr>
            <a:xfrm>
              <a:off x="545035" y="839213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2" name="pl14"/>
            <p:cNvSpPr/>
            <p:nvPr/>
          </p:nvSpPr>
          <p:spPr>
            <a:xfrm>
              <a:off x="716239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3" name="pl15"/>
            <p:cNvSpPr/>
            <p:nvPr/>
          </p:nvSpPr>
          <p:spPr>
            <a:xfrm>
              <a:off x="1001579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4" name="pl16"/>
            <p:cNvSpPr/>
            <p:nvPr/>
          </p:nvSpPr>
          <p:spPr>
            <a:xfrm>
              <a:off x="1286918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5" name="pl17"/>
            <p:cNvSpPr/>
            <p:nvPr/>
          </p:nvSpPr>
          <p:spPr>
            <a:xfrm>
              <a:off x="1572258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6" name="pl18"/>
            <p:cNvSpPr/>
            <p:nvPr/>
          </p:nvSpPr>
          <p:spPr>
            <a:xfrm>
              <a:off x="1857598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7" name="pl19"/>
            <p:cNvSpPr/>
            <p:nvPr/>
          </p:nvSpPr>
          <p:spPr>
            <a:xfrm>
              <a:off x="2142937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8" name="pl20"/>
            <p:cNvSpPr/>
            <p:nvPr/>
          </p:nvSpPr>
          <p:spPr>
            <a:xfrm>
              <a:off x="2428277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9" name="pl21"/>
            <p:cNvSpPr/>
            <p:nvPr/>
          </p:nvSpPr>
          <p:spPr>
            <a:xfrm>
              <a:off x="2713616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0" name="pt22"/>
            <p:cNvSpPr/>
            <p:nvPr/>
          </p:nvSpPr>
          <p:spPr>
            <a:xfrm>
              <a:off x="691413" y="178132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1" name="pl23"/>
            <p:cNvSpPr/>
            <p:nvPr/>
          </p:nvSpPr>
          <p:spPr>
            <a:xfrm>
              <a:off x="716239" y="186007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2" name="pl24"/>
            <p:cNvSpPr/>
            <p:nvPr/>
          </p:nvSpPr>
          <p:spPr>
            <a:xfrm>
              <a:off x="716239" y="1892954"/>
              <a:ext cx="0" cy="32965"/>
            </a:xfrm>
            <a:custGeom>
              <a:avLst/>
              <a:gdLst/>
              <a:ahLst/>
              <a:cxnLst/>
              <a:rect l="0" t="0" r="0" b="0"/>
              <a:pathLst>
                <a:path h="32965">
                  <a:moveTo>
                    <a:pt x="0" y="0"/>
                  </a:moveTo>
                  <a:lnTo>
                    <a:pt x="0" y="329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3" name="pg25"/>
            <p:cNvSpPr/>
            <p:nvPr/>
          </p:nvSpPr>
          <p:spPr>
            <a:xfrm>
              <a:off x="609237" y="1860072"/>
              <a:ext cx="214004" cy="32881"/>
            </a:xfrm>
            <a:custGeom>
              <a:avLst/>
              <a:gdLst/>
              <a:ahLst/>
              <a:cxnLst/>
              <a:rect l="0" t="0" r="0" b="0"/>
              <a:pathLst>
                <a:path w="214004" h="32881">
                  <a:moveTo>
                    <a:pt x="0" y="0"/>
                  </a:moveTo>
                  <a:lnTo>
                    <a:pt x="0" y="32881"/>
                  </a:lnTo>
                  <a:lnTo>
                    <a:pt x="214004" y="32881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4" name="pl26"/>
            <p:cNvSpPr/>
            <p:nvPr/>
          </p:nvSpPr>
          <p:spPr>
            <a:xfrm>
              <a:off x="609237" y="1882479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5" name="pl27"/>
            <p:cNvSpPr/>
            <p:nvPr/>
          </p:nvSpPr>
          <p:spPr>
            <a:xfrm>
              <a:off x="1001579" y="1998818"/>
              <a:ext cx="0" cy="8069"/>
            </a:xfrm>
            <a:custGeom>
              <a:avLst/>
              <a:gdLst/>
              <a:ahLst/>
              <a:cxnLst/>
              <a:rect l="0" t="0" r="0" b="0"/>
              <a:pathLst>
                <a:path h="8069">
                  <a:moveTo>
                    <a:pt x="0" y="806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6" name="pl28"/>
            <p:cNvSpPr/>
            <p:nvPr/>
          </p:nvSpPr>
          <p:spPr>
            <a:xfrm>
              <a:off x="1001579" y="2018509"/>
              <a:ext cx="0" cy="5248"/>
            </a:xfrm>
            <a:custGeom>
              <a:avLst/>
              <a:gdLst/>
              <a:ahLst/>
              <a:cxnLst/>
              <a:rect l="0" t="0" r="0" b="0"/>
              <a:pathLst>
                <a:path h="5248">
                  <a:moveTo>
                    <a:pt x="0" y="0"/>
                  </a:moveTo>
                  <a:lnTo>
                    <a:pt x="0" y="52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7" name="pg29"/>
            <p:cNvSpPr/>
            <p:nvPr/>
          </p:nvSpPr>
          <p:spPr>
            <a:xfrm>
              <a:off x="894576" y="2006887"/>
              <a:ext cx="214004" cy="11622"/>
            </a:xfrm>
            <a:custGeom>
              <a:avLst/>
              <a:gdLst/>
              <a:ahLst/>
              <a:cxnLst/>
              <a:rect l="0" t="0" r="0" b="0"/>
              <a:pathLst>
                <a:path w="214004" h="11622">
                  <a:moveTo>
                    <a:pt x="0" y="0"/>
                  </a:moveTo>
                  <a:lnTo>
                    <a:pt x="0" y="11622"/>
                  </a:lnTo>
                  <a:lnTo>
                    <a:pt x="214004" y="11622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8" name="pl30"/>
            <p:cNvSpPr/>
            <p:nvPr/>
          </p:nvSpPr>
          <p:spPr>
            <a:xfrm>
              <a:off x="894576" y="2013168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9" name="pt31"/>
            <p:cNvSpPr/>
            <p:nvPr/>
          </p:nvSpPr>
          <p:spPr>
            <a:xfrm>
              <a:off x="1262092" y="185707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0" name="pt32"/>
            <p:cNvSpPr/>
            <p:nvPr/>
          </p:nvSpPr>
          <p:spPr>
            <a:xfrm>
              <a:off x="1262092" y="197593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1" name="pl33"/>
            <p:cNvSpPr/>
            <p:nvPr/>
          </p:nvSpPr>
          <p:spPr>
            <a:xfrm>
              <a:off x="1286918" y="198987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2" name="pl34"/>
            <p:cNvSpPr/>
            <p:nvPr/>
          </p:nvSpPr>
          <p:spPr>
            <a:xfrm>
              <a:off x="1286918" y="199422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3" name="pg35"/>
            <p:cNvSpPr/>
            <p:nvPr/>
          </p:nvSpPr>
          <p:spPr>
            <a:xfrm>
              <a:off x="1179916" y="1989873"/>
              <a:ext cx="214004" cy="4348"/>
            </a:xfrm>
            <a:custGeom>
              <a:avLst/>
              <a:gdLst/>
              <a:ahLst/>
              <a:cxnLst/>
              <a:rect l="0" t="0" r="0" b="0"/>
              <a:pathLst>
                <a:path w="214004" h="4348">
                  <a:moveTo>
                    <a:pt x="0" y="0"/>
                  </a:moveTo>
                  <a:lnTo>
                    <a:pt x="0" y="4348"/>
                  </a:lnTo>
                  <a:lnTo>
                    <a:pt x="214004" y="4348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4" name="pl36"/>
            <p:cNvSpPr/>
            <p:nvPr/>
          </p:nvSpPr>
          <p:spPr>
            <a:xfrm>
              <a:off x="1179916" y="1993243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5" name="pl37"/>
            <p:cNvSpPr/>
            <p:nvPr/>
          </p:nvSpPr>
          <p:spPr>
            <a:xfrm>
              <a:off x="1572258" y="2017100"/>
              <a:ext cx="0" cy="6241"/>
            </a:xfrm>
            <a:custGeom>
              <a:avLst/>
              <a:gdLst/>
              <a:ahLst/>
              <a:cxnLst/>
              <a:rect l="0" t="0" r="0" b="0"/>
              <a:pathLst>
                <a:path h="6241">
                  <a:moveTo>
                    <a:pt x="0" y="62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6" name="pl38"/>
            <p:cNvSpPr/>
            <p:nvPr/>
          </p:nvSpPr>
          <p:spPr>
            <a:xfrm>
              <a:off x="1572258" y="2031305"/>
              <a:ext cx="0" cy="11084"/>
            </a:xfrm>
            <a:custGeom>
              <a:avLst/>
              <a:gdLst/>
              <a:ahLst/>
              <a:cxnLst/>
              <a:rect l="0" t="0" r="0" b="0"/>
              <a:pathLst>
                <a:path h="11084">
                  <a:moveTo>
                    <a:pt x="0" y="0"/>
                  </a:moveTo>
                  <a:lnTo>
                    <a:pt x="0" y="110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7" name="pg39"/>
            <p:cNvSpPr/>
            <p:nvPr/>
          </p:nvSpPr>
          <p:spPr>
            <a:xfrm>
              <a:off x="1465256" y="2023341"/>
              <a:ext cx="214004" cy="7963"/>
            </a:xfrm>
            <a:custGeom>
              <a:avLst/>
              <a:gdLst/>
              <a:ahLst/>
              <a:cxnLst/>
              <a:rect l="0" t="0" r="0" b="0"/>
              <a:pathLst>
                <a:path w="214004" h="7963">
                  <a:moveTo>
                    <a:pt x="0" y="0"/>
                  </a:moveTo>
                  <a:lnTo>
                    <a:pt x="0" y="7963"/>
                  </a:lnTo>
                  <a:lnTo>
                    <a:pt x="214004" y="7963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8" name="pl40"/>
            <p:cNvSpPr/>
            <p:nvPr/>
          </p:nvSpPr>
          <p:spPr>
            <a:xfrm>
              <a:off x="1465256" y="2030714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9" name="pl41"/>
            <p:cNvSpPr/>
            <p:nvPr/>
          </p:nvSpPr>
          <p:spPr>
            <a:xfrm>
              <a:off x="1857598" y="1706864"/>
              <a:ext cx="0" cy="10610"/>
            </a:xfrm>
            <a:custGeom>
              <a:avLst/>
              <a:gdLst/>
              <a:ahLst/>
              <a:cxnLst/>
              <a:rect l="0" t="0" r="0" b="0"/>
              <a:pathLst>
                <a:path h="10610">
                  <a:moveTo>
                    <a:pt x="0" y="106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0" name="pl42"/>
            <p:cNvSpPr/>
            <p:nvPr/>
          </p:nvSpPr>
          <p:spPr>
            <a:xfrm>
              <a:off x="1857598" y="1737018"/>
              <a:ext cx="0" cy="25492"/>
            </a:xfrm>
            <a:custGeom>
              <a:avLst/>
              <a:gdLst/>
              <a:ahLst/>
              <a:cxnLst/>
              <a:rect l="0" t="0" r="0" b="0"/>
              <a:pathLst>
                <a:path h="25492">
                  <a:moveTo>
                    <a:pt x="0" y="0"/>
                  </a:moveTo>
                  <a:lnTo>
                    <a:pt x="0" y="2549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1" name="pg43"/>
            <p:cNvSpPr/>
            <p:nvPr/>
          </p:nvSpPr>
          <p:spPr>
            <a:xfrm>
              <a:off x="1750595" y="1717475"/>
              <a:ext cx="214004" cy="19543"/>
            </a:xfrm>
            <a:custGeom>
              <a:avLst/>
              <a:gdLst/>
              <a:ahLst/>
              <a:cxnLst/>
              <a:rect l="0" t="0" r="0" b="0"/>
              <a:pathLst>
                <a:path w="214004" h="19543">
                  <a:moveTo>
                    <a:pt x="0" y="0"/>
                  </a:moveTo>
                  <a:lnTo>
                    <a:pt x="0" y="19543"/>
                  </a:lnTo>
                  <a:lnTo>
                    <a:pt x="214004" y="19543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2" name="pl44"/>
            <p:cNvSpPr/>
            <p:nvPr/>
          </p:nvSpPr>
          <p:spPr>
            <a:xfrm>
              <a:off x="1750595" y="1718308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3" name="pl45"/>
            <p:cNvSpPr/>
            <p:nvPr/>
          </p:nvSpPr>
          <p:spPr>
            <a:xfrm>
              <a:off x="2142937" y="1676309"/>
              <a:ext cx="0" cy="8547"/>
            </a:xfrm>
            <a:custGeom>
              <a:avLst/>
              <a:gdLst/>
              <a:ahLst/>
              <a:cxnLst/>
              <a:rect l="0" t="0" r="0" b="0"/>
              <a:pathLst>
                <a:path h="8547">
                  <a:moveTo>
                    <a:pt x="0" y="85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4" name="pl46"/>
            <p:cNvSpPr/>
            <p:nvPr/>
          </p:nvSpPr>
          <p:spPr>
            <a:xfrm>
              <a:off x="2142937" y="1826248"/>
              <a:ext cx="0" cy="21256"/>
            </a:xfrm>
            <a:custGeom>
              <a:avLst/>
              <a:gdLst/>
              <a:ahLst/>
              <a:cxnLst/>
              <a:rect l="0" t="0" r="0" b="0"/>
              <a:pathLst>
                <a:path h="21256">
                  <a:moveTo>
                    <a:pt x="0" y="0"/>
                  </a:moveTo>
                  <a:lnTo>
                    <a:pt x="0" y="212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5" name="pg47"/>
            <p:cNvSpPr/>
            <p:nvPr/>
          </p:nvSpPr>
          <p:spPr>
            <a:xfrm>
              <a:off x="2035935" y="1684857"/>
              <a:ext cx="214004" cy="141390"/>
            </a:xfrm>
            <a:custGeom>
              <a:avLst/>
              <a:gdLst/>
              <a:ahLst/>
              <a:cxnLst/>
              <a:rect l="0" t="0" r="0" b="0"/>
              <a:pathLst>
                <a:path w="214004" h="141390">
                  <a:moveTo>
                    <a:pt x="0" y="0"/>
                  </a:moveTo>
                  <a:lnTo>
                    <a:pt x="0" y="141390"/>
                  </a:lnTo>
                  <a:lnTo>
                    <a:pt x="214004" y="141390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6" name="pl48"/>
            <p:cNvSpPr/>
            <p:nvPr/>
          </p:nvSpPr>
          <p:spPr>
            <a:xfrm>
              <a:off x="2035935" y="1780861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7" name="pt49"/>
            <p:cNvSpPr/>
            <p:nvPr/>
          </p:nvSpPr>
          <p:spPr>
            <a:xfrm>
              <a:off x="2403451" y="108962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8" name="pl50"/>
            <p:cNvSpPr/>
            <p:nvPr/>
          </p:nvSpPr>
          <p:spPr>
            <a:xfrm>
              <a:off x="2428277" y="646479"/>
              <a:ext cx="0" cy="112591"/>
            </a:xfrm>
            <a:custGeom>
              <a:avLst/>
              <a:gdLst/>
              <a:ahLst/>
              <a:cxnLst/>
              <a:rect l="0" t="0" r="0" b="0"/>
              <a:pathLst>
                <a:path h="112591">
                  <a:moveTo>
                    <a:pt x="0" y="11259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9" name="pl51"/>
            <p:cNvSpPr/>
            <p:nvPr/>
          </p:nvSpPr>
          <p:spPr>
            <a:xfrm>
              <a:off x="2428277" y="86275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0" name="pg52"/>
            <p:cNvSpPr/>
            <p:nvPr/>
          </p:nvSpPr>
          <p:spPr>
            <a:xfrm>
              <a:off x="2321274" y="759070"/>
              <a:ext cx="214004" cy="103679"/>
            </a:xfrm>
            <a:custGeom>
              <a:avLst/>
              <a:gdLst/>
              <a:ahLst/>
              <a:cxnLst/>
              <a:rect l="0" t="0" r="0" b="0"/>
              <a:pathLst>
                <a:path w="214004" h="103679">
                  <a:moveTo>
                    <a:pt x="0" y="0"/>
                  </a:moveTo>
                  <a:lnTo>
                    <a:pt x="0" y="103679"/>
                  </a:lnTo>
                  <a:lnTo>
                    <a:pt x="214004" y="103679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1" name="pl53"/>
            <p:cNvSpPr/>
            <p:nvPr/>
          </p:nvSpPr>
          <p:spPr>
            <a:xfrm>
              <a:off x="2321274" y="821683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2" name="pl54"/>
            <p:cNvSpPr/>
            <p:nvPr/>
          </p:nvSpPr>
          <p:spPr>
            <a:xfrm>
              <a:off x="2713616" y="582323"/>
              <a:ext cx="0" cy="117348"/>
            </a:xfrm>
            <a:custGeom>
              <a:avLst/>
              <a:gdLst/>
              <a:ahLst/>
              <a:cxnLst/>
              <a:rect l="0" t="0" r="0" b="0"/>
              <a:pathLst>
                <a:path h="117348">
                  <a:moveTo>
                    <a:pt x="0" y="1173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3" name="pl55"/>
            <p:cNvSpPr/>
            <p:nvPr/>
          </p:nvSpPr>
          <p:spPr>
            <a:xfrm>
              <a:off x="2713616" y="919169"/>
              <a:ext cx="0" cy="194479"/>
            </a:xfrm>
            <a:custGeom>
              <a:avLst/>
              <a:gdLst/>
              <a:ahLst/>
              <a:cxnLst/>
              <a:rect l="0" t="0" r="0" b="0"/>
              <a:pathLst>
                <a:path h="194479">
                  <a:moveTo>
                    <a:pt x="0" y="0"/>
                  </a:moveTo>
                  <a:lnTo>
                    <a:pt x="0" y="1944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4" name="pg56"/>
            <p:cNvSpPr/>
            <p:nvPr/>
          </p:nvSpPr>
          <p:spPr>
            <a:xfrm>
              <a:off x="2606614" y="699671"/>
              <a:ext cx="214004" cy="219497"/>
            </a:xfrm>
            <a:custGeom>
              <a:avLst/>
              <a:gdLst/>
              <a:ahLst/>
              <a:cxnLst/>
              <a:rect l="0" t="0" r="0" b="0"/>
              <a:pathLst>
                <a:path w="214004" h="219497">
                  <a:moveTo>
                    <a:pt x="0" y="0"/>
                  </a:moveTo>
                  <a:lnTo>
                    <a:pt x="0" y="219497"/>
                  </a:lnTo>
                  <a:lnTo>
                    <a:pt x="214004" y="219497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5" name="pl57"/>
            <p:cNvSpPr/>
            <p:nvPr/>
          </p:nvSpPr>
          <p:spPr>
            <a:xfrm>
              <a:off x="2606614" y="896132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6" name="tx58"/>
            <p:cNvSpPr/>
            <p:nvPr/>
          </p:nvSpPr>
          <p:spPr>
            <a:xfrm>
              <a:off x="1522017" y="1867163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601" name="tx63"/>
            <p:cNvSpPr/>
            <p:nvPr/>
          </p:nvSpPr>
          <p:spPr>
            <a:xfrm>
              <a:off x="951337" y="1875647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605" name="tx67"/>
            <p:cNvSpPr/>
            <p:nvPr/>
          </p:nvSpPr>
          <p:spPr>
            <a:xfrm>
              <a:off x="1807356" y="1573197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10" name="tx72"/>
            <p:cNvSpPr/>
            <p:nvPr/>
          </p:nvSpPr>
          <p:spPr>
            <a:xfrm>
              <a:off x="2378035" y="541663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15" name="tx77"/>
            <p:cNvSpPr/>
            <p:nvPr/>
          </p:nvSpPr>
          <p:spPr>
            <a:xfrm>
              <a:off x="2047527" y="1552948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620" name="tx82"/>
            <p:cNvSpPr/>
            <p:nvPr/>
          </p:nvSpPr>
          <p:spPr>
            <a:xfrm>
              <a:off x="2663375" y="514650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25" name="tx87"/>
            <p:cNvSpPr/>
            <p:nvPr/>
          </p:nvSpPr>
          <p:spPr>
            <a:xfrm>
              <a:off x="1191508" y="1751173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1630" name="tx92"/>
            <p:cNvSpPr/>
            <p:nvPr/>
          </p:nvSpPr>
          <p:spPr>
            <a:xfrm>
              <a:off x="570588" y="1675854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635" name="rc97"/>
            <p:cNvSpPr/>
            <p:nvPr/>
          </p:nvSpPr>
          <p:spPr>
            <a:xfrm>
              <a:off x="545035" y="509320"/>
              <a:ext cx="2339784" cy="160607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36" name="rc98"/>
            <p:cNvSpPr/>
            <p:nvPr/>
          </p:nvSpPr>
          <p:spPr>
            <a:xfrm>
              <a:off x="545035" y="2565994"/>
              <a:ext cx="2339784" cy="16060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37" name="pl99"/>
            <p:cNvSpPr/>
            <p:nvPr/>
          </p:nvSpPr>
          <p:spPr>
            <a:xfrm>
              <a:off x="545035" y="3714325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38" name="pl100"/>
            <p:cNvSpPr/>
            <p:nvPr/>
          </p:nvSpPr>
          <p:spPr>
            <a:xfrm>
              <a:off x="545035" y="3208380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39" name="pl101"/>
            <p:cNvSpPr/>
            <p:nvPr/>
          </p:nvSpPr>
          <p:spPr>
            <a:xfrm>
              <a:off x="545035" y="2702435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0" name="pl102"/>
            <p:cNvSpPr/>
            <p:nvPr/>
          </p:nvSpPr>
          <p:spPr>
            <a:xfrm>
              <a:off x="545035" y="3967298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1" name="pl103"/>
            <p:cNvSpPr/>
            <p:nvPr/>
          </p:nvSpPr>
          <p:spPr>
            <a:xfrm>
              <a:off x="545035" y="3461353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2" name="pl104"/>
            <p:cNvSpPr/>
            <p:nvPr/>
          </p:nvSpPr>
          <p:spPr>
            <a:xfrm>
              <a:off x="545035" y="2955408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3" name="pl105"/>
            <p:cNvSpPr/>
            <p:nvPr/>
          </p:nvSpPr>
          <p:spPr>
            <a:xfrm>
              <a:off x="716239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4" name="pl106"/>
            <p:cNvSpPr/>
            <p:nvPr/>
          </p:nvSpPr>
          <p:spPr>
            <a:xfrm>
              <a:off x="1001579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5" name="pl107"/>
            <p:cNvSpPr/>
            <p:nvPr/>
          </p:nvSpPr>
          <p:spPr>
            <a:xfrm>
              <a:off x="1286918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6" name="pl108"/>
            <p:cNvSpPr/>
            <p:nvPr/>
          </p:nvSpPr>
          <p:spPr>
            <a:xfrm>
              <a:off x="1572258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7" name="pl109"/>
            <p:cNvSpPr/>
            <p:nvPr/>
          </p:nvSpPr>
          <p:spPr>
            <a:xfrm>
              <a:off x="1857598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8" name="pl110"/>
            <p:cNvSpPr/>
            <p:nvPr/>
          </p:nvSpPr>
          <p:spPr>
            <a:xfrm>
              <a:off x="2142937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9" name="pl111"/>
            <p:cNvSpPr/>
            <p:nvPr/>
          </p:nvSpPr>
          <p:spPr>
            <a:xfrm>
              <a:off x="2428277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0" name="pl112"/>
            <p:cNvSpPr/>
            <p:nvPr/>
          </p:nvSpPr>
          <p:spPr>
            <a:xfrm>
              <a:off x="2713616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1" name="pl113"/>
            <p:cNvSpPr/>
            <p:nvPr/>
          </p:nvSpPr>
          <p:spPr>
            <a:xfrm>
              <a:off x="716239" y="3335354"/>
              <a:ext cx="0" cy="125899"/>
            </a:xfrm>
            <a:custGeom>
              <a:avLst/>
              <a:gdLst/>
              <a:ahLst/>
              <a:cxnLst/>
              <a:rect l="0" t="0" r="0" b="0"/>
              <a:pathLst>
                <a:path h="125899">
                  <a:moveTo>
                    <a:pt x="0" y="1258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2" name="pl114"/>
            <p:cNvSpPr/>
            <p:nvPr/>
          </p:nvSpPr>
          <p:spPr>
            <a:xfrm>
              <a:off x="716239" y="3563591"/>
              <a:ext cx="0" cy="25442"/>
            </a:xfrm>
            <a:custGeom>
              <a:avLst/>
              <a:gdLst/>
              <a:ahLst/>
              <a:cxnLst/>
              <a:rect l="0" t="0" r="0" b="0"/>
              <a:pathLst>
                <a:path h="25442">
                  <a:moveTo>
                    <a:pt x="0" y="0"/>
                  </a:moveTo>
                  <a:lnTo>
                    <a:pt x="0" y="254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3" name="pg115"/>
            <p:cNvSpPr/>
            <p:nvPr/>
          </p:nvSpPr>
          <p:spPr>
            <a:xfrm>
              <a:off x="609237" y="3461254"/>
              <a:ext cx="214004" cy="102337"/>
            </a:xfrm>
            <a:custGeom>
              <a:avLst/>
              <a:gdLst/>
              <a:ahLst/>
              <a:cxnLst/>
              <a:rect l="0" t="0" r="0" b="0"/>
              <a:pathLst>
                <a:path w="214004" h="102337">
                  <a:moveTo>
                    <a:pt x="0" y="0"/>
                  </a:moveTo>
                  <a:lnTo>
                    <a:pt x="0" y="102337"/>
                  </a:lnTo>
                  <a:lnTo>
                    <a:pt x="214004" y="102337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4" name="pl116"/>
            <p:cNvSpPr/>
            <p:nvPr/>
          </p:nvSpPr>
          <p:spPr>
            <a:xfrm>
              <a:off x="609237" y="3513017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5" name="pl117"/>
            <p:cNvSpPr/>
            <p:nvPr/>
          </p:nvSpPr>
          <p:spPr>
            <a:xfrm>
              <a:off x="1001579" y="3732797"/>
              <a:ext cx="0" cy="64866"/>
            </a:xfrm>
            <a:custGeom>
              <a:avLst/>
              <a:gdLst/>
              <a:ahLst/>
              <a:cxnLst/>
              <a:rect l="0" t="0" r="0" b="0"/>
              <a:pathLst>
                <a:path h="64866">
                  <a:moveTo>
                    <a:pt x="0" y="648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6" name="pl118"/>
            <p:cNvSpPr/>
            <p:nvPr/>
          </p:nvSpPr>
          <p:spPr>
            <a:xfrm>
              <a:off x="1001579" y="3898663"/>
              <a:ext cx="0" cy="101120"/>
            </a:xfrm>
            <a:custGeom>
              <a:avLst/>
              <a:gdLst/>
              <a:ahLst/>
              <a:cxnLst/>
              <a:rect l="0" t="0" r="0" b="0"/>
              <a:pathLst>
                <a:path h="101120">
                  <a:moveTo>
                    <a:pt x="0" y="0"/>
                  </a:moveTo>
                  <a:lnTo>
                    <a:pt x="0" y="1011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7" name="pg119"/>
            <p:cNvSpPr/>
            <p:nvPr/>
          </p:nvSpPr>
          <p:spPr>
            <a:xfrm>
              <a:off x="894576" y="3797663"/>
              <a:ext cx="214004" cy="100999"/>
            </a:xfrm>
            <a:custGeom>
              <a:avLst/>
              <a:gdLst/>
              <a:ahLst/>
              <a:cxnLst/>
              <a:rect l="0" t="0" r="0" b="0"/>
              <a:pathLst>
                <a:path w="214004" h="100999">
                  <a:moveTo>
                    <a:pt x="0" y="0"/>
                  </a:moveTo>
                  <a:lnTo>
                    <a:pt x="0" y="100999"/>
                  </a:lnTo>
                  <a:lnTo>
                    <a:pt x="214004" y="100999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8" name="pl120"/>
            <p:cNvSpPr/>
            <p:nvPr/>
          </p:nvSpPr>
          <p:spPr>
            <a:xfrm>
              <a:off x="894576" y="3842121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9" name="pt121"/>
            <p:cNvSpPr/>
            <p:nvPr/>
          </p:nvSpPr>
          <p:spPr>
            <a:xfrm>
              <a:off x="1262092" y="268250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0" name="pl122"/>
            <p:cNvSpPr/>
            <p:nvPr/>
          </p:nvSpPr>
          <p:spPr>
            <a:xfrm>
              <a:off x="1286918" y="291020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1" name="pl123"/>
            <p:cNvSpPr/>
            <p:nvPr/>
          </p:nvSpPr>
          <p:spPr>
            <a:xfrm>
              <a:off x="1286918" y="3017497"/>
              <a:ext cx="0" cy="107999"/>
            </a:xfrm>
            <a:custGeom>
              <a:avLst/>
              <a:gdLst/>
              <a:ahLst/>
              <a:cxnLst/>
              <a:rect l="0" t="0" r="0" b="0"/>
              <a:pathLst>
                <a:path h="107999">
                  <a:moveTo>
                    <a:pt x="0" y="0"/>
                  </a:moveTo>
                  <a:lnTo>
                    <a:pt x="0" y="1079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2" name="pg124"/>
            <p:cNvSpPr/>
            <p:nvPr/>
          </p:nvSpPr>
          <p:spPr>
            <a:xfrm>
              <a:off x="1179916" y="2910202"/>
              <a:ext cx="214004" cy="107295"/>
            </a:xfrm>
            <a:custGeom>
              <a:avLst/>
              <a:gdLst/>
              <a:ahLst/>
              <a:cxnLst/>
              <a:rect l="0" t="0" r="0" b="0"/>
              <a:pathLst>
                <a:path w="214004" h="107295">
                  <a:moveTo>
                    <a:pt x="0" y="0"/>
                  </a:moveTo>
                  <a:lnTo>
                    <a:pt x="0" y="107295"/>
                  </a:lnTo>
                  <a:lnTo>
                    <a:pt x="214004" y="107295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3" name="pl125"/>
            <p:cNvSpPr/>
            <p:nvPr/>
          </p:nvSpPr>
          <p:spPr>
            <a:xfrm>
              <a:off x="1179916" y="2962993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4" name="pl126"/>
            <p:cNvSpPr/>
            <p:nvPr/>
          </p:nvSpPr>
          <p:spPr>
            <a:xfrm>
              <a:off x="1572258" y="3909174"/>
              <a:ext cx="0" cy="24179"/>
            </a:xfrm>
            <a:custGeom>
              <a:avLst/>
              <a:gdLst/>
              <a:ahLst/>
              <a:cxnLst/>
              <a:rect l="0" t="0" r="0" b="0"/>
              <a:pathLst>
                <a:path h="24179">
                  <a:moveTo>
                    <a:pt x="0" y="2417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5" name="pl127"/>
            <p:cNvSpPr/>
            <p:nvPr/>
          </p:nvSpPr>
          <p:spPr>
            <a:xfrm>
              <a:off x="1572258" y="3975644"/>
              <a:ext cx="0" cy="18111"/>
            </a:xfrm>
            <a:custGeom>
              <a:avLst/>
              <a:gdLst/>
              <a:ahLst/>
              <a:cxnLst/>
              <a:rect l="0" t="0" r="0" b="0"/>
              <a:pathLst>
                <a:path h="18111">
                  <a:moveTo>
                    <a:pt x="0" y="0"/>
                  </a:moveTo>
                  <a:lnTo>
                    <a:pt x="0" y="181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6" name="pg128"/>
            <p:cNvSpPr/>
            <p:nvPr/>
          </p:nvSpPr>
          <p:spPr>
            <a:xfrm>
              <a:off x="1465256" y="3933354"/>
              <a:ext cx="214004" cy="42290"/>
            </a:xfrm>
            <a:custGeom>
              <a:avLst/>
              <a:gdLst/>
              <a:ahLst/>
              <a:cxnLst/>
              <a:rect l="0" t="0" r="0" b="0"/>
              <a:pathLst>
                <a:path w="214004" h="42290">
                  <a:moveTo>
                    <a:pt x="0" y="0"/>
                  </a:moveTo>
                  <a:lnTo>
                    <a:pt x="0" y="42290"/>
                  </a:lnTo>
                  <a:lnTo>
                    <a:pt x="214004" y="42290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7" name="pl129"/>
            <p:cNvSpPr/>
            <p:nvPr/>
          </p:nvSpPr>
          <p:spPr>
            <a:xfrm>
              <a:off x="1465256" y="3957533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8" name="pl130"/>
            <p:cNvSpPr/>
            <p:nvPr/>
          </p:nvSpPr>
          <p:spPr>
            <a:xfrm>
              <a:off x="1857598" y="3404752"/>
              <a:ext cx="0" cy="154912"/>
            </a:xfrm>
            <a:custGeom>
              <a:avLst/>
              <a:gdLst/>
              <a:ahLst/>
              <a:cxnLst/>
              <a:rect l="0" t="0" r="0" b="0"/>
              <a:pathLst>
                <a:path h="154912">
                  <a:moveTo>
                    <a:pt x="0" y="1549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9" name="pl131"/>
            <p:cNvSpPr/>
            <p:nvPr/>
          </p:nvSpPr>
          <p:spPr>
            <a:xfrm>
              <a:off x="1857598" y="3671968"/>
              <a:ext cx="0" cy="21762"/>
            </a:xfrm>
            <a:custGeom>
              <a:avLst/>
              <a:gdLst/>
              <a:ahLst/>
              <a:cxnLst/>
              <a:rect l="0" t="0" r="0" b="0"/>
              <a:pathLst>
                <a:path h="21762">
                  <a:moveTo>
                    <a:pt x="0" y="0"/>
                  </a:moveTo>
                  <a:lnTo>
                    <a:pt x="0" y="217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0" name="pg132"/>
            <p:cNvSpPr/>
            <p:nvPr/>
          </p:nvSpPr>
          <p:spPr>
            <a:xfrm>
              <a:off x="1750595" y="3559664"/>
              <a:ext cx="214004" cy="112304"/>
            </a:xfrm>
            <a:custGeom>
              <a:avLst/>
              <a:gdLst/>
              <a:ahLst/>
              <a:cxnLst/>
              <a:rect l="0" t="0" r="0" b="0"/>
              <a:pathLst>
                <a:path w="214004" h="112304">
                  <a:moveTo>
                    <a:pt x="0" y="0"/>
                  </a:moveTo>
                  <a:lnTo>
                    <a:pt x="0" y="112304"/>
                  </a:lnTo>
                  <a:lnTo>
                    <a:pt x="214004" y="112304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1" name="pl133"/>
            <p:cNvSpPr/>
            <p:nvPr/>
          </p:nvSpPr>
          <p:spPr>
            <a:xfrm>
              <a:off x="1750595" y="3644750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2" name="pl134"/>
            <p:cNvSpPr/>
            <p:nvPr/>
          </p:nvSpPr>
          <p:spPr>
            <a:xfrm>
              <a:off x="2142937" y="3928282"/>
              <a:ext cx="0" cy="19090"/>
            </a:xfrm>
            <a:custGeom>
              <a:avLst/>
              <a:gdLst/>
              <a:ahLst/>
              <a:cxnLst/>
              <a:rect l="0" t="0" r="0" b="0"/>
              <a:pathLst>
                <a:path h="19090">
                  <a:moveTo>
                    <a:pt x="0" y="1909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3" name="pl135"/>
            <p:cNvSpPr/>
            <p:nvPr/>
          </p:nvSpPr>
          <p:spPr>
            <a:xfrm>
              <a:off x="2142937" y="4010963"/>
              <a:ext cx="0" cy="88099"/>
            </a:xfrm>
            <a:custGeom>
              <a:avLst/>
              <a:gdLst/>
              <a:ahLst/>
              <a:cxnLst/>
              <a:rect l="0" t="0" r="0" b="0"/>
              <a:pathLst>
                <a:path h="88099">
                  <a:moveTo>
                    <a:pt x="0" y="0"/>
                  </a:moveTo>
                  <a:lnTo>
                    <a:pt x="0" y="880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4" name="pg136"/>
            <p:cNvSpPr/>
            <p:nvPr/>
          </p:nvSpPr>
          <p:spPr>
            <a:xfrm>
              <a:off x="2035935" y="3947373"/>
              <a:ext cx="214004" cy="63590"/>
            </a:xfrm>
            <a:custGeom>
              <a:avLst/>
              <a:gdLst/>
              <a:ahLst/>
              <a:cxnLst/>
              <a:rect l="0" t="0" r="0" b="0"/>
              <a:pathLst>
                <a:path w="214004" h="63590">
                  <a:moveTo>
                    <a:pt x="0" y="0"/>
                  </a:moveTo>
                  <a:lnTo>
                    <a:pt x="0" y="63590"/>
                  </a:lnTo>
                  <a:lnTo>
                    <a:pt x="214004" y="63590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5" name="pl137"/>
            <p:cNvSpPr/>
            <p:nvPr/>
          </p:nvSpPr>
          <p:spPr>
            <a:xfrm>
              <a:off x="2035935" y="3947541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6" name="pl138"/>
            <p:cNvSpPr/>
            <p:nvPr/>
          </p:nvSpPr>
          <p:spPr>
            <a:xfrm>
              <a:off x="2428277" y="3402878"/>
              <a:ext cx="0" cy="49819"/>
            </a:xfrm>
            <a:custGeom>
              <a:avLst/>
              <a:gdLst/>
              <a:ahLst/>
              <a:cxnLst/>
              <a:rect l="0" t="0" r="0" b="0"/>
              <a:pathLst>
                <a:path h="49819">
                  <a:moveTo>
                    <a:pt x="0" y="498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7" name="pl139"/>
            <p:cNvSpPr/>
            <p:nvPr/>
          </p:nvSpPr>
          <p:spPr>
            <a:xfrm>
              <a:off x="2428277" y="3667746"/>
              <a:ext cx="0" cy="16979"/>
            </a:xfrm>
            <a:custGeom>
              <a:avLst/>
              <a:gdLst/>
              <a:ahLst/>
              <a:cxnLst/>
              <a:rect l="0" t="0" r="0" b="0"/>
              <a:pathLst>
                <a:path h="16979">
                  <a:moveTo>
                    <a:pt x="0" y="0"/>
                  </a:moveTo>
                  <a:lnTo>
                    <a:pt x="0" y="169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8" name="pg140"/>
            <p:cNvSpPr/>
            <p:nvPr/>
          </p:nvSpPr>
          <p:spPr>
            <a:xfrm>
              <a:off x="2321274" y="3452697"/>
              <a:ext cx="214004" cy="215048"/>
            </a:xfrm>
            <a:custGeom>
              <a:avLst/>
              <a:gdLst/>
              <a:ahLst/>
              <a:cxnLst/>
              <a:rect l="0" t="0" r="0" b="0"/>
              <a:pathLst>
                <a:path w="214004" h="215048">
                  <a:moveTo>
                    <a:pt x="0" y="0"/>
                  </a:moveTo>
                  <a:lnTo>
                    <a:pt x="0" y="215048"/>
                  </a:lnTo>
                  <a:lnTo>
                    <a:pt x="214004" y="215048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79" name="pl141"/>
            <p:cNvSpPr/>
            <p:nvPr/>
          </p:nvSpPr>
          <p:spPr>
            <a:xfrm>
              <a:off x="2321274" y="3557413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80" name="pl142"/>
            <p:cNvSpPr/>
            <p:nvPr/>
          </p:nvSpPr>
          <p:spPr>
            <a:xfrm>
              <a:off x="2713616" y="3800466"/>
              <a:ext cx="0" cy="96108"/>
            </a:xfrm>
            <a:custGeom>
              <a:avLst/>
              <a:gdLst/>
              <a:ahLst/>
              <a:cxnLst/>
              <a:rect l="0" t="0" r="0" b="0"/>
              <a:pathLst>
                <a:path h="96108">
                  <a:moveTo>
                    <a:pt x="0" y="961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81" name="pl143"/>
            <p:cNvSpPr/>
            <p:nvPr/>
          </p:nvSpPr>
          <p:spPr>
            <a:xfrm>
              <a:off x="2713616" y="3990359"/>
              <a:ext cx="0" cy="41927"/>
            </a:xfrm>
            <a:custGeom>
              <a:avLst/>
              <a:gdLst/>
              <a:ahLst/>
              <a:cxnLst/>
              <a:rect l="0" t="0" r="0" b="0"/>
              <a:pathLst>
                <a:path h="41927">
                  <a:moveTo>
                    <a:pt x="0" y="0"/>
                  </a:moveTo>
                  <a:lnTo>
                    <a:pt x="0" y="4192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82" name="pg144"/>
            <p:cNvSpPr/>
            <p:nvPr/>
          </p:nvSpPr>
          <p:spPr>
            <a:xfrm>
              <a:off x="2606614" y="3896574"/>
              <a:ext cx="214004" cy="93785"/>
            </a:xfrm>
            <a:custGeom>
              <a:avLst/>
              <a:gdLst/>
              <a:ahLst/>
              <a:cxnLst/>
              <a:rect l="0" t="0" r="0" b="0"/>
              <a:pathLst>
                <a:path w="214004" h="93785">
                  <a:moveTo>
                    <a:pt x="0" y="0"/>
                  </a:moveTo>
                  <a:lnTo>
                    <a:pt x="0" y="93785"/>
                  </a:lnTo>
                  <a:lnTo>
                    <a:pt x="214004" y="93785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83" name="pl145"/>
            <p:cNvSpPr/>
            <p:nvPr/>
          </p:nvSpPr>
          <p:spPr>
            <a:xfrm>
              <a:off x="2606614" y="3952497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84" name="tx146"/>
            <p:cNvSpPr/>
            <p:nvPr/>
          </p:nvSpPr>
          <p:spPr>
            <a:xfrm>
              <a:off x="1527089" y="3801988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7" name="tx149"/>
            <p:cNvSpPr/>
            <p:nvPr/>
          </p:nvSpPr>
          <p:spPr>
            <a:xfrm>
              <a:off x="956410" y="3639984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92" name="tx154"/>
            <p:cNvSpPr/>
            <p:nvPr/>
          </p:nvSpPr>
          <p:spPr>
            <a:xfrm>
              <a:off x="1807356" y="3223936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96" name="tx158"/>
            <p:cNvSpPr/>
            <p:nvPr/>
          </p:nvSpPr>
          <p:spPr>
            <a:xfrm>
              <a:off x="2378035" y="3249888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701" name="tx163"/>
            <p:cNvSpPr/>
            <p:nvPr/>
          </p:nvSpPr>
          <p:spPr>
            <a:xfrm>
              <a:off x="2097768" y="3817962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706" name="tx168"/>
            <p:cNvSpPr/>
            <p:nvPr/>
          </p:nvSpPr>
          <p:spPr>
            <a:xfrm>
              <a:off x="2668448" y="3702923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710" name="tx172"/>
            <p:cNvSpPr/>
            <p:nvPr/>
          </p:nvSpPr>
          <p:spPr>
            <a:xfrm>
              <a:off x="1236677" y="2781958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715" name="tx177"/>
            <p:cNvSpPr/>
            <p:nvPr/>
          </p:nvSpPr>
          <p:spPr>
            <a:xfrm>
              <a:off x="665998" y="3186642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720" name="rc182"/>
            <p:cNvSpPr/>
            <p:nvPr/>
          </p:nvSpPr>
          <p:spPr>
            <a:xfrm>
              <a:off x="545035" y="2565994"/>
              <a:ext cx="2339784" cy="160607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1" name="rc183"/>
            <p:cNvSpPr/>
            <p:nvPr/>
          </p:nvSpPr>
          <p:spPr>
            <a:xfrm>
              <a:off x="3203506" y="509320"/>
              <a:ext cx="2339784" cy="16060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2" name="pl184"/>
            <p:cNvSpPr/>
            <p:nvPr/>
          </p:nvSpPr>
          <p:spPr>
            <a:xfrm>
              <a:off x="3203506" y="1890816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3" name="pl185"/>
            <p:cNvSpPr/>
            <p:nvPr/>
          </p:nvSpPr>
          <p:spPr>
            <a:xfrm>
              <a:off x="3203506" y="1457556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4" name="pl186"/>
            <p:cNvSpPr/>
            <p:nvPr/>
          </p:nvSpPr>
          <p:spPr>
            <a:xfrm>
              <a:off x="3203506" y="1024296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5" name="pl187"/>
            <p:cNvSpPr/>
            <p:nvPr/>
          </p:nvSpPr>
          <p:spPr>
            <a:xfrm>
              <a:off x="3203506" y="591036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6" name="pl188"/>
            <p:cNvSpPr/>
            <p:nvPr/>
          </p:nvSpPr>
          <p:spPr>
            <a:xfrm>
              <a:off x="3203506" y="2107447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7" name="pl189"/>
            <p:cNvSpPr/>
            <p:nvPr/>
          </p:nvSpPr>
          <p:spPr>
            <a:xfrm>
              <a:off x="3203506" y="1674186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8" name="pl190"/>
            <p:cNvSpPr/>
            <p:nvPr/>
          </p:nvSpPr>
          <p:spPr>
            <a:xfrm>
              <a:off x="3203506" y="1240926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9" name="pl191"/>
            <p:cNvSpPr/>
            <p:nvPr/>
          </p:nvSpPr>
          <p:spPr>
            <a:xfrm>
              <a:off x="3203506" y="807666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0" name="pl192"/>
            <p:cNvSpPr/>
            <p:nvPr/>
          </p:nvSpPr>
          <p:spPr>
            <a:xfrm>
              <a:off x="3374710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1" name="pl193"/>
            <p:cNvSpPr/>
            <p:nvPr/>
          </p:nvSpPr>
          <p:spPr>
            <a:xfrm>
              <a:off x="3660049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2" name="pl194"/>
            <p:cNvSpPr/>
            <p:nvPr/>
          </p:nvSpPr>
          <p:spPr>
            <a:xfrm>
              <a:off x="3945389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3" name="pl195"/>
            <p:cNvSpPr/>
            <p:nvPr/>
          </p:nvSpPr>
          <p:spPr>
            <a:xfrm>
              <a:off x="4230729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4" name="pl196"/>
            <p:cNvSpPr/>
            <p:nvPr/>
          </p:nvSpPr>
          <p:spPr>
            <a:xfrm>
              <a:off x="4516068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5" name="pl197"/>
            <p:cNvSpPr/>
            <p:nvPr/>
          </p:nvSpPr>
          <p:spPr>
            <a:xfrm>
              <a:off x="4801408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6" name="pl198"/>
            <p:cNvSpPr/>
            <p:nvPr/>
          </p:nvSpPr>
          <p:spPr>
            <a:xfrm>
              <a:off x="5086747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7" name="pl199"/>
            <p:cNvSpPr/>
            <p:nvPr/>
          </p:nvSpPr>
          <p:spPr>
            <a:xfrm>
              <a:off x="5372087" y="509320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8" name="pt200"/>
            <p:cNvSpPr/>
            <p:nvPr/>
          </p:nvSpPr>
          <p:spPr>
            <a:xfrm>
              <a:off x="3349884" y="180930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9" name="pl201"/>
            <p:cNvSpPr/>
            <p:nvPr/>
          </p:nvSpPr>
          <p:spPr>
            <a:xfrm>
              <a:off x="3374710" y="1729418"/>
              <a:ext cx="0" cy="16616"/>
            </a:xfrm>
            <a:custGeom>
              <a:avLst/>
              <a:gdLst/>
              <a:ahLst/>
              <a:cxnLst/>
              <a:rect l="0" t="0" r="0" b="0"/>
              <a:pathLst>
                <a:path h="16616">
                  <a:moveTo>
                    <a:pt x="0" y="166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0" name="pl202"/>
            <p:cNvSpPr/>
            <p:nvPr/>
          </p:nvSpPr>
          <p:spPr>
            <a:xfrm>
              <a:off x="3374710" y="177105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1" name="pg203"/>
            <p:cNvSpPr/>
            <p:nvPr/>
          </p:nvSpPr>
          <p:spPr>
            <a:xfrm>
              <a:off x="3267707" y="1746034"/>
              <a:ext cx="214004" cy="25016"/>
            </a:xfrm>
            <a:custGeom>
              <a:avLst/>
              <a:gdLst/>
              <a:ahLst/>
              <a:cxnLst/>
              <a:rect l="0" t="0" r="0" b="0"/>
              <a:pathLst>
                <a:path w="214004" h="25016">
                  <a:moveTo>
                    <a:pt x="0" y="0"/>
                  </a:moveTo>
                  <a:lnTo>
                    <a:pt x="0" y="25016"/>
                  </a:lnTo>
                  <a:lnTo>
                    <a:pt x="214004" y="25016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2" name="pl204"/>
            <p:cNvSpPr/>
            <p:nvPr/>
          </p:nvSpPr>
          <p:spPr>
            <a:xfrm>
              <a:off x="3267707" y="1770862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3" name="pl205"/>
            <p:cNvSpPr/>
            <p:nvPr/>
          </p:nvSpPr>
          <p:spPr>
            <a:xfrm>
              <a:off x="3660049" y="1677783"/>
              <a:ext cx="0" cy="72617"/>
            </a:xfrm>
            <a:custGeom>
              <a:avLst/>
              <a:gdLst/>
              <a:ahLst/>
              <a:cxnLst/>
              <a:rect l="0" t="0" r="0" b="0"/>
              <a:pathLst>
                <a:path h="72617">
                  <a:moveTo>
                    <a:pt x="0" y="726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4" name="pl206"/>
            <p:cNvSpPr/>
            <p:nvPr/>
          </p:nvSpPr>
          <p:spPr>
            <a:xfrm>
              <a:off x="3660049" y="1851225"/>
              <a:ext cx="0" cy="39284"/>
            </a:xfrm>
            <a:custGeom>
              <a:avLst/>
              <a:gdLst/>
              <a:ahLst/>
              <a:cxnLst/>
              <a:rect l="0" t="0" r="0" b="0"/>
              <a:pathLst>
                <a:path h="39284">
                  <a:moveTo>
                    <a:pt x="0" y="0"/>
                  </a:moveTo>
                  <a:lnTo>
                    <a:pt x="0" y="392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5" name="pg207"/>
            <p:cNvSpPr/>
            <p:nvPr/>
          </p:nvSpPr>
          <p:spPr>
            <a:xfrm>
              <a:off x="3553047" y="1750401"/>
              <a:ext cx="214004" cy="100823"/>
            </a:xfrm>
            <a:custGeom>
              <a:avLst/>
              <a:gdLst/>
              <a:ahLst/>
              <a:cxnLst/>
              <a:rect l="0" t="0" r="0" b="0"/>
              <a:pathLst>
                <a:path w="214004" h="100823">
                  <a:moveTo>
                    <a:pt x="0" y="0"/>
                  </a:moveTo>
                  <a:lnTo>
                    <a:pt x="0" y="100823"/>
                  </a:lnTo>
                  <a:lnTo>
                    <a:pt x="214004" y="100823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6" name="pl208"/>
            <p:cNvSpPr/>
            <p:nvPr/>
          </p:nvSpPr>
          <p:spPr>
            <a:xfrm>
              <a:off x="3553047" y="1806369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7" name="pt209"/>
            <p:cNvSpPr/>
            <p:nvPr/>
          </p:nvSpPr>
          <p:spPr>
            <a:xfrm>
              <a:off x="3920563" y="55749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8" name="pl210"/>
            <p:cNvSpPr/>
            <p:nvPr/>
          </p:nvSpPr>
          <p:spPr>
            <a:xfrm>
              <a:off x="3945389" y="107964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9" name="pl211"/>
            <p:cNvSpPr/>
            <p:nvPr/>
          </p:nvSpPr>
          <p:spPr>
            <a:xfrm>
              <a:off x="3945389" y="1193346"/>
              <a:ext cx="0" cy="155885"/>
            </a:xfrm>
            <a:custGeom>
              <a:avLst/>
              <a:gdLst/>
              <a:ahLst/>
              <a:cxnLst/>
              <a:rect l="0" t="0" r="0" b="0"/>
              <a:pathLst>
                <a:path h="155885">
                  <a:moveTo>
                    <a:pt x="0" y="0"/>
                  </a:moveTo>
                  <a:lnTo>
                    <a:pt x="0" y="1558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0" name="pg212"/>
            <p:cNvSpPr/>
            <p:nvPr/>
          </p:nvSpPr>
          <p:spPr>
            <a:xfrm>
              <a:off x="3838387" y="1079648"/>
              <a:ext cx="214004" cy="113698"/>
            </a:xfrm>
            <a:custGeom>
              <a:avLst/>
              <a:gdLst/>
              <a:ahLst/>
              <a:cxnLst/>
              <a:rect l="0" t="0" r="0" b="0"/>
              <a:pathLst>
                <a:path w="214004" h="113698">
                  <a:moveTo>
                    <a:pt x="0" y="0"/>
                  </a:moveTo>
                  <a:lnTo>
                    <a:pt x="0" y="113698"/>
                  </a:lnTo>
                  <a:lnTo>
                    <a:pt x="214004" y="113698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1" name="pl213"/>
            <p:cNvSpPr/>
            <p:nvPr/>
          </p:nvSpPr>
          <p:spPr>
            <a:xfrm>
              <a:off x="3838387" y="1121412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2" name="pl214"/>
            <p:cNvSpPr/>
            <p:nvPr/>
          </p:nvSpPr>
          <p:spPr>
            <a:xfrm>
              <a:off x="4230729" y="1639517"/>
              <a:ext cx="0" cy="161573"/>
            </a:xfrm>
            <a:custGeom>
              <a:avLst/>
              <a:gdLst/>
              <a:ahLst/>
              <a:cxnLst/>
              <a:rect l="0" t="0" r="0" b="0"/>
              <a:pathLst>
                <a:path h="161573">
                  <a:moveTo>
                    <a:pt x="0" y="1615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3" name="pl215"/>
            <p:cNvSpPr/>
            <p:nvPr/>
          </p:nvSpPr>
          <p:spPr>
            <a:xfrm>
              <a:off x="4230729" y="1959422"/>
              <a:ext cx="0" cy="14641"/>
            </a:xfrm>
            <a:custGeom>
              <a:avLst/>
              <a:gdLst/>
              <a:ahLst/>
              <a:cxnLst/>
              <a:rect l="0" t="0" r="0" b="0"/>
              <a:pathLst>
                <a:path h="14641">
                  <a:moveTo>
                    <a:pt x="0" y="0"/>
                  </a:moveTo>
                  <a:lnTo>
                    <a:pt x="0" y="146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4" name="pg216"/>
            <p:cNvSpPr/>
            <p:nvPr/>
          </p:nvSpPr>
          <p:spPr>
            <a:xfrm>
              <a:off x="4123726" y="1801090"/>
              <a:ext cx="214004" cy="158331"/>
            </a:xfrm>
            <a:custGeom>
              <a:avLst/>
              <a:gdLst/>
              <a:ahLst/>
              <a:cxnLst/>
              <a:rect l="0" t="0" r="0" b="0"/>
              <a:pathLst>
                <a:path w="214004" h="158331">
                  <a:moveTo>
                    <a:pt x="0" y="0"/>
                  </a:moveTo>
                  <a:lnTo>
                    <a:pt x="0" y="158331"/>
                  </a:lnTo>
                  <a:lnTo>
                    <a:pt x="214004" y="158331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5" name="pl217"/>
            <p:cNvSpPr/>
            <p:nvPr/>
          </p:nvSpPr>
          <p:spPr>
            <a:xfrm>
              <a:off x="4123726" y="1802590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6" name="pt218"/>
            <p:cNvSpPr/>
            <p:nvPr/>
          </p:nvSpPr>
          <p:spPr>
            <a:xfrm>
              <a:off x="4491242" y="13255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7" name="pl219"/>
            <p:cNvSpPr/>
            <p:nvPr/>
          </p:nvSpPr>
          <p:spPr>
            <a:xfrm>
              <a:off x="4516068" y="148672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8" name="pl220"/>
            <p:cNvSpPr/>
            <p:nvPr/>
          </p:nvSpPr>
          <p:spPr>
            <a:xfrm>
              <a:off x="4516068" y="1503461"/>
              <a:ext cx="0" cy="1293"/>
            </a:xfrm>
            <a:custGeom>
              <a:avLst/>
              <a:gdLst/>
              <a:ahLst/>
              <a:cxnLst/>
              <a:rect l="0" t="0" r="0" b="0"/>
              <a:pathLst>
                <a:path h="1293">
                  <a:moveTo>
                    <a:pt x="0" y="0"/>
                  </a:moveTo>
                  <a:lnTo>
                    <a:pt x="0" y="12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9" name="pg221"/>
            <p:cNvSpPr/>
            <p:nvPr/>
          </p:nvSpPr>
          <p:spPr>
            <a:xfrm>
              <a:off x="4409066" y="1486725"/>
              <a:ext cx="214004" cy="16735"/>
            </a:xfrm>
            <a:custGeom>
              <a:avLst/>
              <a:gdLst/>
              <a:ahLst/>
              <a:cxnLst/>
              <a:rect l="0" t="0" r="0" b="0"/>
              <a:pathLst>
                <a:path w="214004" h="16735">
                  <a:moveTo>
                    <a:pt x="0" y="0"/>
                  </a:moveTo>
                  <a:lnTo>
                    <a:pt x="0" y="16735"/>
                  </a:lnTo>
                  <a:lnTo>
                    <a:pt x="214004" y="16735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0" name="pl222"/>
            <p:cNvSpPr/>
            <p:nvPr/>
          </p:nvSpPr>
          <p:spPr>
            <a:xfrm>
              <a:off x="4409066" y="1501189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1" name="pt223"/>
            <p:cNvSpPr/>
            <p:nvPr/>
          </p:nvSpPr>
          <p:spPr>
            <a:xfrm>
              <a:off x="4776582" y="201756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2" name="pl224"/>
            <p:cNvSpPr/>
            <p:nvPr/>
          </p:nvSpPr>
          <p:spPr>
            <a:xfrm>
              <a:off x="4801408" y="1783575"/>
              <a:ext cx="0" cy="58666"/>
            </a:xfrm>
            <a:custGeom>
              <a:avLst/>
              <a:gdLst/>
              <a:ahLst/>
              <a:cxnLst/>
              <a:rect l="0" t="0" r="0" b="0"/>
              <a:pathLst>
                <a:path h="58666">
                  <a:moveTo>
                    <a:pt x="0" y="586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3" name="pl225"/>
            <p:cNvSpPr/>
            <p:nvPr/>
          </p:nvSpPr>
          <p:spPr>
            <a:xfrm>
              <a:off x="4801408" y="191161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4" name="pg226"/>
            <p:cNvSpPr/>
            <p:nvPr/>
          </p:nvSpPr>
          <p:spPr>
            <a:xfrm>
              <a:off x="4694405" y="1842241"/>
              <a:ext cx="214004" cy="69373"/>
            </a:xfrm>
            <a:custGeom>
              <a:avLst/>
              <a:gdLst/>
              <a:ahLst/>
              <a:cxnLst/>
              <a:rect l="0" t="0" r="0" b="0"/>
              <a:pathLst>
                <a:path w="214004" h="69373">
                  <a:moveTo>
                    <a:pt x="0" y="0"/>
                  </a:moveTo>
                  <a:lnTo>
                    <a:pt x="0" y="69373"/>
                  </a:lnTo>
                  <a:lnTo>
                    <a:pt x="214004" y="69373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5" name="pl227"/>
            <p:cNvSpPr/>
            <p:nvPr/>
          </p:nvSpPr>
          <p:spPr>
            <a:xfrm>
              <a:off x="4694405" y="1864910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6" name="pt228"/>
            <p:cNvSpPr/>
            <p:nvPr/>
          </p:nvSpPr>
          <p:spPr>
            <a:xfrm>
              <a:off x="5061921" y="103932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7" name="pl229"/>
            <p:cNvSpPr/>
            <p:nvPr/>
          </p:nvSpPr>
          <p:spPr>
            <a:xfrm>
              <a:off x="5086747" y="140756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8" name="pl230"/>
            <p:cNvSpPr/>
            <p:nvPr/>
          </p:nvSpPr>
          <p:spPr>
            <a:xfrm>
              <a:off x="5086747" y="1503389"/>
              <a:ext cx="0" cy="13706"/>
            </a:xfrm>
            <a:custGeom>
              <a:avLst/>
              <a:gdLst/>
              <a:ahLst/>
              <a:cxnLst/>
              <a:rect l="0" t="0" r="0" b="0"/>
              <a:pathLst>
                <a:path h="13706">
                  <a:moveTo>
                    <a:pt x="0" y="0"/>
                  </a:moveTo>
                  <a:lnTo>
                    <a:pt x="0" y="137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9" name="pg231"/>
            <p:cNvSpPr/>
            <p:nvPr/>
          </p:nvSpPr>
          <p:spPr>
            <a:xfrm>
              <a:off x="4979745" y="1407566"/>
              <a:ext cx="214004" cy="95823"/>
            </a:xfrm>
            <a:custGeom>
              <a:avLst/>
              <a:gdLst/>
              <a:ahLst/>
              <a:cxnLst/>
              <a:rect l="0" t="0" r="0" b="0"/>
              <a:pathLst>
                <a:path w="214004" h="95823">
                  <a:moveTo>
                    <a:pt x="0" y="0"/>
                  </a:moveTo>
                  <a:lnTo>
                    <a:pt x="0" y="95823"/>
                  </a:lnTo>
                  <a:lnTo>
                    <a:pt x="214004" y="95823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70" name="pl232"/>
            <p:cNvSpPr/>
            <p:nvPr/>
          </p:nvSpPr>
          <p:spPr>
            <a:xfrm>
              <a:off x="4979745" y="1429885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71" name="pl233"/>
            <p:cNvSpPr/>
            <p:nvPr/>
          </p:nvSpPr>
          <p:spPr>
            <a:xfrm>
              <a:off x="5372087" y="1498151"/>
              <a:ext cx="0" cy="198340"/>
            </a:xfrm>
            <a:custGeom>
              <a:avLst/>
              <a:gdLst/>
              <a:ahLst/>
              <a:cxnLst/>
              <a:rect l="0" t="0" r="0" b="0"/>
              <a:pathLst>
                <a:path h="198340">
                  <a:moveTo>
                    <a:pt x="0" y="1983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72" name="pl234"/>
            <p:cNvSpPr/>
            <p:nvPr/>
          </p:nvSpPr>
          <p:spPr>
            <a:xfrm>
              <a:off x="5372087" y="1855803"/>
              <a:ext cx="0" cy="95927"/>
            </a:xfrm>
            <a:custGeom>
              <a:avLst/>
              <a:gdLst/>
              <a:ahLst/>
              <a:cxnLst/>
              <a:rect l="0" t="0" r="0" b="0"/>
              <a:pathLst>
                <a:path h="95927">
                  <a:moveTo>
                    <a:pt x="0" y="0"/>
                  </a:moveTo>
                  <a:lnTo>
                    <a:pt x="0" y="9592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73" name="pg235"/>
            <p:cNvSpPr/>
            <p:nvPr/>
          </p:nvSpPr>
          <p:spPr>
            <a:xfrm>
              <a:off x="5265085" y="1696492"/>
              <a:ext cx="214004" cy="159311"/>
            </a:xfrm>
            <a:custGeom>
              <a:avLst/>
              <a:gdLst/>
              <a:ahLst/>
              <a:cxnLst/>
              <a:rect l="0" t="0" r="0" b="0"/>
              <a:pathLst>
                <a:path w="214004" h="159311">
                  <a:moveTo>
                    <a:pt x="0" y="0"/>
                  </a:moveTo>
                  <a:lnTo>
                    <a:pt x="0" y="159311"/>
                  </a:lnTo>
                  <a:lnTo>
                    <a:pt x="214004" y="159311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74" name="pl236"/>
            <p:cNvSpPr/>
            <p:nvPr/>
          </p:nvSpPr>
          <p:spPr>
            <a:xfrm>
              <a:off x="5265085" y="1793216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75" name="tx237"/>
            <p:cNvSpPr/>
            <p:nvPr/>
          </p:nvSpPr>
          <p:spPr>
            <a:xfrm>
              <a:off x="4180487" y="1513172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780" name="tx242"/>
            <p:cNvSpPr/>
            <p:nvPr/>
          </p:nvSpPr>
          <p:spPr>
            <a:xfrm>
              <a:off x="3564639" y="1546045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1784" name="tx246"/>
            <p:cNvSpPr/>
            <p:nvPr/>
          </p:nvSpPr>
          <p:spPr>
            <a:xfrm>
              <a:off x="4420658" y="1188231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789" name="tx251"/>
            <p:cNvSpPr/>
            <p:nvPr/>
          </p:nvSpPr>
          <p:spPr>
            <a:xfrm>
              <a:off x="4986264" y="1219737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794" name="tx256"/>
            <p:cNvSpPr/>
            <p:nvPr/>
          </p:nvSpPr>
          <p:spPr>
            <a:xfrm>
              <a:off x="4751166" y="169181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795" name="tx257"/>
            <p:cNvSpPr/>
            <p:nvPr/>
          </p:nvSpPr>
          <p:spPr>
            <a:xfrm>
              <a:off x="4751166" y="169181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796" name="tx258"/>
            <p:cNvSpPr/>
            <p:nvPr/>
          </p:nvSpPr>
          <p:spPr>
            <a:xfrm>
              <a:off x="4751166" y="169181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797" name="tx259"/>
            <p:cNvSpPr/>
            <p:nvPr/>
          </p:nvSpPr>
          <p:spPr>
            <a:xfrm>
              <a:off x="4751166" y="1691811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798" name="tx260"/>
            <p:cNvSpPr/>
            <p:nvPr/>
          </p:nvSpPr>
          <p:spPr>
            <a:xfrm>
              <a:off x="5276677" y="1369271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1802" name="tx264"/>
            <p:cNvSpPr/>
            <p:nvPr/>
          </p:nvSpPr>
          <p:spPr>
            <a:xfrm>
              <a:off x="3895147" y="903529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807" name="tx269"/>
            <p:cNvSpPr/>
            <p:nvPr/>
          </p:nvSpPr>
          <p:spPr>
            <a:xfrm>
              <a:off x="3279300" y="1549434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</a:t>
              </a:r>
            </a:p>
          </p:txBody>
        </p:sp>
        <p:sp>
          <p:nvSpPr>
            <p:cNvPr id="1812" name="rc274"/>
            <p:cNvSpPr/>
            <p:nvPr/>
          </p:nvSpPr>
          <p:spPr>
            <a:xfrm>
              <a:off x="3203506" y="509320"/>
              <a:ext cx="2339784" cy="160607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3" name="rc275"/>
            <p:cNvSpPr/>
            <p:nvPr/>
          </p:nvSpPr>
          <p:spPr>
            <a:xfrm>
              <a:off x="3203506" y="2565994"/>
              <a:ext cx="2339784" cy="16060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4" name="pl276"/>
            <p:cNvSpPr/>
            <p:nvPr/>
          </p:nvSpPr>
          <p:spPr>
            <a:xfrm>
              <a:off x="3203506" y="4095360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5" name="pl277"/>
            <p:cNvSpPr/>
            <p:nvPr/>
          </p:nvSpPr>
          <p:spPr>
            <a:xfrm>
              <a:off x="3203506" y="3464231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6" name="pl278"/>
            <p:cNvSpPr/>
            <p:nvPr/>
          </p:nvSpPr>
          <p:spPr>
            <a:xfrm>
              <a:off x="3203506" y="2833102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7" name="pl279"/>
            <p:cNvSpPr/>
            <p:nvPr/>
          </p:nvSpPr>
          <p:spPr>
            <a:xfrm>
              <a:off x="3203506" y="3779795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8" name="pl280"/>
            <p:cNvSpPr/>
            <p:nvPr/>
          </p:nvSpPr>
          <p:spPr>
            <a:xfrm>
              <a:off x="3203506" y="3148667"/>
              <a:ext cx="2339784" cy="0"/>
            </a:xfrm>
            <a:custGeom>
              <a:avLst/>
              <a:gdLst/>
              <a:ahLst/>
              <a:cxnLst/>
              <a:rect l="0" t="0" r="0" b="0"/>
              <a:pathLst>
                <a:path w="2339784">
                  <a:moveTo>
                    <a:pt x="0" y="0"/>
                  </a:moveTo>
                  <a:lnTo>
                    <a:pt x="2339784" y="0"/>
                  </a:lnTo>
                  <a:lnTo>
                    <a:pt x="23397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9" name="pl281"/>
            <p:cNvSpPr/>
            <p:nvPr/>
          </p:nvSpPr>
          <p:spPr>
            <a:xfrm>
              <a:off x="3374710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0" name="pl282"/>
            <p:cNvSpPr/>
            <p:nvPr/>
          </p:nvSpPr>
          <p:spPr>
            <a:xfrm>
              <a:off x="3660049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1" name="pl283"/>
            <p:cNvSpPr/>
            <p:nvPr/>
          </p:nvSpPr>
          <p:spPr>
            <a:xfrm>
              <a:off x="3945389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2" name="pl284"/>
            <p:cNvSpPr/>
            <p:nvPr/>
          </p:nvSpPr>
          <p:spPr>
            <a:xfrm>
              <a:off x="4230729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3" name="pl285"/>
            <p:cNvSpPr/>
            <p:nvPr/>
          </p:nvSpPr>
          <p:spPr>
            <a:xfrm>
              <a:off x="4516068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4" name="pl286"/>
            <p:cNvSpPr/>
            <p:nvPr/>
          </p:nvSpPr>
          <p:spPr>
            <a:xfrm>
              <a:off x="4801408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5" name="pl287"/>
            <p:cNvSpPr/>
            <p:nvPr/>
          </p:nvSpPr>
          <p:spPr>
            <a:xfrm>
              <a:off x="5086747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6" name="pl288"/>
            <p:cNvSpPr/>
            <p:nvPr/>
          </p:nvSpPr>
          <p:spPr>
            <a:xfrm>
              <a:off x="5372087" y="2565994"/>
              <a:ext cx="0" cy="1606072"/>
            </a:xfrm>
            <a:custGeom>
              <a:avLst/>
              <a:gdLst/>
              <a:ahLst/>
              <a:cxnLst/>
              <a:rect l="0" t="0" r="0" b="0"/>
              <a:pathLst>
                <a:path h="1606072">
                  <a:moveTo>
                    <a:pt x="0" y="16060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7" name="pt289"/>
            <p:cNvSpPr/>
            <p:nvPr/>
          </p:nvSpPr>
          <p:spPr>
            <a:xfrm>
              <a:off x="3349884" y="318306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8" name="pl290"/>
            <p:cNvSpPr/>
            <p:nvPr/>
          </p:nvSpPr>
          <p:spPr>
            <a:xfrm>
              <a:off x="3374710" y="341170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29" name="pl291"/>
            <p:cNvSpPr/>
            <p:nvPr/>
          </p:nvSpPr>
          <p:spPr>
            <a:xfrm>
              <a:off x="3374710" y="3516894"/>
              <a:ext cx="0" cy="33453"/>
            </a:xfrm>
            <a:custGeom>
              <a:avLst/>
              <a:gdLst/>
              <a:ahLst/>
              <a:cxnLst/>
              <a:rect l="0" t="0" r="0" b="0"/>
              <a:pathLst>
                <a:path h="33453">
                  <a:moveTo>
                    <a:pt x="0" y="0"/>
                  </a:moveTo>
                  <a:lnTo>
                    <a:pt x="0" y="3345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0" name="pg292"/>
            <p:cNvSpPr/>
            <p:nvPr/>
          </p:nvSpPr>
          <p:spPr>
            <a:xfrm>
              <a:off x="3267707" y="3411702"/>
              <a:ext cx="214004" cy="105192"/>
            </a:xfrm>
            <a:custGeom>
              <a:avLst/>
              <a:gdLst/>
              <a:ahLst/>
              <a:cxnLst/>
              <a:rect l="0" t="0" r="0" b="0"/>
              <a:pathLst>
                <a:path w="214004" h="105192">
                  <a:moveTo>
                    <a:pt x="0" y="0"/>
                  </a:moveTo>
                  <a:lnTo>
                    <a:pt x="0" y="105192"/>
                  </a:lnTo>
                  <a:lnTo>
                    <a:pt x="214004" y="105192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1" name="pl293"/>
            <p:cNvSpPr/>
            <p:nvPr/>
          </p:nvSpPr>
          <p:spPr>
            <a:xfrm>
              <a:off x="3267707" y="3481757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2" name="pl294"/>
            <p:cNvSpPr/>
            <p:nvPr/>
          </p:nvSpPr>
          <p:spPr>
            <a:xfrm>
              <a:off x="3660049" y="3670878"/>
              <a:ext cx="0" cy="14266"/>
            </a:xfrm>
            <a:custGeom>
              <a:avLst/>
              <a:gdLst/>
              <a:ahLst/>
              <a:cxnLst/>
              <a:rect l="0" t="0" r="0" b="0"/>
              <a:pathLst>
                <a:path h="14266">
                  <a:moveTo>
                    <a:pt x="0" y="142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3" name="pl295"/>
            <p:cNvSpPr/>
            <p:nvPr/>
          </p:nvSpPr>
          <p:spPr>
            <a:xfrm>
              <a:off x="3660049" y="3859031"/>
              <a:ext cx="0" cy="173550"/>
            </a:xfrm>
            <a:custGeom>
              <a:avLst/>
              <a:gdLst/>
              <a:ahLst/>
              <a:cxnLst/>
              <a:rect l="0" t="0" r="0" b="0"/>
              <a:pathLst>
                <a:path h="173550">
                  <a:moveTo>
                    <a:pt x="0" y="0"/>
                  </a:moveTo>
                  <a:lnTo>
                    <a:pt x="0" y="1735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4" name="pg296"/>
            <p:cNvSpPr/>
            <p:nvPr/>
          </p:nvSpPr>
          <p:spPr>
            <a:xfrm>
              <a:off x="3553047" y="3685144"/>
              <a:ext cx="214004" cy="173886"/>
            </a:xfrm>
            <a:custGeom>
              <a:avLst/>
              <a:gdLst/>
              <a:ahLst/>
              <a:cxnLst/>
              <a:rect l="0" t="0" r="0" b="0"/>
              <a:pathLst>
                <a:path w="214004" h="173886">
                  <a:moveTo>
                    <a:pt x="0" y="0"/>
                  </a:moveTo>
                  <a:lnTo>
                    <a:pt x="0" y="173886"/>
                  </a:lnTo>
                  <a:lnTo>
                    <a:pt x="214004" y="173886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5" name="pl297"/>
            <p:cNvSpPr/>
            <p:nvPr/>
          </p:nvSpPr>
          <p:spPr>
            <a:xfrm>
              <a:off x="3553047" y="3819466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6" name="pl298"/>
            <p:cNvSpPr/>
            <p:nvPr/>
          </p:nvSpPr>
          <p:spPr>
            <a:xfrm>
              <a:off x="3945389" y="2638997"/>
              <a:ext cx="0" cy="252807"/>
            </a:xfrm>
            <a:custGeom>
              <a:avLst/>
              <a:gdLst/>
              <a:ahLst/>
              <a:cxnLst/>
              <a:rect l="0" t="0" r="0" b="0"/>
              <a:pathLst>
                <a:path h="252807">
                  <a:moveTo>
                    <a:pt x="0" y="2528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7" name="pl299"/>
            <p:cNvSpPr/>
            <p:nvPr/>
          </p:nvSpPr>
          <p:spPr>
            <a:xfrm>
              <a:off x="3945389" y="3152561"/>
              <a:ext cx="0" cy="269580"/>
            </a:xfrm>
            <a:custGeom>
              <a:avLst/>
              <a:gdLst/>
              <a:ahLst/>
              <a:cxnLst/>
              <a:rect l="0" t="0" r="0" b="0"/>
              <a:pathLst>
                <a:path h="269580">
                  <a:moveTo>
                    <a:pt x="0" y="0"/>
                  </a:moveTo>
                  <a:lnTo>
                    <a:pt x="0" y="26958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8" name="pg300"/>
            <p:cNvSpPr/>
            <p:nvPr/>
          </p:nvSpPr>
          <p:spPr>
            <a:xfrm>
              <a:off x="3838387" y="2891805"/>
              <a:ext cx="214004" cy="260756"/>
            </a:xfrm>
            <a:custGeom>
              <a:avLst/>
              <a:gdLst/>
              <a:ahLst/>
              <a:cxnLst/>
              <a:rect l="0" t="0" r="0" b="0"/>
              <a:pathLst>
                <a:path w="214004" h="260756">
                  <a:moveTo>
                    <a:pt x="0" y="0"/>
                  </a:moveTo>
                  <a:lnTo>
                    <a:pt x="0" y="260756"/>
                  </a:lnTo>
                  <a:lnTo>
                    <a:pt x="214004" y="260756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39" name="pl301"/>
            <p:cNvSpPr/>
            <p:nvPr/>
          </p:nvSpPr>
          <p:spPr>
            <a:xfrm>
              <a:off x="3838387" y="3120087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0" name="pl302"/>
            <p:cNvSpPr/>
            <p:nvPr/>
          </p:nvSpPr>
          <p:spPr>
            <a:xfrm>
              <a:off x="4230729" y="3750921"/>
              <a:ext cx="0" cy="171162"/>
            </a:xfrm>
            <a:custGeom>
              <a:avLst/>
              <a:gdLst/>
              <a:ahLst/>
              <a:cxnLst/>
              <a:rect l="0" t="0" r="0" b="0"/>
              <a:pathLst>
                <a:path h="171162">
                  <a:moveTo>
                    <a:pt x="0" y="17116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1" name="pl303"/>
            <p:cNvSpPr/>
            <p:nvPr/>
          </p:nvSpPr>
          <p:spPr>
            <a:xfrm>
              <a:off x="4230729" y="4061321"/>
              <a:ext cx="0" cy="37741"/>
            </a:xfrm>
            <a:custGeom>
              <a:avLst/>
              <a:gdLst/>
              <a:ahLst/>
              <a:cxnLst/>
              <a:rect l="0" t="0" r="0" b="0"/>
              <a:pathLst>
                <a:path h="37741">
                  <a:moveTo>
                    <a:pt x="0" y="0"/>
                  </a:moveTo>
                  <a:lnTo>
                    <a:pt x="0" y="3774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2" name="pg304"/>
            <p:cNvSpPr/>
            <p:nvPr/>
          </p:nvSpPr>
          <p:spPr>
            <a:xfrm>
              <a:off x="4123726" y="3922084"/>
              <a:ext cx="214004" cy="139237"/>
            </a:xfrm>
            <a:custGeom>
              <a:avLst/>
              <a:gdLst/>
              <a:ahLst/>
              <a:cxnLst/>
              <a:rect l="0" t="0" r="0" b="0"/>
              <a:pathLst>
                <a:path w="214004" h="139237">
                  <a:moveTo>
                    <a:pt x="0" y="0"/>
                  </a:moveTo>
                  <a:lnTo>
                    <a:pt x="0" y="139237"/>
                  </a:lnTo>
                  <a:lnTo>
                    <a:pt x="214004" y="139237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3" name="pl305"/>
            <p:cNvSpPr/>
            <p:nvPr/>
          </p:nvSpPr>
          <p:spPr>
            <a:xfrm>
              <a:off x="4123726" y="4012697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4" name="pt306"/>
            <p:cNvSpPr/>
            <p:nvPr/>
          </p:nvSpPr>
          <p:spPr>
            <a:xfrm>
              <a:off x="4491242" y="372375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5" name="pl307"/>
            <p:cNvSpPr/>
            <p:nvPr/>
          </p:nvSpPr>
          <p:spPr>
            <a:xfrm>
              <a:off x="4516068" y="3439262"/>
              <a:ext cx="0" cy="90650"/>
            </a:xfrm>
            <a:custGeom>
              <a:avLst/>
              <a:gdLst/>
              <a:ahLst/>
              <a:cxnLst/>
              <a:rect l="0" t="0" r="0" b="0"/>
              <a:pathLst>
                <a:path h="90650">
                  <a:moveTo>
                    <a:pt x="0" y="906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6" name="pl308"/>
            <p:cNvSpPr/>
            <p:nvPr/>
          </p:nvSpPr>
          <p:spPr>
            <a:xfrm>
              <a:off x="4516068" y="35976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7" name="pg309"/>
            <p:cNvSpPr/>
            <p:nvPr/>
          </p:nvSpPr>
          <p:spPr>
            <a:xfrm>
              <a:off x="4409066" y="3529913"/>
              <a:ext cx="214004" cy="67755"/>
            </a:xfrm>
            <a:custGeom>
              <a:avLst/>
              <a:gdLst/>
              <a:ahLst/>
              <a:cxnLst/>
              <a:rect l="0" t="0" r="0" b="0"/>
              <a:pathLst>
                <a:path w="214004" h="67755">
                  <a:moveTo>
                    <a:pt x="0" y="0"/>
                  </a:moveTo>
                  <a:lnTo>
                    <a:pt x="0" y="67755"/>
                  </a:lnTo>
                  <a:lnTo>
                    <a:pt x="214004" y="67755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8" name="pl310"/>
            <p:cNvSpPr/>
            <p:nvPr/>
          </p:nvSpPr>
          <p:spPr>
            <a:xfrm>
              <a:off x="4409066" y="3555929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49" name="pt311"/>
            <p:cNvSpPr/>
            <p:nvPr/>
          </p:nvSpPr>
          <p:spPr>
            <a:xfrm>
              <a:off x="4776582" y="33968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0" name="pl312"/>
            <p:cNvSpPr/>
            <p:nvPr/>
          </p:nvSpPr>
          <p:spPr>
            <a:xfrm>
              <a:off x="4801408" y="365520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1" name="pl313"/>
            <p:cNvSpPr/>
            <p:nvPr/>
          </p:nvSpPr>
          <p:spPr>
            <a:xfrm>
              <a:off x="4801408" y="3787190"/>
              <a:ext cx="0" cy="72046"/>
            </a:xfrm>
            <a:custGeom>
              <a:avLst/>
              <a:gdLst/>
              <a:ahLst/>
              <a:cxnLst/>
              <a:rect l="0" t="0" r="0" b="0"/>
              <a:pathLst>
                <a:path h="72046">
                  <a:moveTo>
                    <a:pt x="0" y="0"/>
                  </a:moveTo>
                  <a:lnTo>
                    <a:pt x="0" y="720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2" name="pg314"/>
            <p:cNvSpPr/>
            <p:nvPr/>
          </p:nvSpPr>
          <p:spPr>
            <a:xfrm>
              <a:off x="4694405" y="3655205"/>
              <a:ext cx="214004" cy="131984"/>
            </a:xfrm>
            <a:custGeom>
              <a:avLst/>
              <a:gdLst/>
              <a:ahLst/>
              <a:cxnLst/>
              <a:rect l="0" t="0" r="0" b="0"/>
              <a:pathLst>
                <a:path w="214004" h="131984">
                  <a:moveTo>
                    <a:pt x="0" y="0"/>
                  </a:moveTo>
                  <a:lnTo>
                    <a:pt x="0" y="131984"/>
                  </a:lnTo>
                  <a:lnTo>
                    <a:pt x="214004" y="131984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3" name="pl315"/>
            <p:cNvSpPr/>
            <p:nvPr/>
          </p:nvSpPr>
          <p:spPr>
            <a:xfrm>
              <a:off x="4694405" y="3748116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4" name="pt316"/>
            <p:cNvSpPr/>
            <p:nvPr/>
          </p:nvSpPr>
          <p:spPr>
            <a:xfrm>
              <a:off x="5061921" y="319230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5" name="pl317"/>
            <p:cNvSpPr/>
            <p:nvPr/>
          </p:nvSpPr>
          <p:spPr>
            <a:xfrm>
              <a:off x="5086747" y="351906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6" name="pl318"/>
            <p:cNvSpPr/>
            <p:nvPr/>
          </p:nvSpPr>
          <p:spPr>
            <a:xfrm>
              <a:off x="5086747" y="3618980"/>
              <a:ext cx="0" cy="529"/>
            </a:xfrm>
            <a:custGeom>
              <a:avLst/>
              <a:gdLst/>
              <a:ahLst/>
              <a:cxnLst/>
              <a:rect l="0" t="0" r="0" b="0"/>
              <a:pathLst>
                <a:path h="529">
                  <a:moveTo>
                    <a:pt x="0" y="0"/>
                  </a:moveTo>
                  <a:lnTo>
                    <a:pt x="0" y="5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7" name="pg319"/>
            <p:cNvSpPr/>
            <p:nvPr/>
          </p:nvSpPr>
          <p:spPr>
            <a:xfrm>
              <a:off x="4979745" y="3519063"/>
              <a:ext cx="214004" cy="99917"/>
            </a:xfrm>
            <a:custGeom>
              <a:avLst/>
              <a:gdLst/>
              <a:ahLst/>
              <a:cxnLst/>
              <a:rect l="0" t="0" r="0" b="0"/>
              <a:pathLst>
                <a:path w="214004" h="99917">
                  <a:moveTo>
                    <a:pt x="0" y="0"/>
                  </a:moveTo>
                  <a:lnTo>
                    <a:pt x="0" y="99917"/>
                  </a:lnTo>
                  <a:lnTo>
                    <a:pt x="214004" y="99917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8" name="pl320"/>
            <p:cNvSpPr/>
            <p:nvPr/>
          </p:nvSpPr>
          <p:spPr>
            <a:xfrm>
              <a:off x="4979745" y="3560571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59" name="pl321"/>
            <p:cNvSpPr/>
            <p:nvPr/>
          </p:nvSpPr>
          <p:spPr>
            <a:xfrm>
              <a:off x="5372087" y="3831802"/>
              <a:ext cx="0" cy="62941"/>
            </a:xfrm>
            <a:custGeom>
              <a:avLst/>
              <a:gdLst/>
              <a:ahLst/>
              <a:cxnLst/>
              <a:rect l="0" t="0" r="0" b="0"/>
              <a:pathLst>
                <a:path h="62941">
                  <a:moveTo>
                    <a:pt x="0" y="6294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60" name="pl322"/>
            <p:cNvSpPr/>
            <p:nvPr/>
          </p:nvSpPr>
          <p:spPr>
            <a:xfrm>
              <a:off x="5372087" y="4001441"/>
              <a:ext cx="0" cy="43756"/>
            </a:xfrm>
            <a:custGeom>
              <a:avLst/>
              <a:gdLst/>
              <a:ahLst/>
              <a:cxnLst/>
              <a:rect l="0" t="0" r="0" b="0"/>
              <a:pathLst>
                <a:path h="43756">
                  <a:moveTo>
                    <a:pt x="0" y="0"/>
                  </a:moveTo>
                  <a:lnTo>
                    <a:pt x="0" y="437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61" name="pg323"/>
            <p:cNvSpPr/>
            <p:nvPr/>
          </p:nvSpPr>
          <p:spPr>
            <a:xfrm>
              <a:off x="5265085" y="3894743"/>
              <a:ext cx="214004" cy="106698"/>
            </a:xfrm>
            <a:custGeom>
              <a:avLst/>
              <a:gdLst/>
              <a:ahLst/>
              <a:cxnLst/>
              <a:rect l="0" t="0" r="0" b="0"/>
              <a:pathLst>
                <a:path w="214004" h="106698">
                  <a:moveTo>
                    <a:pt x="0" y="0"/>
                  </a:moveTo>
                  <a:lnTo>
                    <a:pt x="0" y="106698"/>
                  </a:lnTo>
                  <a:lnTo>
                    <a:pt x="214004" y="106698"/>
                  </a:lnTo>
                  <a:lnTo>
                    <a:pt x="214004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62" name="pl324"/>
            <p:cNvSpPr/>
            <p:nvPr/>
          </p:nvSpPr>
          <p:spPr>
            <a:xfrm>
              <a:off x="5265085" y="3957685"/>
              <a:ext cx="214004" cy="0"/>
            </a:xfrm>
            <a:custGeom>
              <a:avLst/>
              <a:gdLst/>
              <a:ahLst/>
              <a:cxnLst/>
              <a:rect l="0" t="0" r="0" b="0"/>
              <a:pathLst>
                <a:path w="214004">
                  <a:moveTo>
                    <a:pt x="0" y="0"/>
                  </a:moveTo>
                  <a:lnTo>
                    <a:pt x="21400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63" name="tx325"/>
            <p:cNvSpPr/>
            <p:nvPr/>
          </p:nvSpPr>
          <p:spPr>
            <a:xfrm>
              <a:off x="4180487" y="3661870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869" name="tx331"/>
            <p:cNvSpPr/>
            <p:nvPr/>
          </p:nvSpPr>
          <p:spPr>
            <a:xfrm>
              <a:off x="3514398" y="3508068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cde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73" name="tx335"/>
            <p:cNvSpPr/>
            <p:nvPr/>
          </p:nvSpPr>
          <p:spPr>
            <a:xfrm>
              <a:off x="4370417" y="3311580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78" name="tx340"/>
            <p:cNvSpPr/>
            <p:nvPr/>
          </p:nvSpPr>
          <p:spPr>
            <a:xfrm>
              <a:off x="4991337" y="3321408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83" name="tx345"/>
            <p:cNvSpPr/>
            <p:nvPr/>
          </p:nvSpPr>
          <p:spPr>
            <a:xfrm>
              <a:off x="4605515" y="3484167"/>
              <a:ext cx="39178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bcde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87" name="tx349"/>
            <p:cNvSpPr/>
            <p:nvPr/>
          </p:nvSpPr>
          <p:spPr>
            <a:xfrm>
              <a:off x="5271604" y="3713465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</a:t>
              </a:r>
            </a:p>
          </p:txBody>
        </p:sp>
        <p:sp>
          <p:nvSpPr>
            <p:cNvPr id="1890" name="tx352"/>
            <p:cNvSpPr/>
            <p:nvPr/>
          </p:nvSpPr>
          <p:spPr>
            <a:xfrm>
              <a:off x="3895147" y="2562475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895" name="tx357"/>
            <p:cNvSpPr/>
            <p:nvPr/>
          </p:nvSpPr>
          <p:spPr>
            <a:xfrm>
              <a:off x="3324468" y="3252459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900" name="rc362"/>
            <p:cNvSpPr/>
            <p:nvPr/>
          </p:nvSpPr>
          <p:spPr>
            <a:xfrm>
              <a:off x="3203506" y="2565994"/>
              <a:ext cx="2339784" cy="160607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01" name="rc363"/>
            <p:cNvSpPr/>
            <p:nvPr/>
          </p:nvSpPr>
          <p:spPr>
            <a:xfrm>
              <a:off x="545035" y="2351131"/>
              <a:ext cx="233978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02" name="tx364"/>
            <p:cNvSpPr/>
            <p:nvPr/>
          </p:nvSpPr>
          <p:spPr>
            <a:xfrm>
              <a:off x="1649716" y="2418562"/>
              <a:ext cx="130423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Zn</a:t>
              </a:r>
            </a:p>
          </p:txBody>
        </p:sp>
        <p:sp>
          <p:nvSpPr>
            <p:cNvPr id="1903" name="rc365"/>
            <p:cNvSpPr/>
            <p:nvPr/>
          </p:nvSpPr>
          <p:spPr>
            <a:xfrm>
              <a:off x="3203506" y="2351131"/>
              <a:ext cx="233978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04" name="tx366"/>
            <p:cNvSpPr/>
            <p:nvPr/>
          </p:nvSpPr>
          <p:spPr>
            <a:xfrm>
              <a:off x="4295772" y="2418562"/>
              <a:ext cx="155252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Mn</a:t>
              </a:r>
            </a:p>
          </p:txBody>
        </p:sp>
        <p:sp>
          <p:nvSpPr>
            <p:cNvPr id="1905" name="rc367"/>
            <p:cNvSpPr/>
            <p:nvPr/>
          </p:nvSpPr>
          <p:spPr>
            <a:xfrm>
              <a:off x="545035" y="294457"/>
              <a:ext cx="233978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06" name="tx368"/>
            <p:cNvSpPr/>
            <p:nvPr/>
          </p:nvSpPr>
          <p:spPr>
            <a:xfrm>
              <a:off x="1649716" y="360579"/>
              <a:ext cx="13042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Fe</a:t>
              </a:r>
            </a:p>
          </p:txBody>
        </p:sp>
        <p:sp>
          <p:nvSpPr>
            <p:cNvPr id="1907" name="rc369"/>
            <p:cNvSpPr/>
            <p:nvPr/>
          </p:nvSpPr>
          <p:spPr>
            <a:xfrm>
              <a:off x="3203506" y="294457"/>
              <a:ext cx="2339784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08" name="tx370"/>
            <p:cNvSpPr/>
            <p:nvPr/>
          </p:nvSpPr>
          <p:spPr>
            <a:xfrm>
              <a:off x="4301966" y="359160"/>
              <a:ext cx="142865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Cu</a:t>
              </a:r>
            </a:p>
          </p:txBody>
        </p:sp>
        <p:sp>
          <p:nvSpPr>
            <p:cNvPr id="1909" name="pl371"/>
            <p:cNvSpPr/>
            <p:nvPr/>
          </p:nvSpPr>
          <p:spPr>
            <a:xfrm>
              <a:off x="716239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0" name="pl372"/>
            <p:cNvSpPr/>
            <p:nvPr/>
          </p:nvSpPr>
          <p:spPr>
            <a:xfrm>
              <a:off x="1001579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1" name="pl373"/>
            <p:cNvSpPr/>
            <p:nvPr/>
          </p:nvSpPr>
          <p:spPr>
            <a:xfrm>
              <a:off x="1286918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2" name="pl374"/>
            <p:cNvSpPr/>
            <p:nvPr/>
          </p:nvSpPr>
          <p:spPr>
            <a:xfrm>
              <a:off x="1572258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3" name="pl375"/>
            <p:cNvSpPr/>
            <p:nvPr/>
          </p:nvSpPr>
          <p:spPr>
            <a:xfrm>
              <a:off x="1857598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4" name="pl376"/>
            <p:cNvSpPr/>
            <p:nvPr/>
          </p:nvSpPr>
          <p:spPr>
            <a:xfrm>
              <a:off x="2142937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5" name="pl377"/>
            <p:cNvSpPr/>
            <p:nvPr/>
          </p:nvSpPr>
          <p:spPr>
            <a:xfrm>
              <a:off x="2428277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6" name="pl378"/>
            <p:cNvSpPr/>
            <p:nvPr/>
          </p:nvSpPr>
          <p:spPr>
            <a:xfrm>
              <a:off x="2713616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7" name="tx379"/>
            <p:cNvSpPr/>
            <p:nvPr/>
          </p:nvSpPr>
          <p:spPr>
            <a:xfrm>
              <a:off x="618395" y="42333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1918" name="tx380"/>
            <p:cNvSpPr/>
            <p:nvPr/>
          </p:nvSpPr>
          <p:spPr>
            <a:xfrm>
              <a:off x="891319" y="42333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1919" name="tx381"/>
            <p:cNvSpPr/>
            <p:nvPr/>
          </p:nvSpPr>
          <p:spPr>
            <a:xfrm>
              <a:off x="1203098" y="42333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1920" name="tx382"/>
            <p:cNvSpPr/>
            <p:nvPr/>
          </p:nvSpPr>
          <p:spPr>
            <a:xfrm>
              <a:off x="1476023" y="42333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1921" name="tx383"/>
            <p:cNvSpPr/>
            <p:nvPr/>
          </p:nvSpPr>
          <p:spPr>
            <a:xfrm>
              <a:off x="1792386" y="42343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922" name="tx384"/>
            <p:cNvSpPr/>
            <p:nvPr/>
          </p:nvSpPr>
          <p:spPr>
            <a:xfrm>
              <a:off x="2040454" y="42343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1923" name="tx385"/>
            <p:cNvSpPr/>
            <p:nvPr/>
          </p:nvSpPr>
          <p:spPr>
            <a:xfrm>
              <a:off x="2363065" y="42343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924" name="tx386"/>
            <p:cNvSpPr/>
            <p:nvPr/>
          </p:nvSpPr>
          <p:spPr>
            <a:xfrm>
              <a:off x="2611133" y="42343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1925" name="pl387"/>
            <p:cNvSpPr/>
            <p:nvPr/>
          </p:nvSpPr>
          <p:spPr>
            <a:xfrm>
              <a:off x="3374710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26" name="pl388"/>
            <p:cNvSpPr/>
            <p:nvPr/>
          </p:nvSpPr>
          <p:spPr>
            <a:xfrm>
              <a:off x="3660049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27" name="pl389"/>
            <p:cNvSpPr/>
            <p:nvPr/>
          </p:nvSpPr>
          <p:spPr>
            <a:xfrm>
              <a:off x="3945389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28" name="pl390"/>
            <p:cNvSpPr/>
            <p:nvPr/>
          </p:nvSpPr>
          <p:spPr>
            <a:xfrm>
              <a:off x="4230729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29" name="pl391"/>
            <p:cNvSpPr/>
            <p:nvPr/>
          </p:nvSpPr>
          <p:spPr>
            <a:xfrm>
              <a:off x="4516068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30" name="pl392"/>
            <p:cNvSpPr/>
            <p:nvPr/>
          </p:nvSpPr>
          <p:spPr>
            <a:xfrm>
              <a:off x="4801408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31" name="pl393"/>
            <p:cNvSpPr/>
            <p:nvPr/>
          </p:nvSpPr>
          <p:spPr>
            <a:xfrm>
              <a:off x="5086747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32" name="pl394"/>
            <p:cNvSpPr/>
            <p:nvPr/>
          </p:nvSpPr>
          <p:spPr>
            <a:xfrm>
              <a:off x="5372087" y="41720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33" name="tx395"/>
            <p:cNvSpPr/>
            <p:nvPr/>
          </p:nvSpPr>
          <p:spPr>
            <a:xfrm>
              <a:off x="3276865" y="42333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1934" name="tx396"/>
            <p:cNvSpPr/>
            <p:nvPr/>
          </p:nvSpPr>
          <p:spPr>
            <a:xfrm>
              <a:off x="3549790" y="42333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1935" name="tx397"/>
            <p:cNvSpPr/>
            <p:nvPr/>
          </p:nvSpPr>
          <p:spPr>
            <a:xfrm>
              <a:off x="3861569" y="42333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1936" name="tx398"/>
            <p:cNvSpPr/>
            <p:nvPr/>
          </p:nvSpPr>
          <p:spPr>
            <a:xfrm>
              <a:off x="4134494" y="42333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1937" name="tx399"/>
            <p:cNvSpPr/>
            <p:nvPr/>
          </p:nvSpPr>
          <p:spPr>
            <a:xfrm>
              <a:off x="4450857" y="42343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938" name="tx400"/>
            <p:cNvSpPr/>
            <p:nvPr/>
          </p:nvSpPr>
          <p:spPr>
            <a:xfrm>
              <a:off x="4698925" y="42343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1939" name="tx401"/>
            <p:cNvSpPr/>
            <p:nvPr/>
          </p:nvSpPr>
          <p:spPr>
            <a:xfrm>
              <a:off x="5021536" y="42343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940" name="tx402"/>
            <p:cNvSpPr/>
            <p:nvPr/>
          </p:nvSpPr>
          <p:spPr>
            <a:xfrm>
              <a:off x="5269604" y="42343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1941" name="pl403"/>
            <p:cNvSpPr/>
            <p:nvPr/>
          </p:nvSpPr>
          <p:spPr>
            <a:xfrm>
              <a:off x="716239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2" name="pl404"/>
            <p:cNvSpPr/>
            <p:nvPr/>
          </p:nvSpPr>
          <p:spPr>
            <a:xfrm>
              <a:off x="1001579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3" name="pl405"/>
            <p:cNvSpPr/>
            <p:nvPr/>
          </p:nvSpPr>
          <p:spPr>
            <a:xfrm>
              <a:off x="1286918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4" name="pl406"/>
            <p:cNvSpPr/>
            <p:nvPr/>
          </p:nvSpPr>
          <p:spPr>
            <a:xfrm>
              <a:off x="1572258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5" name="pl407"/>
            <p:cNvSpPr/>
            <p:nvPr/>
          </p:nvSpPr>
          <p:spPr>
            <a:xfrm>
              <a:off x="1857598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6" name="pl408"/>
            <p:cNvSpPr/>
            <p:nvPr/>
          </p:nvSpPr>
          <p:spPr>
            <a:xfrm>
              <a:off x="2142937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7" name="pl409"/>
            <p:cNvSpPr/>
            <p:nvPr/>
          </p:nvSpPr>
          <p:spPr>
            <a:xfrm>
              <a:off x="2428277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8" name="pl410"/>
            <p:cNvSpPr/>
            <p:nvPr/>
          </p:nvSpPr>
          <p:spPr>
            <a:xfrm>
              <a:off x="2713616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9" name="tx411"/>
            <p:cNvSpPr/>
            <p:nvPr/>
          </p:nvSpPr>
          <p:spPr>
            <a:xfrm>
              <a:off x="618395" y="2176713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1950" name="tx412"/>
            <p:cNvSpPr/>
            <p:nvPr/>
          </p:nvSpPr>
          <p:spPr>
            <a:xfrm>
              <a:off x="891319" y="2176713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1951" name="tx413"/>
            <p:cNvSpPr/>
            <p:nvPr/>
          </p:nvSpPr>
          <p:spPr>
            <a:xfrm>
              <a:off x="1203098" y="2176713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1952" name="tx414"/>
            <p:cNvSpPr/>
            <p:nvPr/>
          </p:nvSpPr>
          <p:spPr>
            <a:xfrm>
              <a:off x="1476023" y="2176713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1953" name="tx415"/>
            <p:cNvSpPr/>
            <p:nvPr/>
          </p:nvSpPr>
          <p:spPr>
            <a:xfrm>
              <a:off x="1792386" y="2177695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954" name="tx416"/>
            <p:cNvSpPr/>
            <p:nvPr/>
          </p:nvSpPr>
          <p:spPr>
            <a:xfrm>
              <a:off x="2040454" y="2177695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1955" name="tx417"/>
            <p:cNvSpPr/>
            <p:nvPr/>
          </p:nvSpPr>
          <p:spPr>
            <a:xfrm>
              <a:off x="2363065" y="2177695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956" name="tx418"/>
            <p:cNvSpPr/>
            <p:nvPr/>
          </p:nvSpPr>
          <p:spPr>
            <a:xfrm>
              <a:off x="2611133" y="2177695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1957" name="pl419"/>
            <p:cNvSpPr/>
            <p:nvPr/>
          </p:nvSpPr>
          <p:spPr>
            <a:xfrm>
              <a:off x="3374710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58" name="pl420"/>
            <p:cNvSpPr/>
            <p:nvPr/>
          </p:nvSpPr>
          <p:spPr>
            <a:xfrm>
              <a:off x="3660049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59" name="pl421"/>
            <p:cNvSpPr/>
            <p:nvPr/>
          </p:nvSpPr>
          <p:spPr>
            <a:xfrm>
              <a:off x="3945389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0" name="pl422"/>
            <p:cNvSpPr/>
            <p:nvPr/>
          </p:nvSpPr>
          <p:spPr>
            <a:xfrm>
              <a:off x="4230729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1" name="pl423"/>
            <p:cNvSpPr/>
            <p:nvPr/>
          </p:nvSpPr>
          <p:spPr>
            <a:xfrm>
              <a:off x="4516068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2" name="pl424"/>
            <p:cNvSpPr/>
            <p:nvPr/>
          </p:nvSpPr>
          <p:spPr>
            <a:xfrm>
              <a:off x="4801408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3" name="pl425"/>
            <p:cNvSpPr/>
            <p:nvPr/>
          </p:nvSpPr>
          <p:spPr>
            <a:xfrm>
              <a:off x="5086747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4" name="pl426"/>
            <p:cNvSpPr/>
            <p:nvPr/>
          </p:nvSpPr>
          <p:spPr>
            <a:xfrm>
              <a:off x="5372087" y="2115392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5" name="tx427"/>
            <p:cNvSpPr/>
            <p:nvPr/>
          </p:nvSpPr>
          <p:spPr>
            <a:xfrm>
              <a:off x="3276865" y="2176713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1966" name="tx428"/>
            <p:cNvSpPr/>
            <p:nvPr/>
          </p:nvSpPr>
          <p:spPr>
            <a:xfrm>
              <a:off x="3549790" y="2176713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1967" name="tx429"/>
            <p:cNvSpPr/>
            <p:nvPr/>
          </p:nvSpPr>
          <p:spPr>
            <a:xfrm>
              <a:off x="3861569" y="2176713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1968" name="tx430"/>
            <p:cNvSpPr/>
            <p:nvPr/>
          </p:nvSpPr>
          <p:spPr>
            <a:xfrm>
              <a:off x="4134494" y="2176713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1969" name="tx431"/>
            <p:cNvSpPr/>
            <p:nvPr/>
          </p:nvSpPr>
          <p:spPr>
            <a:xfrm>
              <a:off x="4450857" y="2177695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970" name="tx432"/>
            <p:cNvSpPr/>
            <p:nvPr/>
          </p:nvSpPr>
          <p:spPr>
            <a:xfrm>
              <a:off x="4698925" y="2177695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1971" name="tx433"/>
            <p:cNvSpPr/>
            <p:nvPr/>
          </p:nvSpPr>
          <p:spPr>
            <a:xfrm>
              <a:off x="5021536" y="2177695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972" name="tx434"/>
            <p:cNvSpPr/>
            <p:nvPr/>
          </p:nvSpPr>
          <p:spPr>
            <a:xfrm>
              <a:off x="5269604" y="2177695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1973" name="tx435"/>
            <p:cNvSpPr/>
            <p:nvPr/>
          </p:nvSpPr>
          <p:spPr>
            <a:xfrm>
              <a:off x="3078720" y="2067174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974" name="tx436"/>
            <p:cNvSpPr/>
            <p:nvPr/>
          </p:nvSpPr>
          <p:spPr>
            <a:xfrm>
              <a:off x="3016565" y="163249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975" name="tx437"/>
            <p:cNvSpPr/>
            <p:nvPr/>
          </p:nvSpPr>
          <p:spPr>
            <a:xfrm>
              <a:off x="3016565" y="119923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976" name="tx438"/>
            <p:cNvSpPr/>
            <p:nvPr/>
          </p:nvSpPr>
          <p:spPr>
            <a:xfrm>
              <a:off x="3016565" y="765974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77" name="pl439"/>
            <p:cNvSpPr/>
            <p:nvPr/>
          </p:nvSpPr>
          <p:spPr>
            <a:xfrm>
              <a:off x="3168711" y="21074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78" name="pl440"/>
            <p:cNvSpPr/>
            <p:nvPr/>
          </p:nvSpPr>
          <p:spPr>
            <a:xfrm>
              <a:off x="3168711" y="16741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79" name="pl441"/>
            <p:cNvSpPr/>
            <p:nvPr/>
          </p:nvSpPr>
          <p:spPr>
            <a:xfrm>
              <a:off x="3168711" y="124092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80" name="pl442"/>
            <p:cNvSpPr/>
            <p:nvPr/>
          </p:nvSpPr>
          <p:spPr>
            <a:xfrm>
              <a:off x="3168711" y="80766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81" name="tx443"/>
            <p:cNvSpPr/>
            <p:nvPr/>
          </p:nvSpPr>
          <p:spPr>
            <a:xfrm>
              <a:off x="2954409" y="373810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82" name="tx444"/>
            <p:cNvSpPr/>
            <p:nvPr/>
          </p:nvSpPr>
          <p:spPr>
            <a:xfrm>
              <a:off x="2954409" y="3106975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83" name="pl445"/>
            <p:cNvSpPr/>
            <p:nvPr/>
          </p:nvSpPr>
          <p:spPr>
            <a:xfrm>
              <a:off x="3168711" y="37797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84" name="pl446"/>
            <p:cNvSpPr/>
            <p:nvPr/>
          </p:nvSpPr>
          <p:spPr>
            <a:xfrm>
              <a:off x="3168711" y="314866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85" name="tx447"/>
            <p:cNvSpPr/>
            <p:nvPr/>
          </p:nvSpPr>
          <p:spPr>
            <a:xfrm>
              <a:off x="420250" y="200994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86" name="tx448"/>
            <p:cNvSpPr/>
            <p:nvPr/>
          </p:nvSpPr>
          <p:spPr>
            <a:xfrm>
              <a:off x="295939" y="160580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87" name="tx449"/>
            <p:cNvSpPr/>
            <p:nvPr/>
          </p:nvSpPr>
          <p:spPr>
            <a:xfrm>
              <a:off x="233783" y="1201663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88" name="tx450"/>
            <p:cNvSpPr/>
            <p:nvPr/>
          </p:nvSpPr>
          <p:spPr>
            <a:xfrm>
              <a:off x="233783" y="797522"/>
              <a:ext cx="248622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989" name="pl451"/>
            <p:cNvSpPr/>
            <p:nvPr/>
          </p:nvSpPr>
          <p:spPr>
            <a:xfrm>
              <a:off x="510241" y="20516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0" name="pl452"/>
            <p:cNvSpPr/>
            <p:nvPr/>
          </p:nvSpPr>
          <p:spPr>
            <a:xfrm>
              <a:off x="510241" y="164749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1" name="pl453"/>
            <p:cNvSpPr/>
            <p:nvPr/>
          </p:nvSpPr>
          <p:spPr>
            <a:xfrm>
              <a:off x="510241" y="12433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2" name="pl454"/>
            <p:cNvSpPr/>
            <p:nvPr/>
          </p:nvSpPr>
          <p:spPr>
            <a:xfrm>
              <a:off x="510241" y="83921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3" name="tx455"/>
            <p:cNvSpPr/>
            <p:nvPr/>
          </p:nvSpPr>
          <p:spPr>
            <a:xfrm>
              <a:off x="358094" y="3925606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94" name="tx456"/>
            <p:cNvSpPr/>
            <p:nvPr/>
          </p:nvSpPr>
          <p:spPr>
            <a:xfrm>
              <a:off x="295939" y="3419661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95" name="tx457"/>
            <p:cNvSpPr/>
            <p:nvPr/>
          </p:nvSpPr>
          <p:spPr>
            <a:xfrm>
              <a:off x="295939" y="2913716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996" name="pl458"/>
            <p:cNvSpPr/>
            <p:nvPr/>
          </p:nvSpPr>
          <p:spPr>
            <a:xfrm>
              <a:off x="510241" y="39672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7" name="pl459"/>
            <p:cNvSpPr/>
            <p:nvPr/>
          </p:nvSpPr>
          <p:spPr>
            <a:xfrm>
              <a:off x="510241" y="34613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8" name="pl460"/>
            <p:cNvSpPr/>
            <p:nvPr/>
          </p:nvSpPr>
          <p:spPr>
            <a:xfrm>
              <a:off x="510241" y="295540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9" name="tx461"/>
            <p:cNvSpPr/>
            <p:nvPr/>
          </p:nvSpPr>
          <p:spPr>
            <a:xfrm>
              <a:off x="2671482" y="4371373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00"/>
                </a:lnSpc>
              </a:pPr>
              <a:r>
                <a:rPr lang="es-ES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  <a:endParaRPr lang="es-ES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000" name="tx462"/>
            <p:cNvSpPr/>
            <p:nvPr/>
          </p:nvSpPr>
          <p:spPr>
            <a:xfrm rot="-5400000">
              <a:off x="-33311" y="2275140"/>
              <a:ext cx="274693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µg/g</a:t>
              </a:r>
            </a:p>
          </p:txBody>
        </p:sp>
        <p:sp>
          <p:nvSpPr>
            <p:cNvPr id="2001" name="rc463"/>
            <p:cNvSpPr/>
            <p:nvPr/>
          </p:nvSpPr>
          <p:spPr>
            <a:xfrm>
              <a:off x="5682469" y="1293785"/>
              <a:ext cx="648741" cy="20938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2" name="tx464"/>
            <p:cNvSpPr/>
            <p:nvPr/>
          </p:nvSpPr>
          <p:spPr>
            <a:xfrm>
              <a:off x="5752058" y="1378688"/>
              <a:ext cx="201841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trat</a:t>
              </a:r>
            </a:p>
          </p:txBody>
        </p:sp>
        <p:sp>
          <p:nvSpPr>
            <p:cNvPr id="2003" name="rc465"/>
            <p:cNvSpPr/>
            <p:nvPr/>
          </p:nvSpPr>
          <p:spPr>
            <a:xfrm>
              <a:off x="5752058" y="156236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4" name="pl466"/>
            <p:cNvSpPr/>
            <p:nvPr/>
          </p:nvSpPr>
          <p:spPr>
            <a:xfrm>
              <a:off x="5861786" y="172695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5" name="pl467"/>
            <p:cNvSpPr/>
            <p:nvPr/>
          </p:nvSpPr>
          <p:spPr>
            <a:xfrm>
              <a:off x="5861786" y="158430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6" name="rc468"/>
            <p:cNvSpPr/>
            <p:nvPr/>
          </p:nvSpPr>
          <p:spPr>
            <a:xfrm>
              <a:off x="5779490" y="1617227"/>
              <a:ext cx="164591" cy="109728"/>
            </a:xfrm>
            <a:prstGeom prst="rect">
              <a:avLst/>
            </a:pr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7" name="pl469"/>
            <p:cNvSpPr/>
            <p:nvPr/>
          </p:nvSpPr>
          <p:spPr>
            <a:xfrm>
              <a:off x="5779490" y="1672091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8" name="rc470"/>
            <p:cNvSpPr/>
            <p:nvPr/>
          </p:nvSpPr>
          <p:spPr>
            <a:xfrm>
              <a:off x="5752058" y="178181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9" name="pl471"/>
            <p:cNvSpPr/>
            <p:nvPr/>
          </p:nvSpPr>
          <p:spPr>
            <a:xfrm>
              <a:off x="5861786" y="194641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0" name="pl472"/>
            <p:cNvSpPr/>
            <p:nvPr/>
          </p:nvSpPr>
          <p:spPr>
            <a:xfrm>
              <a:off x="5861786" y="180376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1" name="rc473"/>
            <p:cNvSpPr/>
            <p:nvPr/>
          </p:nvSpPr>
          <p:spPr>
            <a:xfrm>
              <a:off x="5779490" y="1836683"/>
              <a:ext cx="164591" cy="109727"/>
            </a:xfrm>
            <a:prstGeom prst="rect">
              <a:avLst/>
            </a:pr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2" name="pl474"/>
            <p:cNvSpPr/>
            <p:nvPr/>
          </p:nvSpPr>
          <p:spPr>
            <a:xfrm>
              <a:off x="5779490" y="1891547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3" name="rc475"/>
            <p:cNvSpPr/>
            <p:nvPr/>
          </p:nvSpPr>
          <p:spPr>
            <a:xfrm>
              <a:off x="5752058" y="20012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4" name="pl476"/>
            <p:cNvSpPr/>
            <p:nvPr/>
          </p:nvSpPr>
          <p:spPr>
            <a:xfrm>
              <a:off x="5861786" y="216586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5" name="pl477"/>
            <p:cNvSpPr/>
            <p:nvPr/>
          </p:nvSpPr>
          <p:spPr>
            <a:xfrm>
              <a:off x="5861786" y="202322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6" name="rc478"/>
            <p:cNvSpPr/>
            <p:nvPr/>
          </p:nvSpPr>
          <p:spPr>
            <a:xfrm>
              <a:off x="5779490" y="2056139"/>
              <a:ext cx="164591" cy="109727"/>
            </a:xfrm>
            <a:prstGeom prst="rect">
              <a:avLst/>
            </a:pr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7" name="pl479"/>
            <p:cNvSpPr/>
            <p:nvPr/>
          </p:nvSpPr>
          <p:spPr>
            <a:xfrm>
              <a:off x="5779490" y="211100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8" name="rc480"/>
            <p:cNvSpPr/>
            <p:nvPr/>
          </p:nvSpPr>
          <p:spPr>
            <a:xfrm>
              <a:off x="5752058" y="222073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9" name="pl481"/>
            <p:cNvSpPr/>
            <p:nvPr/>
          </p:nvSpPr>
          <p:spPr>
            <a:xfrm>
              <a:off x="5861786" y="238532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0" name="pl482"/>
            <p:cNvSpPr/>
            <p:nvPr/>
          </p:nvSpPr>
          <p:spPr>
            <a:xfrm>
              <a:off x="5861786" y="224267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1" name="rc483"/>
            <p:cNvSpPr/>
            <p:nvPr/>
          </p:nvSpPr>
          <p:spPr>
            <a:xfrm>
              <a:off x="5779490" y="2275595"/>
              <a:ext cx="164591" cy="109727"/>
            </a:xfrm>
            <a:prstGeom prst="rect">
              <a:avLst/>
            </a:pr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2" name="pl484"/>
            <p:cNvSpPr/>
            <p:nvPr/>
          </p:nvSpPr>
          <p:spPr>
            <a:xfrm>
              <a:off x="5779490" y="2330459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3" name="rc485"/>
            <p:cNvSpPr/>
            <p:nvPr/>
          </p:nvSpPr>
          <p:spPr>
            <a:xfrm>
              <a:off x="5752058" y="244018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4" name="pl486"/>
            <p:cNvSpPr/>
            <p:nvPr/>
          </p:nvSpPr>
          <p:spPr>
            <a:xfrm>
              <a:off x="5861786" y="260477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5" name="pl487"/>
            <p:cNvSpPr/>
            <p:nvPr/>
          </p:nvSpPr>
          <p:spPr>
            <a:xfrm>
              <a:off x="5861786" y="246213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6" name="rc488"/>
            <p:cNvSpPr/>
            <p:nvPr/>
          </p:nvSpPr>
          <p:spPr>
            <a:xfrm>
              <a:off x="5779490" y="2495051"/>
              <a:ext cx="164591" cy="109727"/>
            </a:xfrm>
            <a:prstGeom prst="rect">
              <a:avLst/>
            </a:pr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7" name="pl489"/>
            <p:cNvSpPr/>
            <p:nvPr/>
          </p:nvSpPr>
          <p:spPr>
            <a:xfrm>
              <a:off x="5779490" y="2549915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8" name="rc490"/>
            <p:cNvSpPr/>
            <p:nvPr/>
          </p:nvSpPr>
          <p:spPr>
            <a:xfrm>
              <a:off x="5752058" y="265964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9" name="pl491"/>
            <p:cNvSpPr/>
            <p:nvPr/>
          </p:nvSpPr>
          <p:spPr>
            <a:xfrm>
              <a:off x="5861786" y="282423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0" name="pl492"/>
            <p:cNvSpPr/>
            <p:nvPr/>
          </p:nvSpPr>
          <p:spPr>
            <a:xfrm>
              <a:off x="5861786" y="268158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1" name="rc493"/>
            <p:cNvSpPr/>
            <p:nvPr/>
          </p:nvSpPr>
          <p:spPr>
            <a:xfrm>
              <a:off x="5779490" y="2714507"/>
              <a:ext cx="164591" cy="109727"/>
            </a:xfrm>
            <a:prstGeom prst="rect">
              <a:avLst/>
            </a:pr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2" name="pl494"/>
            <p:cNvSpPr/>
            <p:nvPr/>
          </p:nvSpPr>
          <p:spPr>
            <a:xfrm>
              <a:off x="5779490" y="2769371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3" name="rc495"/>
            <p:cNvSpPr/>
            <p:nvPr/>
          </p:nvSpPr>
          <p:spPr>
            <a:xfrm>
              <a:off x="5752058" y="287909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4" name="pl496"/>
            <p:cNvSpPr/>
            <p:nvPr/>
          </p:nvSpPr>
          <p:spPr>
            <a:xfrm>
              <a:off x="5861786" y="304369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5" name="pl497"/>
            <p:cNvSpPr/>
            <p:nvPr/>
          </p:nvSpPr>
          <p:spPr>
            <a:xfrm>
              <a:off x="5861786" y="290104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6" name="rc498"/>
            <p:cNvSpPr/>
            <p:nvPr/>
          </p:nvSpPr>
          <p:spPr>
            <a:xfrm>
              <a:off x="5779490" y="2933963"/>
              <a:ext cx="164591" cy="109727"/>
            </a:xfrm>
            <a:prstGeom prst="rect">
              <a:avLst/>
            </a:pr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7" name="pl499"/>
            <p:cNvSpPr/>
            <p:nvPr/>
          </p:nvSpPr>
          <p:spPr>
            <a:xfrm>
              <a:off x="5779490" y="2988827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8" name="rc500"/>
            <p:cNvSpPr/>
            <p:nvPr/>
          </p:nvSpPr>
          <p:spPr>
            <a:xfrm>
              <a:off x="5752058" y="309855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9" name="pl501"/>
            <p:cNvSpPr/>
            <p:nvPr/>
          </p:nvSpPr>
          <p:spPr>
            <a:xfrm>
              <a:off x="5861786" y="326314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40" name="pl502"/>
            <p:cNvSpPr/>
            <p:nvPr/>
          </p:nvSpPr>
          <p:spPr>
            <a:xfrm>
              <a:off x="5861786" y="312050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41" name="rc503"/>
            <p:cNvSpPr/>
            <p:nvPr/>
          </p:nvSpPr>
          <p:spPr>
            <a:xfrm>
              <a:off x="5779490" y="3153419"/>
              <a:ext cx="164591" cy="109727"/>
            </a:xfrm>
            <a:prstGeom prst="rect">
              <a:avLst/>
            </a:pr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42" name="pl504"/>
            <p:cNvSpPr/>
            <p:nvPr/>
          </p:nvSpPr>
          <p:spPr>
            <a:xfrm>
              <a:off x="5779490" y="320828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43" name="tx505"/>
            <p:cNvSpPr/>
            <p:nvPr/>
          </p:nvSpPr>
          <p:spPr>
            <a:xfrm>
              <a:off x="6041103" y="1630782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2044" name="tx506"/>
            <p:cNvSpPr/>
            <p:nvPr/>
          </p:nvSpPr>
          <p:spPr>
            <a:xfrm>
              <a:off x="6041103" y="1850238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2045" name="tx507"/>
            <p:cNvSpPr/>
            <p:nvPr/>
          </p:nvSpPr>
          <p:spPr>
            <a:xfrm>
              <a:off x="6041103" y="2069694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2046" name="tx508"/>
            <p:cNvSpPr/>
            <p:nvPr/>
          </p:nvSpPr>
          <p:spPr>
            <a:xfrm>
              <a:off x="6041103" y="2289150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2047" name="tx509"/>
            <p:cNvSpPr/>
            <p:nvPr/>
          </p:nvSpPr>
          <p:spPr>
            <a:xfrm>
              <a:off x="6041103" y="2509588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2048" name="tx510"/>
            <p:cNvSpPr/>
            <p:nvPr/>
          </p:nvSpPr>
          <p:spPr>
            <a:xfrm>
              <a:off x="6041103" y="2729044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2049" name="tx511"/>
            <p:cNvSpPr/>
            <p:nvPr/>
          </p:nvSpPr>
          <p:spPr>
            <a:xfrm>
              <a:off x="6041103" y="2948500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2050" name="tx512"/>
            <p:cNvSpPr/>
            <p:nvPr/>
          </p:nvSpPr>
          <p:spPr>
            <a:xfrm>
              <a:off x="6041103" y="3167956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2051" name="tx513"/>
            <p:cNvSpPr/>
            <p:nvPr/>
          </p:nvSpPr>
          <p:spPr>
            <a:xfrm>
              <a:off x="545035" y="34309"/>
              <a:ext cx="1826359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Microelementos en hoja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36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361" name="grp1"/>
          <p:cNvGrpSpPr/>
          <p:nvPr/>
        </p:nvGrpSpPr>
        <p:grpSpPr>
          <a:xfrm>
            <a:off x="266192" y="1487501"/>
            <a:ext cx="5486400" cy="3657600"/>
            <a:chOff x="0" y="0"/>
            <a:chExt cx="5486400" cy="3657600"/>
          </a:xfrm>
        </p:grpSpPr>
        <p:sp>
          <p:nvSpPr>
            <p:cNvPr id="362" name="rc3"/>
            <p:cNvSpPr/>
            <p:nvPr/>
          </p:nvSpPr>
          <p:spPr>
            <a:xfrm>
              <a:off x="0" y="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3" name="rc4"/>
            <p:cNvSpPr/>
            <p:nvPr/>
          </p:nvSpPr>
          <p:spPr>
            <a:xfrm>
              <a:off x="0" y="0"/>
              <a:ext cx="5486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4" name="rc5"/>
            <p:cNvSpPr/>
            <p:nvPr/>
          </p:nvSpPr>
          <p:spPr>
            <a:xfrm>
              <a:off x="395786" y="294457"/>
              <a:ext cx="4391468" cy="2963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5" name="pl6"/>
            <p:cNvSpPr/>
            <p:nvPr/>
          </p:nvSpPr>
          <p:spPr>
            <a:xfrm>
              <a:off x="395786" y="3205946"/>
              <a:ext cx="4391468" cy="0"/>
            </a:xfrm>
            <a:custGeom>
              <a:avLst/>
              <a:gdLst/>
              <a:ahLst/>
              <a:cxnLst/>
              <a:rect l="0" t="0" r="0" b="0"/>
              <a:pathLst>
                <a:path w="4391468">
                  <a:moveTo>
                    <a:pt x="0" y="0"/>
                  </a:moveTo>
                  <a:lnTo>
                    <a:pt x="4391468" y="0"/>
                  </a:lnTo>
                  <a:lnTo>
                    <a:pt x="43914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6" name="pl7"/>
            <p:cNvSpPr/>
            <p:nvPr/>
          </p:nvSpPr>
          <p:spPr>
            <a:xfrm>
              <a:off x="395786" y="2548483"/>
              <a:ext cx="4391468" cy="0"/>
            </a:xfrm>
            <a:custGeom>
              <a:avLst/>
              <a:gdLst/>
              <a:ahLst/>
              <a:cxnLst/>
              <a:rect l="0" t="0" r="0" b="0"/>
              <a:pathLst>
                <a:path w="4391468">
                  <a:moveTo>
                    <a:pt x="0" y="0"/>
                  </a:moveTo>
                  <a:lnTo>
                    <a:pt x="4391468" y="0"/>
                  </a:lnTo>
                  <a:lnTo>
                    <a:pt x="43914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7" name="pl8"/>
            <p:cNvSpPr/>
            <p:nvPr/>
          </p:nvSpPr>
          <p:spPr>
            <a:xfrm>
              <a:off x="395786" y="1891019"/>
              <a:ext cx="4391468" cy="0"/>
            </a:xfrm>
            <a:custGeom>
              <a:avLst/>
              <a:gdLst/>
              <a:ahLst/>
              <a:cxnLst/>
              <a:rect l="0" t="0" r="0" b="0"/>
              <a:pathLst>
                <a:path w="4391468">
                  <a:moveTo>
                    <a:pt x="0" y="0"/>
                  </a:moveTo>
                  <a:lnTo>
                    <a:pt x="4391468" y="0"/>
                  </a:lnTo>
                  <a:lnTo>
                    <a:pt x="43914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8" name="pl9"/>
            <p:cNvSpPr/>
            <p:nvPr/>
          </p:nvSpPr>
          <p:spPr>
            <a:xfrm>
              <a:off x="395786" y="1233556"/>
              <a:ext cx="4391468" cy="0"/>
            </a:xfrm>
            <a:custGeom>
              <a:avLst/>
              <a:gdLst/>
              <a:ahLst/>
              <a:cxnLst/>
              <a:rect l="0" t="0" r="0" b="0"/>
              <a:pathLst>
                <a:path w="4391468">
                  <a:moveTo>
                    <a:pt x="0" y="0"/>
                  </a:moveTo>
                  <a:lnTo>
                    <a:pt x="4391468" y="0"/>
                  </a:lnTo>
                  <a:lnTo>
                    <a:pt x="43914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9" name="pl10"/>
            <p:cNvSpPr/>
            <p:nvPr/>
          </p:nvSpPr>
          <p:spPr>
            <a:xfrm>
              <a:off x="395786" y="576092"/>
              <a:ext cx="4391468" cy="0"/>
            </a:xfrm>
            <a:custGeom>
              <a:avLst/>
              <a:gdLst/>
              <a:ahLst/>
              <a:cxnLst/>
              <a:rect l="0" t="0" r="0" b="0"/>
              <a:pathLst>
                <a:path w="4391468">
                  <a:moveTo>
                    <a:pt x="0" y="0"/>
                  </a:moveTo>
                  <a:lnTo>
                    <a:pt x="4391468" y="0"/>
                  </a:lnTo>
                  <a:lnTo>
                    <a:pt x="439146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0" name="pl11"/>
            <p:cNvSpPr/>
            <p:nvPr/>
          </p:nvSpPr>
          <p:spPr>
            <a:xfrm>
              <a:off x="395786" y="2877214"/>
              <a:ext cx="4391468" cy="0"/>
            </a:xfrm>
            <a:custGeom>
              <a:avLst/>
              <a:gdLst/>
              <a:ahLst/>
              <a:cxnLst/>
              <a:rect l="0" t="0" r="0" b="0"/>
              <a:pathLst>
                <a:path w="4391468">
                  <a:moveTo>
                    <a:pt x="0" y="0"/>
                  </a:moveTo>
                  <a:lnTo>
                    <a:pt x="4391468" y="0"/>
                  </a:lnTo>
                  <a:lnTo>
                    <a:pt x="43914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1" name="pl12"/>
            <p:cNvSpPr/>
            <p:nvPr/>
          </p:nvSpPr>
          <p:spPr>
            <a:xfrm>
              <a:off x="395786" y="2219751"/>
              <a:ext cx="4391468" cy="0"/>
            </a:xfrm>
            <a:custGeom>
              <a:avLst/>
              <a:gdLst/>
              <a:ahLst/>
              <a:cxnLst/>
              <a:rect l="0" t="0" r="0" b="0"/>
              <a:pathLst>
                <a:path w="4391468">
                  <a:moveTo>
                    <a:pt x="0" y="0"/>
                  </a:moveTo>
                  <a:lnTo>
                    <a:pt x="4391468" y="0"/>
                  </a:lnTo>
                  <a:lnTo>
                    <a:pt x="43914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2" name="pl13"/>
            <p:cNvSpPr/>
            <p:nvPr/>
          </p:nvSpPr>
          <p:spPr>
            <a:xfrm>
              <a:off x="395786" y="1562287"/>
              <a:ext cx="4391468" cy="0"/>
            </a:xfrm>
            <a:custGeom>
              <a:avLst/>
              <a:gdLst/>
              <a:ahLst/>
              <a:cxnLst/>
              <a:rect l="0" t="0" r="0" b="0"/>
              <a:pathLst>
                <a:path w="4391468">
                  <a:moveTo>
                    <a:pt x="0" y="0"/>
                  </a:moveTo>
                  <a:lnTo>
                    <a:pt x="4391468" y="0"/>
                  </a:lnTo>
                  <a:lnTo>
                    <a:pt x="43914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3" name="pl14"/>
            <p:cNvSpPr/>
            <p:nvPr/>
          </p:nvSpPr>
          <p:spPr>
            <a:xfrm>
              <a:off x="395786" y="904824"/>
              <a:ext cx="4391468" cy="0"/>
            </a:xfrm>
            <a:custGeom>
              <a:avLst/>
              <a:gdLst/>
              <a:ahLst/>
              <a:cxnLst/>
              <a:rect l="0" t="0" r="0" b="0"/>
              <a:pathLst>
                <a:path w="4391468">
                  <a:moveTo>
                    <a:pt x="0" y="0"/>
                  </a:moveTo>
                  <a:lnTo>
                    <a:pt x="4391468" y="0"/>
                  </a:lnTo>
                  <a:lnTo>
                    <a:pt x="439146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4" name="pl15"/>
            <p:cNvSpPr/>
            <p:nvPr/>
          </p:nvSpPr>
          <p:spPr>
            <a:xfrm>
              <a:off x="717113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5" name="pl16"/>
            <p:cNvSpPr/>
            <p:nvPr/>
          </p:nvSpPr>
          <p:spPr>
            <a:xfrm>
              <a:off x="1252657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6" name="pl17"/>
            <p:cNvSpPr/>
            <p:nvPr/>
          </p:nvSpPr>
          <p:spPr>
            <a:xfrm>
              <a:off x="1788202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7" name="pl18"/>
            <p:cNvSpPr/>
            <p:nvPr/>
          </p:nvSpPr>
          <p:spPr>
            <a:xfrm>
              <a:off x="2323747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8" name="pl19"/>
            <p:cNvSpPr/>
            <p:nvPr/>
          </p:nvSpPr>
          <p:spPr>
            <a:xfrm>
              <a:off x="2859292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9" name="pl20"/>
            <p:cNvSpPr/>
            <p:nvPr/>
          </p:nvSpPr>
          <p:spPr>
            <a:xfrm>
              <a:off x="3394837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0" name="pl21"/>
            <p:cNvSpPr/>
            <p:nvPr/>
          </p:nvSpPr>
          <p:spPr>
            <a:xfrm>
              <a:off x="3930382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1" name="pl22"/>
            <p:cNvSpPr/>
            <p:nvPr/>
          </p:nvSpPr>
          <p:spPr>
            <a:xfrm>
              <a:off x="4465927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2" name="rc23"/>
            <p:cNvSpPr/>
            <p:nvPr/>
          </p:nvSpPr>
          <p:spPr>
            <a:xfrm>
              <a:off x="2096141" y="2219751"/>
              <a:ext cx="169589" cy="3642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3" name="rc24"/>
            <p:cNvSpPr/>
            <p:nvPr/>
          </p:nvSpPr>
          <p:spPr>
            <a:xfrm>
              <a:off x="2238953" y="1434232"/>
              <a:ext cx="169589" cy="785518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4" name="rc25"/>
            <p:cNvSpPr/>
            <p:nvPr/>
          </p:nvSpPr>
          <p:spPr>
            <a:xfrm>
              <a:off x="2381765" y="889724"/>
              <a:ext cx="169589" cy="133002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5" name="rc26"/>
            <p:cNvSpPr/>
            <p:nvPr/>
          </p:nvSpPr>
          <p:spPr>
            <a:xfrm>
              <a:off x="1025051" y="2219751"/>
              <a:ext cx="169589" cy="7388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6" name="rc27"/>
            <p:cNvSpPr/>
            <p:nvPr/>
          </p:nvSpPr>
          <p:spPr>
            <a:xfrm>
              <a:off x="1167863" y="2219751"/>
              <a:ext cx="169589" cy="4938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7" name="rc28"/>
            <p:cNvSpPr/>
            <p:nvPr/>
          </p:nvSpPr>
          <p:spPr>
            <a:xfrm>
              <a:off x="1310675" y="1959861"/>
              <a:ext cx="169589" cy="25989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8" name="rc29"/>
            <p:cNvSpPr/>
            <p:nvPr/>
          </p:nvSpPr>
          <p:spPr>
            <a:xfrm>
              <a:off x="1560596" y="2219751"/>
              <a:ext cx="169589" cy="5618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9" name="rc30"/>
            <p:cNvSpPr/>
            <p:nvPr/>
          </p:nvSpPr>
          <p:spPr>
            <a:xfrm>
              <a:off x="1703408" y="1369983"/>
              <a:ext cx="169589" cy="849767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0" name="rc31"/>
            <p:cNvSpPr/>
            <p:nvPr/>
          </p:nvSpPr>
          <p:spPr>
            <a:xfrm>
              <a:off x="1846220" y="553260"/>
              <a:ext cx="169589" cy="166649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1" name="rc32"/>
            <p:cNvSpPr/>
            <p:nvPr/>
          </p:nvSpPr>
          <p:spPr>
            <a:xfrm>
              <a:off x="489506" y="2219751"/>
              <a:ext cx="169589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2" name="rc33"/>
            <p:cNvSpPr/>
            <p:nvPr/>
          </p:nvSpPr>
          <p:spPr>
            <a:xfrm>
              <a:off x="632318" y="2219751"/>
              <a:ext cx="169589" cy="0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3" name="rc34"/>
            <p:cNvSpPr/>
            <p:nvPr/>
          </p:nvSpPr>
          <p:spPr>
            <a:xfrm>
              <a:off x="775130" y="2219751"/>
              <a:ext cx="169589" cy="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4" name="rc35"/>
            <p:cNvSpPr/>
            <p:nvPr/>
          </p:nvSpPr>
          <p:spPr>
            <a:xfrm>
              <a:off x="3167230" y="2219751"/>
              <a:ext cx="169589" cy="5670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5" name="rc36"/>
            <p:cNvSpPr/>
            <p:nvPr/>
          </p:nvSpPr>
          <p:spPr>
            <a:xfrm>
              <a:off x="3310042" y="2070060"/>
              <a:ext cx="169589" cy="149690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6" name="rc37"/>
            <p:cNvSpPr/>
            <p:nvPr/>
          </p:nvSpPr>
          <p:spPr>
            <a:xfrm>
              <a:off x="3452854" y="2104194"/>
              <a:ext cx="169589" cy="11555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7" name="rc38"/>
            <p:cNvSpPr/>
            <p:nvPr/>
          </p:nvSpPr>
          <p:spPr>
            <a:xfrm>
              <a:off x="4238320" y="2219751"/>
              <a:ext cx="169589" cy="8131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8" name="rc39"/>
            <p:cNvSpPr/>
            <p:nvPr/>
          </p:nvSpPr>
          <p:spPr>
            <a:xfrm>
              <a:off x="4381132" y="2219751"/>
              <a:ext cx="169589" cy="540829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9" name="rc40"/>
            <p:cNvSpPr/>
            <p:nvPr/>
          </p:nvSpPr>
          <p:spPr>
            <a:xfrm>
              <a:off x="4523944" y="2219751"/>
              <a:ext cx="169589" cy="28987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0" name="rc41"/>
            <p:cNvSpPr/>
            <p:nvPr/>
          </p:nvSpPr>
          <p:spPr>
            <a:xfrm>
              <a:off x="2631685" y="2219751"/>
              <a:ext cx="169589" cy="8298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1" name="rc42"/>
            <p:cNvSpPr/>
            <p:nvPr/>
          </p:nvSpPr>
          <p:spPr>
            <a:xfrm>
              <a:off x="2774497" y="1925331"/>
              <a:ext cx="169589" cy="294420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2" name="rc43"/>
            <p:cNvSpPr/>
            <p:nvPr/>
          </p:nvSpPr>
          <p:spPr>
            <a:xfrm>
              <a:off x="2917309" y="1251353"/>
              <a:ext cx="169589" cy="96839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3" name="rc44"/>
            <p:cNvSpPr/>
            <p:nvPr/>
          </p:nvSpPr>
          <p:spPr>
            <a:xfrm>
              <a:off x="3702775" y="2219751"/>
              <a:ext cx="169589" cy="8667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4" name="rc45"/>
            <p:cNvSpPr/>
            <p:nvPr/>
          </p:nvSpPr>
          <p:spPr>
            <a:xfrm>
              <a:off x="3845587" y="2219751"/>
              <a:ext cx="169589" cy="9911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5" name="rc46"/>
            <p:cNvSpPr/>
            <p:nvPr/>
          </p:nvSpPr>
          <p:spPr>
            <a:xfrm>
              <a:off x="3988399" y="1840699"/>
              <a:ext cx="169589" cy="37905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6" name="pl47"/>
            <p:cNvSpPr/>
            <p:nvPr/>
          </p:nvSpPr>
          <p:spPr>
            <a:xfrm>
              <a:off x="2163084" y="2534688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7" name="pl48"/>
            <p:cNvSpPr/>
            <p:nvPr/>
          </p:nvSpPr>
          <p:spPr>
            <a:xfrm>
              <a:off x="2180935" y="2534688"/>
              <a:ext cx="0" cy="98628"/>
            </a:xfrm>
            <a:custGeom>
              <a:avLst/>
              <a:gdLst/>
              <a:ahLst/>
              <a:cxnLst/>
              <a:rect l="0" t="0" r="0" b="0"/>
              <a:pathLst>
                <a:path h="98628">
                  <a:moveTo>
                    <a:pt x="0" y="0"/>
                  </a:moveTo>
                  <a:lnTo>
                    <a:pt x="0" y="986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8" name="pl49"/>
            <p:cNvSpPr/>
            <p:nvPr/>
          </p:nvSpPr>
          <p:spPr>
            <a:xfrm>
              <a:off x="2163084" y="2633316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9" name="pl50"/>
            <p:cNvSpPr/>
            <p:nvPr/>
          </p:nvSpPr>
          <p:spPr>
            <a:xfrm>
              <a:off x="2305896" y="1400008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0" name="pl51"/>
            <p:cNvSpPr/>
            <p:nvPr/>
          </p:nvSpPr>
          <p:spPr>
            <a:xfrm>
              <a:off x="2323747" y="1400008"/>
              <a:ext cx="0" cy="68448"/>
            </a:xfrm>
            <a:custGeom>
              <a:avLst/>
              <a:gdLst/>
              <a:ahLst/>
              <a:cxnLst/>
              <a:rect l="0" t="0" r="0" b="0"/>
              <a:pathLst>
                <a:path h="68448">
                  <a:moveTo>
                    <a:pt x="0" y="0"/>
                  </a:moveTo>
                  <a:lnTo>
                    <a:pt x="0" y="684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1" name="pl52"/>
            <p:cNvSpPr/>
            <p:nvPr/>
          </p:nvSpPr>
          <p:spPr>
            <a:xfrm>
              <a:off x="2305896" y="1468457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2" name="pl53"/>
            <p:cNvSpPr/>
            <p:nvPr/>
          </p:nvSpPr>
          <p:spPr>
            <a:xfrm>
              <a:off x="2448708" y="839106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3" name="pl54"/>
            <p:cNvSpPr/>
            <p:nvPr/>
          </p:nvSpPr>
          <p:spPr>
            <a:xfrm>
              <a:off x="2466559" y="839106"/>
              <a:ext cx="0" cy="101234"/>
            </a:xfrm>
            <a:custGeom>
              <a:avLst/>
              <a:gdLst/>
              <a:ahLst/>
              <a:cxnLst/>
              <a:rect l="0" t="0" r="0" b="0"/>
              <a:pathLst>
                <a:path h="101234">
                  <a:moveTo>
                    <a:pt x="0" y="0"/>
                  </a:moveTo>
                  <a:lnTo>
                    <a:pt x="0" y="1012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4" name="pl55"/>
            <p:cNvSpPr/>
            <p:nvPr/>
          </p:nvSpPr>
          <p:spPr>
            <a:xfrm>
              <a:off x="2448708" y="940341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5" name="pl56"/>
            <p:cNvSpPr/>
            <p:nvPr/>
          </p:nvSpPr>
          <p:spPr>
            <a:xfrm>
              <a:off x="1091994" y="2837502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6" name="pl57"/>
            <p:cNvSpPr/>
            <p:nvPr/>
          </p:nvSpPr>
          <p:spPr>
            <a:xfrm>
              <a:off x="1109845" y="2837502"/>
              <a:ext cx="0" cy="242157"/>
            </a:xfrm>
            <a:custGeom>
              <a:avLst/>
              <a:gdLst/>
              <a:ahLst/>
              <a:cxnLst/>
              <a:rect l="0" t="0" r="0" b="0"/>
              <a:pathLst>
                <a:path h="242157">
                  <a:moveTo>
                    <a:pt x="0" y="0"/>
                  </a:moveTo>
                  <a:lnTo>
                    <a:pt x="0" y="2421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7" name="pl58"/>
            <p:cNvSpPr/>
            <p:nvPr/>
          </p:nvSpPr>
          <p:spPr>
            <a:xfrm>
              <a:off x="1091994" y="3079659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8" name="pl59"/>
            <p:cNvSpPr/>
            <p:nvPr/>
          </p:nvSpPr>
          <p:spPr>
            <a:xfrm>
              <a:off x="1234806" y="2187815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9" name="pl60"/>
            <p:cNvSpPr/>
            <p:nvPr/>
          </p:nvSpPr>
          <p:spPr>
            <a:xfrm>
              <a:off x="1252657" y="2187815"/>
              <a:ext cx="0" cy="73749"/>
            </a:xfrm>
            <a:custGeom>
              <a:avLst/>
              <a:gdLst/>
              <a:ahLst/>
              <a:cxnLst/>
              <a:rect l="0" t="0" r="0" b="0"/>
              <a:pathLst>
                <a:path h="73749">
                  <a:moveTo>
                    <a:pt x="0" y="0"/>
                  </a:moveTo>
                  <a:lnTo>
                    <a:pt x="0" y="737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0" name="pl61"/>
            <p:cNvSpPr/>
            <p:nvPr/>
          </p:nvSpPr>
          <p:spPr>
            <a:xfrm>
              <a:off x="1234806" y="2261564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1" name="pl62"/>
            <p:cNvSpPr/>
            <p:nvPr/>
          </p:nvSpPr>
          <p:spPr>
            <a:xfrm>
              <a:off x="1377618" y="1909563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2" name="pl63"/>
            <p:cNvSpPr/>
            <p:nvPr/>
          </p:nvSpPr>
          <p:spPr>
            <a:xfrm>
              <a:off x="1395469" y="1909563"/>
              <a:ext cx="0" cy="100595"/>
            </a:xfrm>
            <a:custGeom>
              <a:avLst/>
              <a:gdLst/>
              <a:ahLst/>
              <a:cxnLst/>
              <a:rect l="0" t="0" r="0" b="0"/>
              <a:pathLst>
                <a:path h="100595">
                  <a:moveTo>
                    <a:pt x="0" y="0"/>
                  </a:moveTo>
                  <a:lnTo>
                    <a:pt x="0" y="1005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3" name="pl64"/>
            <p:cNvSpPr/>
            <p:nvPr/>
          </p:nvSpPr>
          <p:spPr>
            <a:xfrm>
              <a:off x="1377618" y="2010158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4" name="pl65"/>
            <p:cNvSpPr/>
            <p:nvPr/>
          </p:nvSpPr>
          <p:spPr>
            <a:xfrm>
              <a:off x="1627539" y="2723836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5" name="pl66"/>
            <p:cNvSpPr/>
            <p:nvPr/>
          </p:nvSpPr>
          <p:spPr>
            <a:xfrm>
              <a:off x="1645390" y="2723836"/>
              <a:ext cx="0" cy="115495"/>
            </a:xfrm>
            <a:custGeom>
              <a:avLst/>
              <a:gdLst/>
              <a:ahLst/>
              <a:cxnLst/>
              <a:rect l="0" t="0" r="0" b="0"/>
              <a:pathLst>
                <a:path h="115495">
                  <a:moveTo>
                    <a:pt x="0" y="0"/>
                  </a:moveTo>
                  <a:lnTo>
                    <a:pt x="0" y="1154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6" name="pl67"/>
            <p:cNvSpPr/>
            <p:nvPr/>
          </p:nvSpPr>
          <p:spPr>
            <a:xfrm>
              <a:off x="1627539" y="2839332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7" name="pl68"/>
            <p:cNvSpPr/>
            <p:nvPr/>
          </p:nvSpPr>
          <p:spPr>
            <a:xfrm>
              <a:off x="1770351" y="1335615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8" name="pl69"/>
            <p:cNvSpPr/>
            <p:nvPr/>
          </p:nvSpPr>
          <p:spPr>
            <a:xfrm>
              <a:off x="1788202" y="1335615"/>
              <a:ext cx="0" cy="68737"/>
            </a:xfrm>
            <a:custGeom>
              <a:avLst/>
              <a:gdLst/>
              <a:ahLst/>
              <a:cxnLst/>
              <a:rect l="0" t="0" r="0" b="0"/>
              <a:pathLst>
                <a:path h="68737">
                  <a:moveTo>
                    <a:pt x="0" y="0"/>
                  </a:moveTo>
                  <a:lnTo>
                    <a:pt x="0" y="687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9" name="pl70"/>
            <p:cNvSpPr/>
            <p:nvPr/>
          </p:nvSpPr>
          <p:spPr>
            <a:xfrm>
              <a:off x="1770351" y="1404352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0" name="pl71"/>
            <p:cNvSpPr/>
            <p:nvPr/>
          </p:nvSpPr>
          <p:spPr>
            <a:xfrm>
              <a:off x="1913163" y="491204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1" name="pl72"/>
            <p:cNvSpPr/>
            <p:nvPr/>
          </p:nvSpPr>
          <p:spPr>
            <a:xfrm>
              <a:off x="1931014" y="491204"/>
              <a:ext cx="0" cy="124111"/>
            </a:xfrm>
            <a:custGeom>
              <a:avLst/>
              <a:gdLst/>
              <a:ahLst/>
              <a:cxnLst/>
              <a:rect l="0" t="0" r="0" b="0"/>
              <a:pathLst>
                <a:path h="124111">
                  <a:moveTo>
                    <a:pt x="0" y="0"/>
                  </a:moveTo>
                  <a:lnTo>
                    <a:pt x="0" y="12411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2" name="pl73"/>
            <p:cNvSpPr/>
            <p:nvPr/>
          </p:nvSpPr>
          <p:spPr>
            <a:xfrm>
              <a:off x="1913163" y="615316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3" name="pl74"/>
            <p:cNvSpPr/>
            <p:nvPr/>
          </p:nvSpPr>
          <p:spPr>
            <a:xfrm>
              <a:off x="556449" y="2153347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4" name="pl75"/>
            <p:cNvSpPr/>
            <p:nvPr/>
          </p:nvSpPr>
          <p:spPr>
            <a:xfrm>
              <a:off x="574301" y="2153347"/>
              <a:ext cx="0" cy="132808"/>
            </a:xfrm>
            <a:custGeom>
              <a:avLst/>
              <a:gdLst/>
              <a:ahLst/>
              <a:cxnLst/>
              <a:rect l="0" t="0" r="0" b="0"/>
              <a:pathLst>
                <a:path h="132808">
                  <a:moveTo>
                    <a:pt x="0" y="0"/>
                  </a:moveTo>
                  <a:lnTo>
                    <a:pt x="0" y="13280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5" name="pl76"/>
            <p:cNvSpPr/>
            <p:nvPr/>
          </p:nvSpPr>
          <p:spPr>
            <a:xfrm>
              <a:off x="556449" y="2286155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6" name="pl77"/>
            <p:cNvSpPr/>
            <p:nvPr/>
          </p:nvSpPr>
          <p:spPr>
            <a:xfrm>
              <a:off x="699261" y="2176148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7" name="pl78"/>
            <p:cNvSpPr/>
            <p:nvPr/>
          </p:nvSpPr>
          <p:spPr>
            <a:xfrm>
              <a:off x="717113" y="2176148"/>
              <a:ext cx="0" cy="87205"/>
            </a:xfrm>
            <a:custGeom>
              <a:avLst/>
              <a:gdLst/>
              <a:ahLst/>
              <a:cxnLst/>
              <a:rect l="0" t="0" r="0" b="0"/>
              <a:pathLst>
                <a:path h="87205">
                  <a:moveTo>
                    <a:pt x="0" y="0"/>
                  </a:moveTo>
                  <a:lnTo>
                    <a:pt x="0" y="872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8" name="pl79"/>
            <p:cNvSpPr/>
            <p:nvPr/>
          </p:nvSpPr>
          <p:spPr>
            <a:xfrm>
              <a:off x="699261" y="2263354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9" name="pl80"/>
            <p:cNvSpPr/>
            <p:nvPr/>
          </p:nvSpPr>
          <p:spPr>
            <a:xfrm>
              <a:off x="842073" y="2111129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0" name="pl81"/>
            <p:cNvSpPr/>
            <p:nvPr/>
          </p:nvSpPr>
          <p:spPr>
            <a:xfrm>
              <a:off x="859924" y="2111129"/>
              <a:ext cx="0" cy="217244"/>
            </a:xfrm>
            <a:custGeom>
              <a:avLst/>
              <a:gdLst/>
              <a:ahLst/>
              <a:cxnLst/>
              <a:rect l="0" t="0" r="0" b="0"/>
              <a:pathLst>
                <a:path h="217244">
                  <a:moveTo>
                    <a:pt x="0" y="0"/>
                  </a:moveTo>
                  <a:lnTo>
                    <a:pt x="0" y="2172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1" name="pl82"/>
            <p:cNvSpPr/>
            <p:nvPr/>
          </p:nvSpPr>
          <p:spPr>
            <a:xfrm>
              <a:off x="842073" y="2328373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2" name="pl83"/>
            <p:cNvSpPr/>
            <p:nvPr/>
          </p:nvSpPr>
          <p:spPr>
            <a:xfrm>
              <a:off x="3234173" y="2749503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3" name="pl84"/>
            <p:cNvSpPr/>
            <p:nvPr/>
          </p:nvSpPr>
          <p:spPr>
            <a:xfrm>
              <a:off x="3252025" y="2749503"/>
              <a:ext cx="0" cy="74659"/>
            </a:xfrm>
            <a:custGeom>
              <a:avLst/>
              <a:gdLst/>
              <a:ahLst/>
              <a:cxnLst/>
              <a:rect l="0" t="0" r="0" b="0"/>
              <a:pathLst>
                <a:path h="74659">
                  <a:moveTo>
                    <a:pt x="0" y="0"/>
                  </a:moveTo>
                  <a:lnTo>
                    <a:pt x="0" y="746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4" name="pl85"/>
            <p:cNvSpPr/>
            <p:nvPr/>
          </p:nvSpPr>
          <p:spPr>
            <a:xfrm>
              <a:off x="3234173" y="2824162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5" name="pl86"/>
            <p:cNvSpPr/>
            <p:nvPr/>
          </p:nvSpPr>
          <p:spPr>
            <a:xfrm>
              <a:off x="3376985" y="2004274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6" name="pl87"/>
            <p:cNvSpPr/>
            <p:nvPr/>
          </p:nvSpPr>
          <p:spPr>
            <a:xfrm>
              <a:off x="3394837" y="2004274"/>
              <a:ext cx="0" cy="131572"/>
            </a:xfrm>
            <a:custGeom>
              <a:avLst/>
              <a:gdLst/>
              <a:ahLst/>
              <a:cxnLst/>
              <a:rect l="0" t="0" r="0" b="0"/>
              <a:pathLst>
                <a:path h="131572">
                  <a:moveTo>
                    <a:pt x="0" y="0"/>
                  </a:moveTo>
                  <a:lnTo>
                    <a:pt x="0" y="1315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7" name="pl88"/>
            <p:cNvSpPr/>
            <p:nvPr/>
          </p:nvSpPr>
          <p:spPr>
            <a:xfrm>
              <a:off x="3376985" y="2135846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8" name="pl89"/>
            <p:cNvSpPr/>
            <p:nvPr/>
          </p:nvSpPr>
          <p:spPr>
            <a:xfrm>
              <a:off x="3519797" y="1977347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9" name="pl90"/>
            <p:cNvSpPr/>
            <p:nvPr/>
          </p:nvSpPr>
          <p:spPr>
            <a:xfrm>
              <a:off x="3537649" y="1977347"/>
              <a:ext cx="0" cy="253693"/>
            </a:xfrm>
            <a:custGeom>
              <a:avLst/>
              <a:gdLst/>
              <a:ahLst/>
              <a:cxnLst/>
              <a:rect l="0" t="0" r="0" b="0"/>
              <a:pathLst>
                <a:path h="253693">
                  <a:moveTo>
                    <a:pt x="0" y="0"/>
                  </a:moveTo>
                  <a:lnTo>
                    <a:pt x="0" y="2536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0" name="pl91"/>
            <p:cNvSpPr/>
            <p:nvPr/>
          </p:nvSpPr>
          <p:spPr>
            <a:xfrm>
              <a:off x="3519797" y="2231040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1" name="pl92"/>
            <p:cNvSpPr/>
            <p:nvPr/>
          </p:nvSpPr>
          <p:spPr>
            <a:xfrm>
              <a:off x="4305263" y="2996731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2" name="pl93"/>
            <p:cNvSpPr/>
            <p:nvPr/>
          </p:nvSpPr>
          <p:spPr>
            <a:xfrm>
              <a:off x="4323115" y="2996731"/>
              <a:ext cx="0" cy="72370"/>
            </a:xfrm>
            <a:custGeom>
              <a:avLst/>
              <a:gdLst/>
              <a:ahLst/>
              <a:cxnLst/>
              <a:rect l="0" t="0" r="0" b="0"/>
              <a:pathLst>
                <a:path h="72370">
                  <a:moveTo>
                    <a:pt x="0" y="0"/>
                  </a:moveTo>
                  <a:lnTo>
                    <a:pt x="0" y="723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3" name="pl94"/>
            <p:cNvSpPr/>
            <p:nvPr/>
          </p:nvSpPr>
          <p:spPr>
            <a:xfrm>
              <a:off x="4305263" y="3069102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4" name="pl95"/>
            <p:cNvSpPr/>
            <p:nvPr/>
          </p:nvSpPr>
          <p:spPr>
            <a:xfrm>
              <a:off x="4448075" y="2714112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5" name="pl96"/>
            <p:cNvSpPr/>
            <p:nvPr/>
          </p:nvSpPr>
          <p:spPr>
            <a:xfrm>
              <a:off x="4465927" y="2714112"/>
              <a:ext cx="0" cy="92935"/>
            </a:xfrm>
            <a:custGeom>
              <a:avLst/>
              <a:gdLst/>
              <a:ahLst/>
              <a:cxnLst/>
              <a:rect l="0" t="0" r="0" b="0"/>
              <a:pathLst>
                <a:path h="92935">
                  <a:moveTo>
                    <a:pt x="0" y="0"/>
                  </a:moveTo>
                  <a:lnTo>
                    <a:pt x="0" y="929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6" name="pl97"/>
            <p:cNvSpPr/>
            <p:nvPr/>
          </p:nvSpPr>
          <p:spPr>
            <a:xfrm>
              <a:off x="4448075" y="2807048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7" name="pl98"/>
            <p:cNvSpPr/>
            <p:nvPr/>
          </p:nvSpPr>
          <p:spPr>
            <a:xfrm>
              <a:off x="4590887" y="2341903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8" name="pl99"/>
            <p:cNvSpPr/>
            <p:nvPr/>
          </p:nvSpPr>
          <p:spPr>
            <a:xfrm>
              <a:off x="4608739" y="2341903"/>
              <a:ext cx="0" cy="335437"/>
            </a:xfrm>
            <a:custGeom>
              <a:avLst/>
              <a:gdLst/>
              <a:ahLst/>
              <a:cxnLst/>
              <a:rect l="0" t="0" r="0" b="0"/>
              <a:pathLst>
                <a:path h="335437">
                  <a:moveTo>
                    <a:pt x="0" y="0"/>
                  </a:moveTo>
                  <a:lnTo>
                    <a:pt x="0" y="3354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9" name="pl100"/>
            <p:cNvSpPr/>
            <p:nvPr/>
          </p:nvSpPr>
          <p:spPr>
            <a:xfrm>
              <a:off x="4590887" y="2677341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0" name="pl101"/>
            <p:cNvSpPr/>
            <p:nvPr/>
          </p:nvSpPr>
          <p:spPr>
            <a:xfrm>
              <a:off x="2698629" y="2983685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1" name="pl102"/>
            <p:cNvSpPr/>
            <p:nvPr/>
          </p:nvSpPr>
          <p:spPr>
            <a:xfrm>
              <a:off x="2716480" y="2983685"/>
              <a:ext cx="0" cy="131813"/>
            </a:xfrm>
            <a:custGeom>
              <a:avLst/>
              <a:gdLst/>
              <a:ahLst/>
              <a:cxnLst/>
              <a:rect l="0" t="0" r="0" b="0"/>
              <a:pathLst>
                <a:path h="131813">
                  <a:moveTo>
                    <a:pt x="0" y="0"/>
                  </a:moveTo>
                  <a:lnTo>
                    <a:pt x="0" y="1318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2" name="pl103"/>
            <p:cNvSpPr/>
            <p:nvPr/>
          </p:nvSpPr>
          <p:spPr>
            <a:xfrm>
              <a:off x="2698629" y="3115498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3" name="pl104"/>
            <p:cNvSpPr/>
            <p:nvPr/>
          </p:nvSpPr>
          <p:spPr>
            <a:xfrm>
              <a:off x="2841441" y="1897715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4" name="pl105"/>
            <p:cNvSpPr/>
            <p:nvPr/>
          </p:nvSpPr>
          <p:spPr>
            <a:xfrm>
              <a:off x="2859292" y="1897715"/>
              <a:ext cx="0" cy="55231"/>
            </a:xfrm>
            <a:custGeom>
              <a:avLst/>
              <a:gdLst/>
              <a:ahLst/>
              <a:cxnLst/>
              <a:rect l="0" t="0" r="0" b="0"/>
              <a:pathLst>
                <a:path h="55231">
                  <a:moveTo>
                    <a:pt x="0" y="0"/>
                  </a:moveTo>
                  <a:lnTo>
                    <a:pt x="0" y="552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5" name="pl106"/>
            <p:cNvSpPr/>
            <p:nvPr/>
          </p:nvSpPr>
          <p:spPr>
            <a:xfrm>
              <a:off x="2841441" y="1952946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6" name="pl107"/>
            <p:cNvSpPr/>
            <p:nvPr/>
          </p:nvSpPr>
          <p:spPr>
            <a:xfrm>
              <a:off x="2984253" y="1131457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7" name="pl108"/>
            <p:cNvSpPr/>
            <p:nvPr/>
          </p:nvSpPr>
          <p:spPr>
            <a:xfrm>
              <a:off x="3002104" y="1131457"/>
              <a:ext cx="0" cy="239792"/>
            </a:xfrm>
            <a:custGeom>
              <a:avLst/>
              <a:gdLst/>
              <a:ahLst/>
              <a:cxnLst/>
              <a:rect l="0" t="0" r="0" b="0"/>
              <a:pathLst>
                <a:path h="239792">
                  <a:moveTo>
                    <a:pt x="0" y="0"/>
                  </a:moveTo>
                  <a:lnTo>
                    <a:pt x="0" y="2397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8" name="pl109"/>
            <p:cNvSpPr/>
            <p:nvPr/>
          </p:nvSpPr>
          <p:spPr>
            <a:xfrm>
              <a:off x="2984253" y="1371250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9" name="pl110"/>
            <p:cNvSpPr/>
            <p:nvPr/>
          </p:nvSpPr>
          <p:spPr>
            <a:xfrm>
              <a:off x="3769718" y="3049990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0" name="pl111"/>
            <p:cNvSpPr/>
            <p:nvPr/>
          </p:nvSpPr>
          <p:spPr>
            <a:xfrm>
              <a:off x="3787570" y="3049990"/>
              <a:ext cx="0" cy="72984"/>
            </a:xfrm>
            <a:custGeom>
              <a:avLst/>
              <a:gdLst/>
              <a:ahLst/>
              <a:cxnLst/>
              <a:rect l="0" t="0" r="0" b="0"/>
              <a:pathLst>
                <a:path h="72984">
                  <a:moveTo>
                    <a:pt x="0" y="0"/>
                  </a:moveTo>
                  <a:lnTo>
                    <a:pt x="0" y="729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1" name="pl112"/>
            <p:cNvSpPr/>
            <p:nvPr/>
          </p:nvSpPr>
          <p:spPr>
            <a:xfrm>
              <a:off x="3769718" y="3122975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2" name="pl113"/>
            <p:cNvSpPr/>
            <p:nvPr/>
          </p:nvSpPr>
          <p:spPr>
            <a:xfrm>
              <a:off x="3912530" y="2190010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3" name="pl114"/>
            <p:cNvSpPr/>
            <p:nvPr/>
          </p:nvSpPr>
          <p:spPr>
            <a:xfrm>
              <a:off x="3930382" y="2190010"/>
              <a:ext cx="0" cy="79304"/>
            </a:xfrm>
            <a:custGeom>
              <a:avLst/>
              <a:gdLst/>
              <a:ahLst/>
              <a:cxnLst/>
              <a:rect l="0" t="0" r="0" b="0"/>
              <a:pathLst>
                <a:path h="79304">
                  <a:moveTo>
                    <a:pt x="0" y="0"/>
                  </a:moveTo>
                  <a:lnTo>
                    <a:pt x="0" y="79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4" name="pl115"/>
            <p:cNvSpPr/>
            <p:nvPr/>
          </p:nvSpPr>
          <p:spPr>
            <a:xfrm>
              <a:off x="3912530" y="2269314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5" name="pl116"/>
            <p:cNvSpPr/>
            <p:nvPr/>
          </p:nvSpPr>
          <p:spPr>
            <a:xfrm>
              <a:off x="4055342" y="1768461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6" name="pl117"/>
            <p:cNvSpPr/>
            <p:nvPr/>
          </p:nvSpPr>
          <p:spPr>
            <a:xfrm>
              <a:off x="4073194" y="1768461"/>
              <a:ext cx="0" cy="144477"/>
            </a:xfrm>
            <a:custGeom>
              <a:avLst/>
              <a:gdLst/>
              <a:ahLst/>
              <a:cxnLst/>
              <a:rect l="0" t="0" r="0" b="0"/>
              <a:pathLst>
                <a:path h="144477">
                  <a:moveTo>
                    <a:pt x="0" y="0"/>
                  </a:moveTo>
                  <a:lnTo>
                    <a:pt x="0" y="1444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7" name="pl118"/>
            <p:cNvSpPr/>
            <p:nvPr/>
          </p:nvSpPr>
          <p:spPr>
            <a:xfrm>
              <a:off x="4055342" y="1912938"/>
              <a:ext cx="35702" cy="0"/>
            </a:xfrm>
            <a:custGeom>
              <a:avLst/>
              <a:gdLst/>
              <a:ahLst/>
              <a:cxnLst/>
              <a:rect l="0" t="0" r="0" b="0"/>
              <a:pathLst>
                <a:path w="35702">
                  <a:moveTo>
                    <a:pt x="0" y="0"/>
                  </a:moveTo>
                  <a:lnTo>
                    <a:pt x="3570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8" name="tx119"/>
            <p:cNvSpPr/>
            <p:nvPr/>
          </p:nvSpPr>
          <p:spPr>
            <a:xfrm>
              <a:off x="2140777" y="2588838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79" name="tx120"/>
            <p:cNvSpPr/>
            <p:nvPr/>
          </p:nvSpPr>
          <p:spPr>
            <a:xfrm>
              <a:off x="2267498" y="1381169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480" name="tx121"/>
            <p:cNvSpPr/>
            <p:nvPr/>
          </p:nvSpPr>
          <p:spPr>
            <a:xfrm>
              <a:off x="2410310" y="803875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481" name="tx122"/>
            <p:cNvSpPr/>
            <p:nvPr/>
          </p:nvSpPr>
          <p:spPr>
            <a:xfrm>
              <a:off x="1053596" y="3189023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482" name="tx123"/>
            <p:cNvSpPr/>
            <p:nvPr/>
          </p:nvSpPr>
          <p:spPr>
            <a:xfrm>
              <a:off x="1212500" y="2254405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3" name="tx124"/>
            <p:cNvSpPr/>
            <p:nvPr/>
          </p:nvSpPr>
          <p:spPr>
            <a:xfrm>
              <a:off x="1355312" y="1962730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4" name="tx125"/>
            <p:cNvSpPr/>
            <p:nvPr/>
          </p:nvSpPr>
          <p:spPr>
            <a:xfrm>
              <a:off x="1605232" y="2769553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5" name="tx126"/>
            <p:cNvSpPr/>
            <p:nvPr/>
          </p:nvSpPr>
          <p:spPr>
            <a:xfrm>
              <a:off x="1731953" y="1316632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486" name="tx127"/>
            <p:cNvSpPr/>
            <p:nvPr/>
          </p:nvSpPr>
          <p:spPr>
            <a:xfrm>
              <a:off x="1874765" y="444534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487" name="tx128"/>
            <p:cNvSpPr/>
            <p:nvPr/>
          </p:nvSpPr>
          <p:spPr>
            <a:xfrm>
              <a:off x="534143" y="2190407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8" name="tx129"/>
            <p:cNvSpPr/>
            <p:nvPr/>
          </p:nvSpPr>
          <p:spPr>
            <a:xfrm>
              <a:off x="676955" y="2236010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89" name="tx130"/>
            <p:cNvSpPr/>
            <p:nvPr/>
          </p:nvSpPr>
          <p:spPr>
            <a:xfrm>
              <a:off x="819767" y="2105971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90" name="tx131"/>
            <p:cNvSpPr/>
            <p:nvPr/>
          </p:nvSpPr>
          <p:spPr>
            <a:xfrm>
              <a:off x="3211867" y="2815637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91" name="tx132"/>
            <p:cNvSpPr/>
            <p:nvPr/>
          </p:nvSpPr>
          <p:spPr>
            <a:xfrm>
              <a:off x="3354679" y="2041952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92" name="tx133"/>
            <p:cNvSpPr/>
            <p:nvPr/>
          </p:nvSpPr>
          <p:spPr>
            <a:xfrm>
              <a:off x="3497491" y="1953965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93" name="tx134"/>
            <p:cNvSpPr/>
            <p:nvPr/>
          </p:nvSpPr>
          <p:spPr>
            <a:xfrm>
              <a:off x="4266866" y="3180721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494" name="tx135"/>
            <p:cNvSpPr/>
            <p:nvPr/>
          </p:nvSpPr>
          <p:spPr>
            <a:xfrm>
              <a:off x="4425769" y="2771109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95" name="tx136"/>
            <p:cNvSpPr/>
            <p:nvPr/>
          </p:nvSpPr>
          <p:spPr>
            <a:xfrm>
              <a:off x="4568581" y="2277649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96" name="tx137"/>
            <p:cNvSpPr/>
            <p:nvPr/>
          </p:nvSpPr>
          <p:spPr>
            <a:xfrm>
              <a:off x="2660231" y="3223685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497" name="tx138"/>
            <p:cNvSpPr/>
            <p:nvPr/>
          </p:nvSpPr>
          <p:spPr>
            <a:xfrm>
              <a:off x="2819134" y="1973564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498" name="tx139"/>
            <p:cNvSpPr/>
            <p:nvPr/>
          </p:nvSpPr>
          <p:spPr>
            <a:xfrm>
              <a:off x="2945855" y="1103153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499" name="tx140"/>
            <p:cNvSpPr/>
            <p:nvPr/>
          </p:nvSpPr>
          <p:spPr>
            <a:xfrm>
              <a:off x="3731321" y="3228910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500" name="tx141"/>
            <p:cNvSpPr/>
            <p:nvPr/>
          </p:nvSpPr>
          <p:spPr>
            <a:xfrm>
              <a:off x="3890224" y="2253822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01" name="tx142"/>
            <p:cNvSpPr/>
            <p:nvPr/>
          </p:nvSpPr>
          <p:spPr>
            <a:xfrm>
              <a:off x="4033036" y="1799686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502" name="rc143"/>
            <p:cNvSpPr/>
            <p:nvPr/>
          </p:nvSpPr>
          <p:spPr>
            <a:xfrm>
              <a:off x="395786" y="294457"/>
              <a:ext cx="4391468" cy="29632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3" name="tx144"/>
            <p:cNvSpPr/>
            <p:nvPr/>
          </p:nvSpPr>
          <p:spPr>
            <a:xfrm>
              <a:off x="233783" y="2836887"/>
              <a:ext cx="99372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504" name="tx145"/>
            <p:cNvSpPr/>
            <p:nvPr/>
          </p:nvSpPr>
          <p:spPr>
            <a:xfrm>
              <a:off x="271000" y="2178059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5" name="tx146"/>
            <p:cNvSpPr/>
            <p:nvPr/>
          </p:nvSpPr>
          <p:spPr>
            <a:xfrm>
              <a:off x="271000" y="1521960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6" name="tx147"/>
            <p:cNvSpPr/>
            <p:nvPr/>
          </p:nvSpPr>
          <p:spPr>
            <a:xfrm>
              <a:off x="271000" y="864824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7" name="pl148"/>
            <p:cNvSpPr/>
            <p:nvPr/>
          </p:nvSpPr>
          <p:spPr>
            <a:xfrm>
              <a:off x="360991" y="287721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8" name="pl149"/>
            <p:cNvSpPr/>
            <p:nvPr/>
          </p:nvSpPr>
          <p:spPr>
            <a:xfrm>
              <a:off x="360991" y="221975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9" name="pl150"/>
            <p:cNvSpPr/>
            <p:nvPr/>
          </p:nvSpPr>
          <p:spPr>
            <a:xfrm>
              <a:off x="360991" y="15622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0" name="pl151"/>
            <p:cNvSpPr/>
            <p:nvPr/>
          </p:nvSpPr>
          <p:spPr>
            <a:xfrm>
              <a:off x="360991" y="9048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1" name="pl152"/>
            <p:cNvSpPr/>
            <p:nvPr/>
          </p:nvSpPr>
          <p:spPr>
            <a:xfrm>
              <a:off x="71711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2" name="pl153"/>
            <p:cNvSpPr/>
            <p:nvPr/>
          </p:nvSpPr>
          <p:spPr>
            <a:xfrm>
              <a:off x="125265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3" name="pl154"/>
            <p:cNvSpPr/>
            <p:nvPr/>
          </p:nvSpPr>
          <p:spPr>
            <a:xfrm>
              <a:off x="178820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4" name="pl155"/>
            <p:cNvSpPr/>
            <p:nvPr/>
          </p:nvSpPr>
          <p:spPr>
            <a:xfrm>
              <a:off x="232374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5" name="pl156"/>
            <p:cNvSpPr/>
            <p:nvPr/>
          </p:nvSpPr>
          <p:spPr>
            <a:xfrm>
              <a:off x="285929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6" name="pl157"/>
            <p:cNvSpPr/>
            <p:nvPr/>
          </p:nvSpPr>
          <p:spPr>
            <a:xfrm>
              <a:off x="339483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7" name="pl158"/>
            <p:cNvSpPr/>
            <p:nvPr/>
          </p:nvSpPr>
          <p:spPr>
            <a:xfrm>
              <a:off x="393038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8" name="pl159"/>
            <p:cNvSpPr/>
            <p:nvPr/>
          </p:nvSpPr>
          <p:spPr>
            <a:xfrm>
              <a:off x="446592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9" name="tx160"/>
            <p:cNvSpPr/>
            <p:nvPr/>
          </p:nvSpPr>
          <p:spPr>
            <a:xfrm>
              <a:off x="619268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520" name="tx161"/>
            <p:cNvSpPr/>
            <p:nvPr/>
          </p:nvSpPr>
          <p:spPr>
            <a:xfrm>
              <a:off x="1142398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521" name="tx162"/>
            <p:cNvSpPr/>
            <p:nvPr/>
          </p:nvSpPr>
          <p:spPr>
            <a:xfrm>
              <a:off x="1704382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522" name="tx163"/>
            <p:cNvSpPr/>
            <p:nvPr/>
          </p:nvSpPr>
          <p:spPr>
            <a:xfrm>
              <a:off x="2227512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523" name="tx164"/>
            <p:cNvSpPr/>
            <p:nvPr/>
          </p:nvSpPr>
          <p:spPr>
            <a:xfrm>
              <a:off x="2794081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524" name="tx165"/>
            <p:cNvSpPr/>
            <p:nvPr/>
          </p:nvSpPr>
          <p:spPr>
            <a:xfrm>
              <a:off x="3292354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525" name="tx166"/>
            <p:cNvSpPr/>
            <p:nvPr/>
          </p:nvSpPr>
          <p:spPr>
            <a:xfrm>
              <a:off x="3865170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526" name="tx167"/>
            <p:cNvSpPr/>
            <p:nvPr/>
          </p:nvSpPr>
          <p:spPr>
            <a:xfrm>
              <a:off x="4363444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527" name="tx168"/>
            <p:cNvSpPr/>
            <p:nvPr/>
          </p:nvSpPr>
          <p:spPr>
            <a:xfrm>
              <a:off x="2218839" y="3456973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00"/>
                </a:lnSpc>
              </a:pPr>
              <a:r>
                <a:rPr lang="es-ES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  <a:endParaRPr lang="es-ES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28" name="tx169"/>
            <p:cNvSpPr/>
            <p:nvPr/>
          </p:nvSpPr>
          <p:spPr>
            <a:xfrm rot="-5400000">
              <a:off x="-174682" y="1711362"/>
              <a:ext cx="559141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00"/>
                </a:lnSpc>
              </a:pPr>
              <a:r>
                <a:rPr lang="es-ES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Log2 </a:t>
              </a:r>
              <a:r>
                <a:rPr lang="es-ES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</a:t>
              </a:r>
              <a:r>
                <a:rPr lang="es-ES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lang="es-ES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expression</a:t>
              </a:r>
              <a:endParaRPr lang="es-ES" sz="8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29" name="rc170"/>
            <p:cNvSpPr/>
            <p:nvPr/>
          </p:nvSpPr>
          <p:spPr>
            <a:xfrm>
              <a:off x="4926432" y="1277794"/>
              <a:ext cx="490378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0" name="tx171"/>
            <p:cNvSpPr/>
            <p:nvPr/>
          </p:nvSpPr>
          <p:spPr>
            <a:xfrm>
              <a:off x="4996021" y="1359900"/>
              <a:ext cx="287244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00"/>
                </a:lnSpc>
              </a:pPr>
              <a:r>
                <a:rPr lang="es-ES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531" name="rc172"/>
            <p:cNvSpPr/>
            <p:nvPr/>
          </p:nvSpPr>
          <p:spPr>
            <a:xfrm>
              <a:off x="4996021" y="15463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2" name="rc173"/>
            <p:cNvSpPr/>
            <p:nvPr/>
          </p:nvSpPr>
          <p:spPr>
            <a:xfrm>
              <a:off x="5005021" y="1555372"/>
              <a:ext cx="201456" cy="201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3" name="rc174"/>
            <p:cNvSpPr/>
            <p:nvPr/>
          </p:nvSpPr>
          <p:spPr>
            <a:xfrm>
              <a:off x="4996021" y="176582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4" name="rc175"/>
            <p:cNvSpPr/>
            <p:nvPr/>
          </p:nvSpPr>
          <p:spPr>
            <a:xfrm>
              <a:off x="5005021" y="1774828"/>
              <a:ext cx="201456" cy="201456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5" name="rc176"/>
            <p:cNvSpPr/>
            <p:nvPr/>
          </p:nvSpPr>
          <p:spPr>
            <a:xfrm>
              <a:off x="4996021" y="198528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6" name="rc177"/>
            <p:cNvSpPr/>
            <p:nvPr/>
          </p:nvSpPr>
          <p:spPr>
            <a:xfrm>
              <a:off x="5005021" y="1994284"/>
              <a:ext cx="201456" cy="20145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7" name="tx178"/>
            <p:cNvSpPr/>
            <p:nvPr/>
          </p:nvSpPr>
          <p:spPr>
            <a:xfrm>
              <a:off x="5285066" y="1615773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38" name="tx179"/>
            <p:cNvSpPr/>
            <p:nvPr/>
          </p:nvSpPr>
          <p:spPr>
            <a:xfrm>
              <a:off x="5285066" y="183381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39" name="tx180"/>
            <p:cNvSpPr/>
            <p:nvPr/>
          </p:nvSpPr>
          <p:spPr>
            <a:xfrm>
              <a:off x="5285066" y="205332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40" name="tx181"/>
            <p:cNvSpPr/>
            <p:nvPr/>
          </p:nvSpPr>
          <p:spPr>
            <a:xfrm>
              <a:off x="395786" y="33654"/>
              <a:ext cx="1733043" cy="15593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FIT    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41" name="grp1"/>
          <p:cNvGrpSpPr/>
          <p:nvPr/>
        </p:nvGrpSpPr>
        <p:grpSpPr>
          <a:xfrm>
            <a:off x="6407044" y="1521155"/>
            <a:ext cx="5486400" cy="3657600"/>
            <a:chOff x="0" y="0"/>
            <a:chExt cx="5486400" cy="3657600"/>
          </a:xfrm>
        </p:grpSpPr>
        <p:sp>
          <p:nvSpPr>
            <p:cNvPr id="542" name="rc3"/>
            <p:cNvSpPr/>
            <p:nvPr/>
          </p:nvSpPr>
          <p:spPr>
            <a:xfrm>
              <a:off x="0" y="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3" name="rc4"/>
            <p:cNvSpPr/>
            <p:nvPr/>
          </p:nvSpPr>
          <p:spPr>
            <a:xfrm>
              <a:off x="0" y="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4" name="rc5"/>
            <p:cNvSpPr/>
            <p:nvPr/>
          </p:nvSpPr>
          <p:spPr>
            <a:xfrm>
              <a:off x="358569" y="294457"/>
              <a:ext cx="4428685" cy="2963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5" name="pl6"/>
            <p:cNvSpPr/>
            <p:nvPr/>
          </p:nvSpPr>
          <p:spPr>
            <a:xfrm>
              <a:off x="358569" y="3017216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6" name="pl7"/>
            <p:cNvSpPr/>
            <p:nvPr/>
          </p:nvSpPr>
          <p:spPr>
            <a:xfrm>
              <a:off x="358569" y="2526988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7" name="pl8"/>
            <p:cNvSpPr/>
            <p:nvPr/>
          </p:nvSpPr>
          <p:spPr>
            <a:xfrm>
              <a:off x="358569" y="2036760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8" name="pl9"/>
            <p:cNvSpPr/>
            <p:nvPr/>
          </p:nvSpPr>
          <p:spPr>
            <a:xfrm>
              <a:off x="358569" y="1546532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9" name="pl10"/>
            <p:cNvSpPr/>
            <p:nvPr/>
          </p:nvSpPr>
          <p:spPr>
            <a:xfrm>
              <a:off x="358569" y="1056304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0" name="pl11"/>
            <p:cNvSpPr/>
            <p:nvPr/>
          </p:nvSpPr>
          <p:spPr>
            <a:xfrm>
              <a:off x="358569" y="566077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1" name="pl12"/>
            <p:cNvSpPr/>
            <p:nvPr/>
          </p:nvSpPr>
          <p:spPr>
            <a:xfrm>
              <a:off x="358569" y="2772102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2" name="pl13"/>
            <p:cNvSpPr/>
            <p:nvPr/>
          </p:nvSpPr>
          <p:spPr>
            <a:xfrm>
              <a:off x="358569" y="2281874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3" name="pl14"/>
            <p:cNvSpPr/>
            <p:nvPr/>
          </p:nvSpPr>
          <p:spPr>
            <a:xfrm>
              <a:off x="358569" y="1791646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4" name="pl15"/>
            <p:cNvSpPr/>
            <p:nvPr/>
          </p:nvSpPr>
          <p:spPr>
            <a:xfrm>
              <a:off x="358569" y="1301418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5" name="pl16"/>
            <p:cNvSpPr/>
            <p:nvPr/>
          </p:nvSpPr>
          <p:spPr>
            <a:xfrm>
              <a:off x="358569" y="811191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6" name="pl17"/>
            <p:cNvSpPr/>
            <p:nvPr/>
          </p:nvSpPr>
          <p:spPr>
            <a:xfrm>
              <a:off x="358569" y="320963"/>
              <a:ext cx="4428685" cy="0"/>
            </a:xfrm>
            <a:custGeom>
              <a:avLst/>
              <a:gdLst/>
              <a:ahLst/>
              <a:cxnLst/>
              <a:rect l="0" t="0" r="0" b="0"/>
              <a:pathLst>
                <a:path w="4428685">
                  <a:moveTo>
                    <a:pt x="0" y="0"/>
                  </a:moveTo>
                  <a:lnTo>
                    <a:pt x="4428685" y="0"/>
                  </a:lnTo>
                  <a:lnTo>
                    <a:pt x="442868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7" name="pl18"/>
            <p:cNvSpPr/>
            <p:nvPr/>
          </p:nvSpPr>
          <p:spPr>
            <a:xfrm>
              <a:off x="682619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8" name="pl19"/>
            <p:cNvSpPr/>
            <p:nvPr/>
          </p:nvSpPr>
          <p:spPr>
            <a:xfrm>
              <a:off x="1222702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9" name="pl20"/>
            <p:cNvSpPr/>
            <p:nvPr/>
          </p:nvSpPr>
          <p:spPr>
            <a:xfrm>
              <a:off x="1762786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0" name="pl21"/>
            <p:cNvSpPr/>
            <p:nvPr/>
          </p:nvSpPr>
          <p:spPr>
            <a:xfrm>
              <a:off x="2302869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1" name="pl22"/>
            <p:cNvSpPr/>
            <p:nvPr/>
          </p:nvSpPr>
          <p:spPr>
            <a:xfrm>
              <a:off x="2842953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2" name="pl23"/>
            <p:cNvSpPr/>
            <p:nvPr/>
          </p:nvSpPr>
          <p:spPr>
            <a:xfrm>
              <a:off x="3383036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3" name="pl24"/>
            <p:cNvSpPr/>
            <p:nvPr/>
          </p:nvSpPr>
          <p:spPr>
            <a:xfrm>
              <a:off x="3923120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4" name="pl25"/>
            <p:cNvSpPr/>
            <p:nvPr/>
          </p:nvSpPr>
          <p:spPr>
            <a:xfrm>
              <a:off x="4463204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5" name="rc26"/>
            <p:cNvSpPr/>
            <p:nvPr/>
          </p:nvSpPr>
          <p:spPr>
            <a:xfrm>
              <a:off x="2073334" y="1802879"/>
              <a:ext cx="171026" cy="9692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6" name="rc27"/>
            <p:cNvSpPr/>
            <p:nvPr/>
          </p:nvSpPr>
          <p:spPr>
            <a:xfrm>
              <a:off x="2217356" y="1166890"/>
              <a:ext cx="171026" cy="1605211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7" name="rc28"/>
            <p:cNvSpPr/>
            <p:nvPr/>
          </p:nvSpPr>
          <p:spPr>
            <a:xfrm>
              <a:off x="2361378" y="1073985"/>
              <a:ext cx="171026" cy="169811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8" name="rc29"/>
            <p:cNvSpPr/>
            <p:nvPr/>
          </p:nvSpPr>
          <p:spPr>
            <a:xfrm>
              <a:off x="993167" y="2585494"/>
              <a:ext cx="171026" cy="18660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9" name="rc30"/>
            <p:cNvSpPr/>
            <p:nvPr/>
          </p:nvSpPr>
          <p:spPr>
            <a:xfrm>
              <a:off x="1137189" y="2544915"/>
              <a:ext cx="171026" cy="227186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0" name="rc31"/>
            <p:cNvSpPr/>
            <p:nvPr/>
          </p:nvSpPr>
          <p:spPr>
            <a:xfrm>
              <a:off x="1281211" y="2566235"/>
              <a:ext cx="171026" cy="20586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1" name="rc32"/>
            <p:cNvSpPr/>
            <p:nvPr/>
          </p:nvSpPr>
          <p:spPr>
            <a:xfrm>
              <a:off x="1533250" y="2266861"/>
              <a:ext cx="171026" cy="5052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2" name="rc33"/>
            <p:cNvSpPr/>
            <p:nvPr/>
          </p:nvSpPr>
          <p:spPr>
            <a:xfrm>
              <a:off x="1677273" y="1138969"/>
              <a:ext cx="171026" cy="1633132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3" name="rc34"/>
            <p:cNvSpPr/>
            <p:nvPr/>
          </p:nvSpPr>
          <p:spPr>
            <a:xfrm>
              <a:off x="1821295" y="612827"/>
              <a:ext cx="171026" cy="215927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4" name="rc35"/>
            <p:cNvSpPr/>
            <p:nvPr/>
          </p:nvSpPr>
          <p:spPr>
            <a:xfrm>
              <a:off x="453083" y="2772102"/>
              <a:ext cx="171026" cy="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5" name="rc36"/>
            <p:cNvSpPr/>
            <p:nvPr/>
          </p:nvSpPr>
          <p:spPr>
            <a:xfrm>
              <a:off x="597106" y="2772102"/>
              <a:ext cx="171026" cy="0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6" name="rc37"/>
            <p:cNvSpPr/>
            <p:nvPr/>
          </p:nvSpPr>
          <p:spPr>
            <a:xfrm>
              <a:off x="741128" y="2772102"/>
              <a:ext cx="171026" cy="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7" name="rc38"/>
            <p:cNvSpPr/>
            <p:nvPr/>
          </p:nvSpPr>
          <p:spPr>
            <a:xfrm>
              <a:off x="3153501" y="2183620"/>
              <a:ext cx="171026" cy="5884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8" name="rc39"/>
            <p:cNvSpPr/>
            <p:nvPr/>
          </p:nvSpPr>
          <p:spPr>
            <a:xfrm>
              <a:off x="3297523" y="2772102"/>
              <a:ext cx="171026" cy="40395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9" name="rc40"/>
            <p:cNvSpPr/>
            <p:nvPr/>
          </p:nvSpPr>
          <p:spPr>
            <a:xfrm>
              <a:off x="3441546" y="2112491"/>
              <a:ext cx="171026" cy="659610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0" name="rc41"/>
            <p:cNvSpPr/>
            <p:nvPr/>
          </p:nvSpPr>
          <p:spPr>
            <a:xfrm>
              <a:off x="4233668" y="2448214"/>
              <a:ext cx="171026" cy="3238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1" name="rc42"/>
            <p:cNvSpPr/>
            <p:nvPr/>
          </p:nvSpPr>
          <p:spPr>
            <a:xfrm>
              <a:off x="4377690" y="2678862"/>
              <a:ext cx="171026" cy="93239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2" name="rc43"/>
            <p:cNvSpPr/>
            <p:nvPr/>
          </p:nvSpPr>
          <p:spPr>
            <a:xfrm>
              <a:off x="4521713" y="2348674"/>
              <a:ext cx="171026" cy="423427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3" name="rc44"/>
            <p:cNvSpPr/>
            <p:nvPr/>
          </p:nvSpPr>
          <p:spPr>
            <a:xfrm>
              <a:off x="2613417" y="2668982"/>
              <a:ext cx="171026" cy="1031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4" name="rc45"/>
            <p:cNvSpPr/>
            <p:nvPr/>
          </p:nvSpPr>
          <p:spPr>
            <a:xfrm>
              <a:off x="2757440" y="2519148"/>
              <a:ext cx="171026" cy="252954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5" name="rc46"/>
            <p:cNvSpPr/>
            <p:nvPr/>
          </p:nvSpPr>
          <p:spPr>
            <a:xfrm>
              <a:off x="2901462" y="1879057"/>
              <a:ext cx="171026" cy="89304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6" name="rc47"/>
            <p:cNvSpPr/>
            <p:nvPr/>
          </p:nvSpPr>
          <p:spPr>
            <a:xfrm>
              <a:off x="3693584" y="2772102"/>
              <a:ext cx="171026" cy="25107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7" name="rc48"/>
            <p:cNvSpPr/>
            <p:nvPr/>
          </p:nvSpPr>
          <p:spPr>
            <a:xfrm>
              <a:off x="3837607" y="2741500"/>
              <a:ext cx="171026" cy="30601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8" name="rc49"/>
            <p:cNvSpPr/>
            <p:nvPr/>
          </p:nvSpPr>
          <p:spPr>
            <a:xfrm>
              <a:off x="3981629" y="2471137"/>
              <a:ext cx="171026" cy="300964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9" name="pl50"/>
            <p:cNvSpPr/>
            <p:nvPr/>
          </p:nvSpPr>
          <p:spPr>
            <a:xfrm>
              <a:off x="2140844" y="1758381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0" name="pl51"/>
            <p:cNvSpPr/>
            <p:nvPr/>
          </p:nvSpPr>
          <p:spPr>
            <a:xfrm>
              <a:off x="2158847" y="1758381"/>
              <a:ext cx="0" cy="88996"/>
            </a:xfrm>
            <a:custGeom>
              <a:avLst/>
              <a:gdLst/>
              <a:ahLst/>
              <a:cxnLst/>
              <a:rect l="0" t="0" r="0" b="0"/>
              <a:pathLst>
                <a:path h="88996">
                  <a:moveTo>
                    <a:pt x="0" y="0"/>
                  </a:moveTo>
                  <a:lnTo>
                    <a:pt x="0" y="8899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1" name="pl52"/>
            <p:cNvSpPr/>
            <p:nvPr/>
          </p:nvSpPr>
          <p:spPr>
            <a:xfrm>
              <a:off x="2140844" y="1847378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2" name="pl53"/>
            <p:cNvSpPr/>
            <p:nvPr/>
          </p:nvSpPr>
          <p:spPr>
            <a:xfrm>
              <a:off x="2284867" y="1111709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3" name="pl54"/>
            <p:cNvSpPr/>
            <p:nvPr/>
          </p:nvSpPr>
          <p:spPr>
            <a:xfrm>
              <a:off x="2302869" y="1111709"/>
              <a:ext cx="0" cy="110361"/>
            </a:xfrm>
            <a:custGeom>
              <a:avLst/>
              <a:gdLst/>
              <a:ahLst/>
              <a:cxnLst/>
              <a:rect l="0" t="0" r="0" b="0"/>
              <a:pathLst>
                <a:path h="110361">
                  <a:moveTo>
                    <a:pt x="0" y="0"/>
                  </a:moveTo>
                  <a:lnTo>
                    <a:pt x="0" y="11036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4" name="pl55"/>
            <p:cNvSpPr/>
            <p:nvPr/>
          </p:nvSpPr>
          <p:spPr>
            <a:xfrm>
              <a:off x="2284867" y="1222071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5" name="pl56"/>
            <p:cNvSpPr/>
            <p:nvPr/>
          </p:nvSpPr>
          <p:spPr>
            <a:xfrm>
              <a:off x="2428889" y="1000951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6" name="pl57"/>
            <p:cNvSpPr/>
            <p:nvPr/>
          </p:nvSpPr>
          <p:spPr>
            <a:xfrm>
              <a:off x="2446892" y="1000951"/>
              <a:ext cx="0" cy="146067"/>
            </a:xfrm>
            <a:custGeom>
              <a:avLst/>
              <a:gdLst/>
              <a:ahLst/>
              <a:cxnLst/>
              <a:rect l="0" t="0" r="0" b="0"/>
              <a:pathLst>
                <a:path h="146067">
                  <a:moveTo>
                    <a:pt x="0" y="0"/>
                  </a:moveTo>
                  <a:lnTo>
                    <a:pt x="0" y="1460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7" name="pl58"/>
            <p:cNvSpPr/>
            <p:nvPr/>
          </p:nvSpPr>
          <p:spPr>
            <a:xfrm>
              <a:off x="2428889" y="1147019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8" name="pl59"/>
            <p:cNvSpPr/>
            <p:nvPr/>
          </p:nvSpPr>
          <p:spPr>
            <a:xfrm>
              <a:off x="1060677" y="2514532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9" name="pl60"/>
            <p:cNvSpPr/>
            <p:nvPr/>
          </p:nvSpPr>
          <p:spPr>
            <a:xfrm>
              <a:off x="1078680" y="2514532"/>
              <a:ext cx="0" cy="141925"/>
            </a:xfrm>
            <a:custGeom>
              <a:avLst/>
              <a:gdLst/>
              <a:ahLst/>
              <a:cxnLst/>
              <a:rect l="0" t="0" r="0" b="0"/>
              <a:pathLst>
                <a:path h="141925">
                  <a:moveTo>
                    <a:pt x="0" y="0"/>
                  </a:moveTo>
                  <a:lnTo>
                    <a:pt x="0" y="1419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0" name="pl61"/>
            <p:cNvSpPr/>
            <p:nvPr/>
          </p:nvSpPr>
          <p:spPr>
            <a:xfrm>
              <a:off x="1060677" y="2656457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1" name="pl62"/>
            <p:cNvSpPr/>
            <p:nvPr/>
          </p:nvSpPr>
          <p:spPr>
            <a:xfrm>
              <a:off x="1204700" y="2484925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2" name="pl63"/>
            <p:cNvSpPr/>
            <p:nvPr/>
          </p:nvSpPr>
          <p:spPr>
            <a:xfrm>
              <a:off x="1222702" y="2484925"/>
              <a:ext cx="0" cy="119980"/>
            </a:xfrm>
            <a:custGeom>
              <a:avLst/>
              <a:gdLst/>
              <a:ahLst/>
              <a:cxnLst/>
              <a:rect l="0" t="0" r="0" b="0"/>
              <a:pathLst>
                <a:path h="119980">
                  <a:moveTo>
                    <a:pt x="0" y="0"/>
                  </a:moveTo>
                  <a:lnTo>
                    <a:pt x="0" y="1199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3" name="pl64"/>
            <p:cNvSpPr/>
            <p:nvPr/>
          </p:nvSpPr>
          <p:spPr>
            <a:xfrm>
              <a:off x="1204700" y="2604906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4" name="pl65"/>
            <p:cNvSpPr/>
            <p:nvPr/>
          </p:nvSpPr>
          <p:spPr>
            <a:xfrm>
              <a:off x="1348722" y="2506523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5" name="pl66"/>
            <p:cNvSpPr/>
            <p:nvPr/>
          </p:nvSpPr>
          <p:spPr>
            <a:xfrm>
              <a:off x="1366725" y="2506523"/>
              <a:ext cx="0" cy="119423"/>
            </a:xfrm>
            <a:custGeom>
              <a:avLst/>
              <a:gdLst/>
              <a:ahLst/>
              <a:cxnLst/>
              <a:rect l="0" t="0" r="0" b="0"/>
              <a:pathLst>
                <a:path h="119423">
                  <a:moveTo>
                    <a:pt x="0" y="0"/>
                  </a:moveTo>
                  <a:lnTo>
                    <a:pt x="0" y="11942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6" name="pl67"/>
            <p:cNvSpPr/>
            <p:nvPr/>
          </p:nvSpPr>
          <p:spPr>
            <a:xfrm>
              <a:off x="1348722" y="2625946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7" name="pl68"/>
            <p:cNvSpPr/>
            <p:nvPr/>
          </p:nvSpPr>
          <p:spPr>
            <a:xfrm>
              <a:off x="1600761" y="2159167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8" name="pl69"/>
            <p:cNvSpPr/>
            <p:nvPr/>
          </p:nvSpPr>
          <p:spPr>
            <a:xfrm>
              <a:off x="1618764" y="2159167"/>
              <a:ext cx="0" cy="215387"/>
            </a:xfrm>
            <a:custGeom>
              <a:avLst/>
              <a:gdLst/>
              <a:ahLst/>
              <a:cxnLst/>
              <a:rect l="0" t="0" r="0" b="0"/>
              <a:pathLst>
                <a:path h="215387">
                  <a:moveTo>
                    <a:pt x="0" y="0"/>
                  </a:moveTo>
                  <a:lnTo>
                    <a:pt x="0" y="2153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9" name="pl70"/>
            <p:cNvSpPr/>
            <p:nvPr/>
          </p:nvSpPr>
          <p:spPr>
            <a:xfrm>
              <a:off x="1600761" y="2374555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0" name="pl71"/>
            <p:cNvSpPr/>
            <p:nvPr/>
          </p:nvSpPr>
          <p:spPr>
            <a:xfrm>
              <a:off x="1744783" y="1079730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1" name="pl72"/>
            <p:cNvSpPr/>
            <p:nvPr/>
          </p:nvSpPr>
          <p:spPr>
            <a:xfrm>
              <a:off x="1762786" y="1079730"/>
              <a:ext cx="0" cy="118479"/>
            </a:xfrm>
            <a:custGeom>
              <a:avLst/>
              <a:gdLst/>
              <a:ahLst/>
              <a:cxnLst/>
              <a:rect l="0" t="0" r="0" b="0"/>
              <a:pathLst>
                <a:path h="118479">
                  <a:moveTo>
                    <a:pt x="0" y="0"/>
                  </a:moveTo>
                  <a:lnTo>
                    <a:pt x="0" y="1184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2" name="pl73"/>
            <p:cNvSpPr/>
            <p:nvPr/>
          </p:nvSpPr>
          <p:spPr>
            <a:xfrm>
              <a:off x="1744783" y="1198209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3" name="pl74"/>
            <p:cNvSpPr/>
            <p:nvPr/>
          </p:nvSpPr>
          <p:spPr>
            <a:xfrm>
              <a:off x="1888805" y="520988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4" name="pl75"/>
            <p:cNvSpPr/>
            <p:nvPr/>
          </p:nvSpPr>
          <p:spPr>
            <a:xfrm>
              <a:off x="1906808" y="520988"/>
              <a:ext cx="0" cy="183678"/>
            </a:xfrm>
            <a:custGeom>
              <a:avLst/>
              <a:gdLst/>
              <a:ahLst/>
              <a:cxnLst/>
              <a:rect l="0" t="0" r="0" b="0"/>
              <a:pathLst>
                <a:path h="183678">
                  <a:moveTo>
                    <a:pt x="0" y="0"/>
                  </a:moveTo>
                  <a:lnTo>
                    <a:pt x="0" y="1836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5" name="pl76"/>
            <p:cNvSpPr/>
            <p:nvPr/>
          </p:nvSpPr>
          <p:spPr>
            <a:xfrm>
              <a:off x="1888805" y="704666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6" name="pl77"/>
            <p:cNvSpPr/>
            <p:nvPr/>
          </p:nvSpPr>
          <p:spPr>
            <a:xfrm>
              <a:off x="520594" y="2623942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7" name="pl78"/>
            <p:cNvSpPr/>
            <p:nvPr/>
          </p:nvSpPr>
          <p:spPr>
            <a:xfrm>
              <a:off x="538596" y="2623942"/>
              <a:ext cx="0" cy="296319"/>
            </a:xfrm>
            <a:custGeom>
              <a:avLst/>
              <a:gdLst/>
              <a:ahLst/>
              <a:cxnLst/>
              <a:rect l="0" t="0" r="0" b="0"/>
              <a:pathLst>
                <a:path h="296319">
                  <a:moveTo>
                    <a:pt x="0" y="0"/>
                  </a:moveTo>
                  <a:lnTo>
                    <a:pt x="0" y="29631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8" name="pl79"/>
            <p:cNvSpPr/>
            <p:nvPr/>
          </p:nvSpPr>
          <p:spPr>
            <a:xfrm>
              <a:off x="520594" y="2920262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9" name="pl80"/>
            <p:cNvSpPr/>
            <p:nvPr/>
          </p:nvSpPr>
          <p:spPr>
            <a:xfrm>
              <a:off x="664616" y="2727048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0" name="pl81"/>
            <p:cNvSpPr/>
            <p:nvPr/>
          </p:nvSpPr>
          <p:spPr>
            <a:xfrm>
              <a:off x="682619" y="2727048"/>
              <a:ext cx="0" cy="90107"/>
            </a:xfrm>
            <a:custGeom>
              <a:avLst/>
              <a:gdLst/>
              <a:ahLst/>
              <a:cxnLst/>
              <a:rect l="0" t="0" r="0" b="0"/>
              <a:pathLst>
                <a:path h="90107">
                  <a:moveTo>
                    <a:pt x="0" y="0"/>
                  </a:moveTo>
                  <a:lnTo>
                    <a:pt x="0" y="9010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1" name="pl82"/>
            <p:cNvSpPr/>
            <p:nvPr/>
          </p:nvSpPr>
          <p:spPr>
            <a:xfrm>
              <a:off x="664616" y="2817155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2" name="pl83"/>
            <p:cNvSpPr/>
            <p:nvPr/>
          </p:nvSpPr>
          <p:spPr>
            <a:xfrm>
              <a:off x="808638" y="2674310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3" name="pl84"/>
            <p:cNvSpPr/>
            <p:nvPr/>
          </p:nvSpPr>
          <p:spPr>
            <a:xfrm>
              <a:off x="826641" y="2674310"/>
              <a:ext cx="0" cy="195584"/>
            </a:xfrm>
            <a:custGeom>
              <a:avLst/>
              <a:gdLst/>
              <a:ahLst/>
              <a:cxnLst/>
              <a:rect l="0" t="0" r="0" b="0"/>
              <a:pathLst>
                <a:path h="195584">
                  <a:moveTo>
                    <a:pt x="0" y="0"/>
                  </a:moveTo>
                  <a:lnTo>
                    <a:pt x="0" y="1955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4" name="pl85"/>
            <p:cNvSpPr/>
            <p:nvPr/>
          </p:nvSpPr>
          <p:spPr>
            <a:xfrm>
              <a:off x="808638" y="2869894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5" name="pl86"/>
            <p:cNvSpPr/>
            <p:nvPr/>
          </p:nvSpPr>
          <p:spPr>
            <a:xfrm>
              <a:off x="3221011" y="2149463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6" name="pl87"/>
            <p:cNvSpPr/>
            <p:nvPr/>
          </p:nvSpPr>
          <p:spPr>
            <a:xfrm>
              <a:off x="3239014" y="2149463"/>
              <a:ext cx="0" cy="68314"/>
            </a:xfrm>
            <a:custGeom>
              <a:avLst/>
              <a:gdLst/>
              <a:ahLst/>
              <a:cxnLst/>
              <a:rect l="0" t="0" r="0" b="0"/>
              <a:pathLst>
                <a:path h="68314">
                  <a:moveTo>
                    <a:pt x="0" y="0"/>
                  </a:moveTo>
                  <a:lnTo>
                    <a:pt x="0" y="683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7" name="pl88"/>
            <p:cNvSpPr/>
            <p:nvPr/>
          </p:nvSpPr>
          <p:spPr>
            <a:xfrm>
              <a:off x="3221011" y="2217778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8" name="pl89"/>
            <p:cNvSpPr/>
            <p:nvPr/>
          </p:nvSpPr>
          <p:spPr>
            <a:xfrm>
              <a:off x="3365034" y="2726794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9" name="pl90"/>
            <p:cNvSpPr/>
            <p:nvPr/>
          </p:nvSpPr>
          <p:spPr>
            <a:xfrm>
              <a:off x="3383036" y="2726794"/>
              <a:ext cx="0" cy="171405"/>
            </a:xfrm>
            <a:custGeom>
              <a:avLst/>
              <a:gdLst/>
              <a:ahLst/>
              <a:cxnLst/>
              <a:rect l="0" t="0" r="0" b="0"/>
              <a:pathLst>
                <a:path h="171405">
                  <a:moveTo>
                    <a:pt x="0" y="0"/>
                  </a:moveTo>
                  <a:lnTo>
                    <a:pt x="0" y="1714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0" name="pl91"/>
            <p:cNvSpPr/>
            <p:nvPr/>
          </p:nvSpPr>
          <p:spPr>
            <a:xfrm>
              <a:off x="3365034" y="2898200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1" name="pl92"/>
            <p:cNvSpPr/>
            <p:nvPr/>
          </p:nvSpPr>
          <p:spPr>
            <a:xfrm>
              <a:off x="3509056" y="2044172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2" name="pl93"/>
            <p:cNvSpPr/>
            <p:nvPr/>
          </p:nvSpPr>
          <p:spPr>
            <a:xfrm>
              <a:off x="3527059" y="2044172"/>
              <a:ext cx="0" cy="136637"/>
            </a:xfrm>
            <a:custGeom>
              <a:avLst/>
              <a:gdLst/>
              <a:ahLst/>
              <a:cxnLst/>
              <a:rect l="0" t="0" r="0" b="0"/>
              <a:pathLst>
                <a:path h="136637">
                  <a:moveTo>
                    <a:pt x="0" y="0"/>
                  </a:moveTo>
                  <a:lnTo>
                    <a:pt x="0" y="13663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3" name="pl94"/>
            <p:cNvSpPr/>
            <p:nvPr/>
          </p:nvSpPr>
          <p:spPr>
            <a:xfrm>
              <a:off x="3509056" y="2180810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4" name="pl95"/>
            <p:cNvSpPr/>
            <p:nvPr/>
          </p:nvSpPr>
          <p:spPr>
            <a:xfrm>
              <a:off x="4301178" y="2361607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5" name="pl96"/>
            <p:cNvSpPr/>
            <p:nvPr/>
          </p:nvSpPr>
          <p:spPr>
            <a:xfrm>
              <a:off x="4319181" y="2361607"/>
              <a:ext cx="0" cy="173213"/>
            </a:xfrm>
            <a:custGeom>
              <a:avLst/>
              <a:gdLst/>
              <a:ahLst/>
              <a:cxnLst/>
              <a:rect l="0" t="0" r="0" b="0"/>
              <a:pathLst>
                <a:path h="173213">
                  <a:moveTo>
                    <a:pt x="0" y="0"/>
                  </a:moveTo>
                  <a:lnTo>
                    <a:pt x="0" y="17321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6" name="pl97"/>
            <p:cNvSpPr/>
            <p:nvPr/>
          </p:nvSpPr>
          <p:spPr>
            <a:xfrm>
              <a:off x="4301178" y="2534821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7" name="pl98"/>
            <p:cNvSpPr/>
            <p:nvPr/>
          </p:nvSpPr>
          <p:spPr>
            <a:xfrm>
              <a:off x="4445201" y="2629062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8" name="pl99"/>
            <p:cNvSpPr/>
            <p:nvPr/>
          </p:nvSpPr>
          <p:spPr>
            <a:xfrm>
              <a:off x="4463204" y="2629062"/>
              <a:ext cx="0" cy="99600"/>
            </a:xfrm>
            <a:custGeom>
              <a:avLst/>
              <a:gdLst/>
              <a:ahLst/>
              <a:cxnLst/>
              <a:rect l="0" t="0" r="0" b="0"/>
              <a:pathLst>
                <a:path h="99600">
                  <a:moveTo>
                    <a:pt x="0" y="0"/>
                  </a:moveTo>
                  <a:lnTo>
                    <a:pt x="0" y="9960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9" name="pl100"/>
            <p:cNvSpPr/>
            <p:nvPr/>
          </p:nvSpPr>
          <p:spPr>
            <a:xfrm>
              <a:off x="4445201" y="2728663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0" name="pl101"/>
            <p:cNvSpPr/>
            <p:nvPr/>
          </p:nvSpPr>
          <p:spPr>
            <a:xfrm>
              <a:off x="4589223" y="2283107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1" name="pl102"/>
            <p:cNvSpPr/>
            <p:nvPr/>
          </p:nvSpPr>
          <p:spPr>
            <a:xfrm>
              <a:off x="4607226" y="2283107"/>
              <a:ext cx="0" cy="131135"/>
            </a:xfrm>
            <a:custGeom>
              <a:avLst/>
              <a:gdLst/>
              <a:ahLst/>
              <a:cxnLst/>
              <a:rect l="0" t="0" r="0" b="0"/>
              <a:pathLst>
                <a:path h="131135">
                  <a:moveTo>
                    <a:pt x="0" y="0"/>
                  </a:moveTo>
                  <a:lnTo>
                    <a:pt x="0" y="13113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2" name="pl103"/>
            <p:cNvSpPr/>
            <p:nvPr/>
          </p:nvSpPr>
          <p:spPr>
            <a:xfrm>
              <a:off x="4589223" y="2414242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3" name="pl104"/>
            <p:cNvSpPr/>
            <p:nvPr/>
          </p:nvSpPr>
          <p:spPr>
            <a:xfrm>
              <a:off x="2680928" y="2614894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4" name="pl105"/>
            <p:cNvSpPr/>
            <p:nvPr/>
          </p:nvSpPr>
          <p:spPr>
            <a:xfrm>
              <a:off x="2698931" y="2614894"/>
              <a:ext cx="0" cy="108177"/>
            </a:xfrm>
            <a:custGeom>
              <a:avLst/>
              <a:gdLst/>
              <a:ahLst/>
              <a:cxnLst/>
              <a:rect l="0" t="0" r="0" b="0"/>
              <a:pathLst>
                <a:path h="108177">
                  <a:moveTo>
                    <a:pt x="0" y="0"/>
                  </a:moveTo>
                  <a:lnTo>
                    <a:pt x="0" y="1081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5" name="pl106"/>
            <p:cNvSpPr/>
            <p:nvPr/>
          </p:nvSpPr>
          <p:spPr>
            <a:xfrm>
              <a:off x="2680928" y="2723071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6" name="pl107"/>
            <p:cNvSpPr/>
            <p:nvPr/>
          </p:nvSpPr>
          <p:spPr>
            <a:xfrm>
              <a:off x="2824950" y="2476335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7" name="pl108"/>
            <p:cNvSpPr/>
            <p:nvPr/>
          </p:nvSpPr>
          <p:spPr>
            <a:xfrm>
              <a:off x="2842953" y="2476335"/>
              <a:ext cx="0" cy="85624"/>
            </a:xfrm>
            <a:custGeom>
              <a:avLst/>
              <a:gdLst/>
              <a:ahLst/>
              <a:cxnLst/>
              <a:rect l="0" t="0" r="0" b="0"/>
              <a:pathLst>
                <a:path h="85624">
                  <a:moveTo>
                    <a:pt x="0" y="0"/>
                  </a:moveTo>
                  <a:lnTo>
                    <a:pt x="0" y="856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8" name="pl109"/>
            <p:cNvSpPr/>
            <p:nvPr/>
          </p:nvSpPr>
          <p:spPr>
            <a:xfrm>
              <a:off x="2824950" y="2561960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9" name="pl110"/>
            <p:cNvSpPr/>
            <p:nvPr/>
          </p:nvSpPr>
          <p:spPr>
            <a:xfrm>
              <a:off x="2968972" y="1706775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0" name="pl111"/>
            <p:cNvSpPr/>
            <p:nvPr/>
          </p:nvSpPr>
          <p:spPr>
            <a:xfrm>
              <a:off x="2986975" y="1706775"/>
              <a:ext cx="0" cy="344565"/>
            </a:xfrm>
            <a:custGeom>
              <a:avLst/>
              <a:gdLst/>
              <a:ahLst/>
              <a:cxnLst/>
              <a:rect l="0" t="0" r="0" b="0"/>
              <a:pathLst>
                <a:path h="344565">
                  <a:moveTo>
                    <a:pt x="0" y="0"/>
                  </a:moveTo>
                  <a:lnTo>
                    <a:pt x="0" y="3445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1" name="pl112"/>
            <p:cNvSpPr/>
            <p:nvPr/>
          </p:nvSpPr>
          <p:spPr>
            <a:xfrm>
              <a:off x="2968972" y="2051340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2" name="pl113"/>
            <p:cNvSpPr/>
            <p:nvPr/>
          </p:nvSpPr>
          <p:spPr>
            <a:xfrm>
              <a:off x="3761095" y="2923369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3" name="pl114"/>
            <p:cNvSpPr/>
            <p:nvPr/>
          </p:nvSpPr>
          <p:spPr>
            <a:xfrm>
              <a:off x="3779098" y="2923369"/>
              <a:ext cx="0" cy="199605"/>
            </a:xfrm>
            <a:custGeom>
              <a:avLst/>
              <a:gdLst/>
              <a:ahLst/>
              <a:cxnLst/>
              <a:rect l="0" t="0" r="0" b="0"/>
              <a:pathLst>
                <a:path h="199605">
                  <a:moveTo>
                    <a:pt x="0" y="0"/>
                  </a:moveTo>
                  <a:lnTo>
                    <a:pt x="0" y="19960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4" name="pl115"/>
            <p:cNvSpPr/>
            <p:nvPr/>
          </p:nvSpPr>
          <p:spPr>
            <a:xfrm>
              <a:off x="3761095" y="3122975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5" name="pl116"/>
            <p:cNvSpPr/>
            <p:nvPr/>
          </p:nvSpPr>
          <p:spPr>
            <a:xfrm>
              <a:off x="3905117" y="2659333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6" name="pl117"/>
            <p:cNvSpPr/>
            <p:nvPr/>
          </p:nvSpPr>
          <p:spPr>
            <a:xfrm>
              <a:off x="3923120" y="2659333"/>
              <a:ext cx="0" cy="164334"/>
            </a:xfrm>
            <a:custGeom>
              <a:avLst/>
              <a:gdLst/>
              <a:ahLst/>
              <a:cxnLst/>
              <a:rect l="0" t="0" r="0" b="0"/>
              <a:pathLst>
                <a:path h="164334">
                  <a:moveTo>
                    <a:pt x="0" y="0"/>
                  </a:moveTo>
                  <a:lnTo>
                    <a:pt x="0" y="16433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7" name="pl118"/>
            <p:cNvSpPr/>
            <p:nvPr/>
          </p:nvSpPr>
          <p:spPr>
            <a:xfrm>
              <a:off x="3905117" y="2823667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8" name="pl119"/>
            <p:cNvSpPr/>
            <p:nvPr/>
          </p:nvSpPr>
          <p:spPr>
            <a:xfrm>
              <a:off x="4049139" y="2323426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9" name="pl120"/>
            <p:cNvSpPr/>
            <p:nvPr/>
          </p:nvSpPr>
          <p:spPr>
            <a:xfrm>
              <a:off x="4067142" y="2323426"/>
              <a:ext cx="0" cy="295422"/>
            </a:xfrm>
            <a:custGeom>
              <a:avLst/>
              <a:gdLst/>
              <a:ahLst/>
              <a:cxnLst/>
              <a:rect l="0" t="0" r="0" b="0"/>
              <a:pathLst>
                <a:path h="295422">
                  <a:moveTo>
                    <a:pt x="0" y="0"/>
                  </a:moveTo>
                  <a:lnTo>
                    <a:pt x="0" y="2954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0" name="pl121"/>
            <p:cNvSpPr/>
            <p:nvPr/>
          </p:nvSpPr>
          <p:spPr>
            <a:xfrm>
              <a:off x="4049139" y="2618848"/>
              <a:ext cx="36005" cy="0"/>
            </a:xfrm>
            <a:custGeom>
              <a:avLst/>
              <a:gdLst/>
              <a:ahLst/>
              <a:cxnLst/>
              <a:rect l="0" t="0" r="0" b="0"/>
              <a:pathLst>
                <a:path w="36005">
                  <a:moveTo>
                    <a:pt x="0" y="0"/>
                  </a:moveTo>
                  <a:lnTo>
                    <a:pt x="360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1" name="tx122"/>
            <p:cNvSpPr/>
            <p:nvPr/>
          </p:nvSpPr>
          <p:spPr>
            <a:xfrm>
              <a:off x="2118689" y="1817347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2" name="tx123"/>
            <p:cNvSpPr/>
            <p:nvPr/>
          </p:nvSpPr>
          <p:spPr>
            <a:xfrm>
              <a:off x="2246620" y="1071914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63" name="tx124"/>
            <p:cNvSpPr/>
            <p:nvPr/>
          </p:nvSpPr>
          <p:spPr>
            <a:xfrm>
              <a:off x="2390642" y="943303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64" name="tx125"/>
            <p:cNvSpPr/>
            <p:nvPr/>
          </p:nvSpPr>
          <p:spPr>
            <a:xfrm>
              <a:off x="1038522" y="2547034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5" name="tx126"/>
            <p:cNvSpPr/>
            <p:nvPr/>
          </p:nvSpPr>
          <p:spPr>
            <a:xfrm>
              <a:off x="1182544" y="2528399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6" name="tx127"/>
            <p:cNvSpPr/>
            <p:nvPr/>
          </p:nvSpPr>
          <p:spPr>
            <a:xfrm>
              <a:off x="1326567" y="2550276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7" name="tx128"/>
            <p:cNvSpPr/>
            <p:nvPr/>
          </p:nvSpPr>
          <p:spPr>
            <a:xfrm>
              <a:off x="1578606" y="2154938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68" name="tx129"/>
            <p:cNvSpPr/>
            <p:nvPr/>
          </p:nvSpPr>
          <p:spPr>
            <a:xfrm>
              <a:off x="1706537" y="1035876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69" name="tx130"/>
            <p:cNvSpPr/>
            <p:nvPr/>
          </p:nvSpPr>
          <p:spPr>
            <a:xfrm>
              <a:off x="1850559" y="444534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70" name="tx131"/>
            <p:cNvSpPr/>
            <p:nvPr/>
          </p:nvSpPr>
          <p:spPr>
            <a:xfrm>
              <a:off x="498439" y="2579246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1" name="tx132"/>
            <p:cNvSpPr/>
            <p:nvPr/>
          </p:nvSpPr>
          <p:spPr>
            <a:xfrm>
              <a:off x="642461" y="2785459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2" name="tx133"/>
            <p:cNvSpPr/>
            <p:nvPr/>
          </p:nvSpPr>
          <p:spPr>
            <a:xfrm>
              <a:off x="786483" y="2679982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3" name="tx134"/>
            <p:cNvSpPr/>
            <p:nvPr/>
          </p:nvSpPr>
          <p:spPr>
            <a:xfrm>
              <a:off x="3198856" y="2218771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4" name="tx135"/>
            <p:cNvSpPr/>
            <p:nvPr/>
          </p:nvSpPr>
          <p:spPr>
            <a:xfrm>
              <a:off x="3342879" y="2744556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5" name="tx136"/>
            <p:cNvSpPr/>
            <p:nvPr/>
          </p:nvSpPr>
          <p:spPr>
            <a:xfrm>
              <a:off x="3486901" y="2079318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6" name="tx137"/>
            <p:cNvSpPr/>
            <p:nvPr/>
          </p:nvSpPr>
          <p:spPr>
            <a:xfrm>
              <a:off x="4279023" y="2378465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7" name="tx138"/>
            <p:cNvSpPr/>
            <p:nvPr/>
          </p:nvSpPr>
          <p:spPr>
            <a:xfrm>
              <a:off x="4423046" y="2682726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8" name="tx139"/>
            <p:cNvSpPr/>
            <p:nvPr/>
          </p:nvSpPr>
          <p:spPr>
            <a:xfrm>
              <a:off x="4567068" y="2321004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79" name="tx140"/>
            <p:cNvSpPr/>
            <p:nvPr/>
          </p:nvSpPr>
          <p:spPr>
            <a:xfrm>
              <a:off x="2658773" y="2664270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0" name="tx141"/>
            <p:cNvSpPr/>
            <p:nvPr/>
          </p:nvSpPr>
          <p:spPr>
            <a:xfrm>
              <a:off x="2802795" y="2536988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1" name="tx142"/>
            <p:cNvSpPr/>
            <p:nvPr/>
          </p:nvSpPr>
          <p:spPr>
            <a:xfrm>
              <a:off x="2930726" y="1668948"/>
              <a:ext cx="112498" cy="88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82" name="tx143"/>
            <p:cNvSpPr/>
            <p:nvPr/>
          </p:nvSpPr>
          <p:spPr>
            <a:xfrm>
              <a:off x="3738940" y="2927031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3" name="tx144"/>
            <p:cNvSpPr/>
            <p:nvPr/>
          </p:nvSpPr>
          <p:spPr>
            <a:xfrm>
              <a:off x="3882962" y="2680631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4" name="tx145"/>
            <p:cNvSpPr/>
            <p:nvPr/>
          </p:nvSpPr>
          <p:spPr>
            <a:xfrm>
              <a:off x="4026984" y="2279179"/>
              <a:ext cx="80315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685" name="rc146"/>
            <p:cNvSpPr/>
            <p:nvPr/>
          </p:nvSpPr>
          <p:spPr>
            <a:xfrm>
              <a:off x="358569" y="294457"/>
              <a:ext cx="4428685" cy="29632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86" name="tx147"/>
            <p:cNvSpPr/>
            <p:nvPr/>
          </p:nvSpPr>
          <p:spPr>
            <a:xfrm>
              <a:off x="233783" y="273041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87" name="tx148"/>
            <p:cNvSpPr/>
            <p:nvPr/>
          </p:nvSpPr>
          <p:spPr>
            <a:xfrm>
              <a:off x="233783" y="2241547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88" name="tx149"/>
            <p:cNvSpPr/>
            <p:nvPr/>
          </p:nvSpPr>
          <p:spPr>
            <a:xfrm>
              <a:off x="233783" y="175131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9" name="tx150"/>
            <p:cNvSpPr/>
            <p:nvPr/>
          </p:nvSpPr>
          <p:spPr>
            <a:xfrm>
              <a:off x="233783" y="1259672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0" name="tx151"/>
            <p:cNvSpPr/>
            <p:nvPr/>
          </p:nvSpPr>
          <p:spPr>
            <a:xfrm>
              <a:off x="233783" y="771191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91" name="tx152"/>
            <p:cNvSpPr/>
            <p:nvPr/>
          </p:nvSpPr>
          <p:spPr>
            <a:xfrm>
              <a:off x="233783" y="28069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692" name="pl153"/>
            <p:cNvSpPr/>
            <p:nvPr/>
          </p:nvSpPr>
          <p:spPr>
            <a:xfrm>
              <a:off x="323774" y="27721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3" name="pl154"/>
            <p:cNvSpPr/>
            <p:nvPr/>
          </p:nvSpPr>
          <p:spPr>
            <a:xfrm>
              <a:off x="323774" y="228187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4" name="pl155"/>
            <p:cNvSpPr/>
            <p:nvPr/>
          </p:nvSpPr>
          <p:spPr>
            <a:xfrm>
              <a:off x="323774" y="179164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5" name="pl156"/>
            <p:cNvSpPr/>
            <p:nvPr/>
          </p:nvSpPr>
          <p:spPr>
            <a:xfrm>
              <a:off x="323774" y="130141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6" name="pl157"/>
            <p:cNvSpPr/>
            <p:nvPr/>
          </p:nvSpPr>
          <p:spPr>
            <a:xfrm>
              <a:off x="323774" y="8111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7" name="pl158"/>
            <p:cNvSpPr/>
            <p:nvPr/>
          </p:nvSpPr>
          <p:spPr>
            <a:xfrm>
              <a:off x="323774" y="32096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8" name="pl159"/>
            <p:cNvSpPr/>
            <p:nvPr/>
          </p:nvSpPr>
          <p:spPr>
            <a:xfrm>
              <a:off x="68261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9" name="pl160"/>
            <p:cNvSpPr/>
            <p:nvPr/>
          </p:nvSpPr>
          <p:spPr>
            <a:xfrm>
              <a:off x="122270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0" name="pl161"/>
            <p:cNvSpPr/>
            <p:nvPr/>
          </p:nvSpPr>
          <p:spPr>
            <a:xfrm>
              <a:off x="176278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1" name="pl162"/>
            <p:cNvSpPr/>
            <p:nvPr/>
          </p:nvSpPr>
          <p:spPr>
            <a:xfrm>
              <a:off x="230286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2" name="pl163"/>
            <p:cNvSpPr/>
            <p:nvPr/>
          </p:nvSpPr>
          <p:spPr>
            <a:xfrm>
              <a:off x="284295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3" name="pl164"/>
            <p:cNvSpPr/>
            <p:nvPr/>
          </p:nvSpPr>
          <p:spPr>
            <a:xfrm>
              <a:off x="338303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4" name="pl165"/>
            <p:cNvSpPr/>
            <p:nvPr/>
          </p:nvSpPr>
          <p:spPr>
            <a:xfrm>
              <a:off x="392312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5" name="pl166"/>
            <p:cNvSpPr/>
            <p:nvPr/>
          </p:nvSpPr>
          <p:spPr>
            <a:xfrm>
              <a:off x="446320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6" name="tx167"/>
            <p:cNvSpPr/>
            <p:nvPr/>
          </p:nvSpPr>
          <p:spPr>
            <a:xfrm>
              <a:off x="584774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707" name="tx168"/>
            <p:cNvSpPr/>
            <p:nvPr/>
          </p:nvSpPr>
          <p:spPr>
            <a:xfrm>
              <a:off x="1112443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708" name="tx169"/>
            <p:cNvSpPr/>
            <p:nvPr/>
          </p:nvSpPr>
          <p:spPr>
            <a:xfrm>
              <a:off x="1678966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709" name="tx170"/>
            <p:cNvSpPr/>
            <p:nvPr/>
          </p:nvSpPr>
          <p:spPr>
            <a:xfrm>
              <a:off x="2206635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710" name="tx171"/>
            <p:cNvSpPr/>
            <p:nvPr/>
          </p:nvSpPr>
          <p:spPr>
            <a:xfrm>
              <a:off x="2777741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711" name="tx172"/>
            <p:cNvSpPr/>
            <p:nvPr/>
          </p:nvSpPr>
          <p:spPr>
            <a:xfrm>
              <a:off x="3280553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712" name="tx173"/>
            <p:cNvSpPr/>
            <p:nvPr/>
          </p:nvSpPr>
          <p:spPr>
            <a:xfrm>
              <a:off x="3857908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713" name="tx174"/>
            <p:cNvSpPr/>
            <p:nvPr/>
          </p:nvSpPr>
          <p:spPr>
            <a:xfrm>
              <a:off x="4360720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714" name="tx175"/>
            <p:cNvSpPr/>
            <p:nvPr/>
          </p:nvSpPr>
          <p:spPr>
            <a:xfrm>
              <a:off x="2200230" y="3456973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00"/>
                </a:lnSpc>
              </a:pPr>
              <a:r>
                <a:rPr lang="es-ES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  <a:endParaRPr lang="es-ES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15" name="tx176"/>
            <p:cNvSpPr/>
            <p:nvPr/>
          </p:nvSpPr>
          <p:spPr>
            <a:xfrm rot="-5400000">
              <a:off x="-174682" y="1711362"/>
              <a:ext cx="559141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00"/>
                </a:lnSpc>
              </a:pPr>
              <a:r>
                <a:rPr lang="es-ES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Log2 </a:t>
              </a:r>
              <a:r>
                <a:rPr lang="es-ES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relative</a:t>
              </a:r>
              <a:r>
                <a:rPr lang="es-ES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lang="es-ES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expression</a:t>
              </a:r>
              <a:endParaRPr lang="es-ES" sz="8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16" name="rc177"/>
            <p:cNvSpPr/>
            <p:nvPr/>
          </p:nvSpPr>
          <p:spPr>
            <a:xfrm>
              <a:off x="4926432" y="1277794"/>
              <a:ext cx="490378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17" name="tx178"/>
            <p:cNvSpPr/>
            <p:nvPr/>
          </p:nvSpPr>
          <p:spPr>
            <a:xfrm>
              <a:off x="4996021" y="1359900"/>
              <a:ext cx="287244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00"/>
                </a:lnSpc>
              </a:pPr>
              <a:r>
                <a:rPr lang="es-ES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18" name="rc179"/>
            <p:cNvSpPr/>
            <p:nvPr/>
          </p:nvSpPr>
          <p:spPr>
            <a:xfrm>
              <a:off x="4996021" y="15463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19" name="rc180"/>
            <p:cNvSpPr/>
            <p:nvPr/>
          </p:nvSpPr>
          <p:spPr>
            <a:xfrm>
              <a:off x="5005021" y="1555372"/>
              <a:ext cx="201456" cy="201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0" name="rc181"/>
            <p:cNvSpPr/>
            <p:nvPr/>
          </p:nvSpPr>
          <p:spPr>
            <a:xfrm>
              <a:off x="4996021" y="176582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1" name="rc182"/>
            <p:cNvSpPr/>
            <p:nvPr/>
          </p:nvSpPr>
          <p:spPr>
            <a:xfrm>
              <a:off x="5005021" y="1774828"/>
              <a:ext cx="201456" cy="201456"/>
            </a:xfrm>
            <a:prstGeom prst="rect">
              <a:avLst/>
            </a:prstGeom>
            <a:solidFill>
              <a:srgbClr val="C4C4C4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2" name="rc183"/>
            <p:cNvSpPr/>
            <p:nvPr/>
          </p:nvSpPr>
          <p:spPr>
            <a:xfrm>
              <a:off x="4996021" y="198528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3" name="rc184"/>
            <p:cNvSpPr/>
            <p:nvPr/>
          </p:nvSpPr>
          <p:spPr>
            <a:xfrm>
              <a:off x="5005021" y="1994284"/>
              <a:ext cx="201456" cy="20145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4" name="tx185"/>
            <p:cNvSpPr/>
            <p:nvPr/>
          </p:nvSpPr>
          <p:spPr>
            <a:xfrm>
              <a:off x="5285066" y="1615773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25" name="tx186"/>
            <p:cNvSpPr/>
            <p:nvPr/>
          </p:nvSpPr>
          <p:spPr>
            <a:xfrm>
              <a:off x="5285066" y="183381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26" name="tx187"/>
            <p:cNvSpPr/>
            <p:nvPr/>
          </p:nvSpPr>
          <p:spPr>
            <a:xfrm>
              <a:off x="5285066" y="2053320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7" name="tx188"/>
            <p:cNvSpPr/>
            <p:nvPr/>
          </p:nvSpPr>
          <p:spPr>
            <a:xfrm>
              <a:off x="358569" y="32262"/>
              <a:ext cx="2170888" cy="1573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"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</a:t>
              </a:r>
              <a:r>
                <a:rPr sz="1320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BRUTUS    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964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1203" name="grp1"/>
          <p:cNvGrpSpPr/>
          <p:nvPr/>
        </p:nvGrpSpPr>
        <p:grpSpPr>
          <a:xfrm>
            <a:off x="1981200" y="2324100"/>
            <a:ext cx="8229600" cy="3657600"/>
            <a:chOff x="0" y="0"/>
            <a:chExt cx="8229600" cy="3657600"/>
          </a:xfrm>
        </p:grpSpPr>
        <p:sp>
          <p:nvSpPr>
            <p:cNvPr id="1204" name="rc3"/>
            <p:cNvSpPr/>
            <p:nvPr/>
          </p:nvSpPr>
          <p:spPr>
            <a:xfrm>
              <a:off x="0" y="0"/>
              <a:ext cx="8229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5" name="rc4"/>
            <p:cNvSpPr/>
            <p:nvPr/>
          </p:nvSpPr>
          <p:spPr>
            <a:xfrm>
              <a:off x="0" y="0"/>
              <a:ext cx="82295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6" name="rc5"/>
            <p:cNvSpPr/>
            <p:nvPr/>
          </p:nvSpPr>
          <p:spPr>
            <a:xfrm>
              <a:off x="420724" y="509320"/>
              <a:ext cx="2270729" cy="2748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7" name="pl6"/>
            <p:cNvSpPr/>
            <p:nvPr/>
          </p:nvSpPr>
          <p:spPr>
            <a:xfrm>
              <a:off x="420724" y="2801948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8" name="pl7"/>
            <p:cNvSpPr/>
            <p:nvPr/>
          </p:nvSpPr>
          <p:spPr>
            <a:xfrm>
              <a:off x="420724" y="2103957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9" name="pl8"/>
            <p:cNvSpPr/>
            <p:nvPr/>
          </p:nvSpPr>
          <p:spPr>
            <a:xfrm>
              <a:off x="420724" y="1405966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0" name="pl9"/>
            <p:cNvSpPr/>
            <p:nvPr/>
          </p:nvSpPr>
          <p:spPr>
            <a:xfrm>
              <a:off x="420724" y="707975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1" name="pl10"/>
            <p:cNvSpPr/>
            <p:nvPr/>
          </p:nvSpPr>
          <p:spPr>
            <a:xfrm>
              <a:off x="420724" y="3150944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2" name="pl11"/>
            <p:cNvSpPr/>
            <p:nvPr/>
          </p:nvSpPr>
          <p:spPr>
            <a:xfrm>
              <a:off x="420724" y="2452953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3" name="pl12"/>
            <p:cNvSpPr/>
            <p:nvPr/>
          </p:nvSpPr>
          <p:spPr>
            <a:xfrm>
              <a:off x="420724" y="1754962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4" name="pl13"/>
            <p:cNvSpPr/>
            <p:nvPr/>
          </p:nvSpPr>
          <p:spPr>
            <a:xfrm>
              <a:off x="420724" y="1056970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5" name="pl14"/>
            <p:cNvSpPr/>
            <p:nvPr/>
          </p:nvSpPr>
          <p:spPr>
            <a:xfrm>
              <a:off x="58687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6" name="pl15"/>
            <p:cNvSpPr/>
            <p:nvPr/>
          </p:nvSpPr>
          <p:spPr>
            <a:xfrm>
              <a:off x="863793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7" name="pl16"/>
            <p:cNvSpPr/>
            <p:nvPr/>
          </p:nvSpPr>
          <p:spPr>
            <a:xfrm>
              <a:off x="1140712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8" name="pl17"/>
            <p:cNvSpPr/>
            <p:nvPr/>
          </p:nvSpPr>
          <p:spPr>
            <a:xfrm>
              <a:off x="1417630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9" name="pl18"/>
            <p:cNvSpPr/>
            <p:nvPr/>
          </p:nvSpPr>
          <p:spPr>
            <a:xfrm>
              <a:off x="1694548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0" name="pl19"/>
            <p:cNvSpPr/>
            <p:nvPr/>
          </p:nvSpPr>
          <p:spPr>
            <a:xfrm>
              <a:off x="1971466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1" name="pl20"/>
            <p:cNvSpPr/>
            <p:nvPr/>
          </p:nvSpPr>
          <p:spPr>
            <a:xfrm>
              <a:off x="224838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2" name="pl21"/>
            <p:cNvSpPr/>
            <p:nvPr/>
          </p:nvSpPr>
          <p:spPr>
            <a:xfrm>
              <a:off x="2525303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3" name="pl22"/>
            <p:cNvSpPr/>
            <p:nvPr/>
          </p:nvSpPr>
          <p:spPr>
            <a:xfrm>
              <a:off x="586875" y="1911023"/>
              <a:ext cx="0" cy="98918"/>
            </a:xfrm>
            <a:custGeom>
              <a:avLst/>
              <a:gdLst/>
              <a:ahLst/>
              <a:cxnLst/>
              <a:rect l="0" t="0" r="0" b="0"/>
              <a:pathLst>
                <a:path h="98918">
                  <a:moveTo>
                    <a:pt x="0" y="98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4" name="pl23"/>
            <p:cNvSpPr/>
            <p:nvPr/>
          </p:nvSpPr>
          <p:spPr>
            <a:xfrm>
              <a:off x="586875" y="2085574"/>
              <a:ext cx="0" cy="85550"/>
            </a:xfrm>
            <a:custGeom>
              <a:avLst/>
              <a:gdLst/>
              <a:ahLst/>
              <a:cxnLst/>
              <a:rect l="0" t="0" r="0" b="0"/>
              <a:pathLst>
                <a:path h="85550">
                  <a:moveTo>
                    <a:pt x="0" y="0"/>
                  </a:moveTo>
                  <a:lnTo>
                    <a:pt x="0" y="855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5" name="pg24"/>
            <p:cNvSpPr/>
            <p:nvPr/>
          </p:nvSpPr>
          <p:spPr>
            <a:xfrm>
              <a:off x="483031" y="2009942"/>
              <a:ext cx="207688" cy="75632"/>
            </a:xfrm>
            <a:custGeom>
              <a:avLst/>
              <a:gdLst/>
              <a:ahLst/>
              <a:cxnLst/>
              <a:rect l="0" t="0" r="0" b="0"/>
              <a:pathLst>
                <a:path w="207688" h="75632">
                  <a:moveTo>
                    <a:pt x="0" y="0"/>
                  </a:moveTo>
                  <a:lnTo>
                    <a:pt x="0" y="75632"/>
                  </a:lnTo>
                  <a:lnTo>
                    <a:pt x="207688" y="75632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6" name="pl25"/>
            <p:cNvSpPr/>
            <p:nvPr/>
          </p:nvSpPr>
          <p:spPr>
            <a:xfrm>
              <a:off x="483031" y="2049986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7" name="pl26"/>
            <p:cNvSpPr/>
            <p:nvPr/>
          </p:nvSpPr>
          <p:spPr>
            <a:xfrm>
              <a:off x="863793" y="1139258"/>
              <a:ext cx="0" cy="102399"/>
            </a:xfrm>
            <a:custGeom>
              <a:avLst/>
              <a:gdLst/>
              <a:ahLst/>
              <a:cxnLst/>
              <a:rect l="0" t="0" r="0" b="0"/>
              <a:pathLst>
                <a:path h="102399">
                  <a:moveTo>
                    <a:pt x="0" y="102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8" name="pl27"/>
            <p:cNvSpPr/>
            <p:nvPr/>
          </p:nvSpPr>
          <p:spPr>
            <a:xfrm>
              <a:off x="863793" y="1342985"/>
              <a:ext cx="0" cy="66620"/>
            </a:xfrm>
            <a:custGeom>
              <a:avLst/>
              <a:gdLst/>
              <a:ahLst/>
              <a:cxnLst/>
              <a:rect l="0" t="0" r="0" b="0"/>
              <a:pathLst>
                <a:path h="66620">
                  <a:moveTo>
                    <a:pt x="0" y="0"/>
                  </a:moveTo>
                  <a:lnTo>
                    <a:pt x="0" y="666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9" name="pg28"/>
            <p:cNvSpPr/>
            <p:nvPr/>
          </p:nvSpPr>
          <p:spPr>
            <a:xfrm>
              <a:off x="759949" y="1241658"/>
              <a:ext cx="207688" cy="101327"/>
            </a:xfrm>
            <a:custGeom>
              <a:avLst/>
              <a:gdLst/>
              <a:ahLst/>
              <a:cxnLst/>
              <a:rect l="0" t="0" r="0" b="0"/>
              <a:pathLst>
                <a:path w="207688" h="101327">
                  <a:moveTo>
                    <a:pt x="0" y="0"/>
                  </a:moveTo>
                  <a:lnTo>
                    <a:pt x="0" y="101327"/>
                  </a:lnTo>
                  <a:lnTo>
                    <a:pt x="207688" y="101327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0" name="pl29"/>
            <p:cNvSpPr/>
            <p:nvPr/>
          </p:nvSpPr>
          <p:spPr>
            <a:xfrm>
              <a:off x="759949" y="1298285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1" name="pl30"/>
            <p:cNvSpPr/>
            <p:nvPr/>
          </p:nvSpPr>
          <p:spPr>
            <a:xfrm>
              <a:off x="1140712" y="1349959"/>
              <a:ext cx="0" cy="307247"/>
            </a:xfrm>
            <a:custGeom>
              <a:avLst/>
              <a:gdLst/>
              <a:ahLst/>
              <a:cxnLst/>
              <a:rect l="0" t="0" r="0" b="0"/>
              <a:pathLst>
                <a:path h="307247">
                  <a:moveTo>
                    <a:pt x="0" y="3072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2" name="pl31"/>
            <p:cNvSpPr/>
            <p:nvPr/>
          </p:nvSpPr>
          <p:spPr>
            <a:xfrm>
              <a:off x="1140712" y="2052245"/>
              <a:ext cx="0" cy="113565"/>
            </a:xfrm>
            <a:custGeom>
              <a:avLst/>
              <a:gdLst/>
              <a:ahLst/>
              <a:cxnLst/>
              <a:rect l="0" t="0" r="0" b="0"/>
              <a:pathLst>
                <a:path h="113565">
                  <a:moveTo>
                    <a:pt x="0" y="0"/>
                  </a:moveTo>
                  <a:lnTo>
                    <a:pt x="0" y="1135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3" name="pg32"/>
            <p:cNvSpPr/>
            <p:nvPr/>
          </p:nvSpPr>
          <p:spPr>
            <a:xfrm>
              <a:off x="1036867" y="1657207"/>
              <a:ext cx="207688" cy="395038"/>
            </a:xfrm>
            <a:custGeom>
              <a:avLst/>
              <a:gdLst/>
              <a:ahLst/>
              <a:cxnLst/>
              <a:rect l="0" t="0" r="0" b="0"/>
              <a:pathLst>
                <a:path w="207688" h="395038">
                  <a:moveTo>
                    <a:pt x="0" y="0"/>
                  </a:moveTo>
                  <a:lnTo>
                    <a:pt x="0" y="395038"/>
                  </a:lnTo>
                  <a:lnTo>
                    <a:pt x="207688" y="395038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4" name="pl33"/>
            <p:cNvSpPr/>
            <p:nvPr/>
          </p:nvSpPr>
          <p:spPr>
            <a:xfrm>
              <a:off x="1036867" y="1887006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5" name="pl34"/>
            <p:cNvSpPr/>
            <p:nvPr/>
          </p:nvSpPr>
          <p:spPr>
            <a:xfrm>
              <a:off x="1417630" y="756704"/>
              <a:ext cx="0" cy="387310"/>
            </a:xfrm>
            <a:custGeom>
              <a:avLst/>
              <a:gdLst/>
              <a:ahLst/>
              <a:cxnLst/>
              <a:rect l="0" t="0" r="0" b="0"/>
              <a:pathLst>
                <a:path h="387310">
                  <a:moveTo>
                    <a:pt x="0" y="3873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6" name="pl35"/>
            <p:cNvSpPr/>
            <p:nvPr/>
          </p:nvSpPr>
          <p:spPr>
            <a:xfrm>
              <a:off x="1417630" y="1602643"/>
              <a:ext cx="0" cy="34325"/>
            </a:xfrm>
            <a:custGeom>
              <a:avLst/>
              <a:gdLst/>
              <a:ahLst/>
              <a:cxnLst/>
              <a:rect l="0" t="0" r="0" b="0"/>
              <a:pathLst>
                <a:path h="34325">
                  <a:moveTo>
                    <a:pt x="0" y="0"/>
                  </a:moveTo>
                  <a:lnTo>
                    <a:pt x="0" y="343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7" name="pg36"/>
            <p:cNvSpPr/>
            <p:nvPr/>
          </p:nvSpPr>
          <p:spPr>
            <a:xfrm>
              <a:off x="1313785" y="1144015"/>
              <a:ext cx="207688" cy="458628"/>
            </a:xfrm>
            <a:custGeom>
              <a:avLst/>
              <a:gdLst/>
              <a:ahLst/>
              <a:cxnLst/>
              <a:rect l="0" t="0" r="0" b="0"/>
              <a:pathLst>
                <a:path w="207688" h="458628">
                  <a:moveTo>
                    <a:pt x="0" y="0"/>
                  </a:moveTo>
                  <a:lnTo>
                    <a:pt x="0" y="458628"/>
                  </a:lnTo>
                  <a:lnTo>
                    <a:pt x="207688" y="458628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8" name="pl37"/>
            <p:cNvSpPr/>
            <p:nvPr/>
          </p:nvSpPr>
          <p:spPr>
            <a:xfrm>
              <a:off x="1313785" y="1432159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9" name="pl38"/>
            <p:cNvSpPr/>
            <p:nvPr/>
          </p:nvSpPr>
          <p:spPr>
            <a:xfrm>
              <a:off x="1694548" y="1057430"/>
              <a:ext cx="0" cy="387231"/>
            </a:xfrm>
            <a:custGeom>
              <a:avLst/>
              <a:gdLst/>
              <a:ahLst/>
              <a:cxnLst/>
              <a:rect l="0" t="0" r="0" b="0"/>
              <a:pathLst>
                <a:path h="387231">
                  <a:moveTo>
                    <a:pt x="0" y="3872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0" name="pl39"/>
            <p:cNvSpPr/>
            <p:nvPr/>
          </p:nvSpPr>
          <p:spPr>
            <a:xfrm>
              <a:off x="1694548" y="2091159"/>
              <a:ext cx="0" cy="259266"/>
            </a:xfrm>
            <a:custGeom>
              <a:avLst/>
              <a:gdLst/>
              <a:ahLst/>
              <a:cxnLst/>
              <a:rect l="0" t="0" r="0" b="0"/>
              <a:pathLst>
                <a:path h="259266">
                  <a:moveTo>
                    <a:pt x="0" y="0"/>
                  </a:moveTo>
                  <a:lnTo>
                    <a:pt x="0" y="25926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1" name="pg40"/>
            <p:cNvSpPr/>
            <p:nvPr/>
          </p:nvSpPr>
          <p:spPr>
            <a:xfrm>
              <a:off x="1590704" y="1444661"/>
              <a:ext cx="207688" cy="646497"/>
            </a:xfrm>
            <a:custGeom>
              <a:avLst/>
              <a:gdLst/>
              <a:ahLst/>
              <a:cxnLst/>
              <a:rect l="0" t="0" r="0" b="0"/>
              <a:pathLst>
                <a:path w="207688" h="646497">
                  <a:moveTo>
                    <a:pt x="0" y="0"/>
                  </a:moveTo>
                  <a:lnTo>
                    <a:pt x="0" y="646497"/>
                  </a:lnTo>
                  <a:lnTo>
                    <a:pt x="207688" y="646497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2" name="pl41"/>
            <p:cNvSpPr/>
            <p:nvPr/>
          </p:nvSpPr>
          <p:spPr>
            <a:xfrm>
              <a:off x="1590704" y="1831892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3" name="pl42"/>
            <p:cNvSpPr/>
            <p:nvPr/>
          </p:nvSpPr>
          <p:spPr>
            <a:xfrm>
              <a:off x="1971466" y="1675221"/>
              <a:ext cx="0" cy="142434"/>
            </a:xfrm>
            <a:custGeom>
              <a:avLst/>
              <a:gdLst/>
              <a:ahLst/>
              <a:cxnLst/>
              <a:rect l="0" t="0" r="0" b="0"/>
              <a:pathLst>
                <a:path h="142434">
                  <a:moveTo>
                    <a:pt x="0" y="1424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4" name="pl43"/>
            <p:cNvSpPr/>
            <p:nvPr/>
          </p:nvSpPr>
          <p:spPr>
            <a:xfrm>
              <a:off x="1971466" y="1973348"/>
              <a:ext cx="0" cy="167336"/>
            </a:xfrm>
            <a:custGeom>
              <a:avLst/>
              <a:gdLst/>
              <a:ahLst/>
              <a:cxnLst/>
              <a:rect l="0" t="0" r="0" b="0"/>
              <a:pathLst>
                <a:path h="167336">
                  <a:moveTo>
                    <a:pt x="0" y="0"/>
                  </a:moveTo>
                  <a:lnTo>
                    <a:pt x="0" y="1673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5" name="pg44"/>
            <p:cNvSpPr/>
            <p:nvPr/>
          </p:nvSpPr>
          <p:spPr>
            <a:xfrm>
              <a:off x="1867622" y="1817655"/>
              <a:ext cx="207688" cy="155692"/>
            </a:xfrm>
            <a:custGeom>
              <a:avLst/>
              <a:gdLst/>
              <a:ahLst/>
              <a:cxnLst/>
              <a:rect l="0" t="0" r="0" b="0"/>
              <a:pathLst>
                <a:path w="207688" h="155692">
                  <a:moveTo>
                    <a:pt x="0" y="0"/>
                  </a:moveTo>
                  <a:lnTo>
                    <a:pt x="0" y="155692"/>
                  </a:lnTo>
                  <a:lnTo>
                    <a:pt x="207688" y="155692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6" name="pl45"/>
            <p:cNvSpPr/>
            <p:nvPr/>
          </p:nvSpPr>
          <p:spPr>
            <a:xfrm>
              <a:off x="1867622" y="1891351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7" name="pl46"/>
            <p:cNvSpPr/>
            <p:nvPr/>
          </p:nvSpPr>
          <p:spPr>
            <a:xfrm>
              <a:off x="2248385" y="2073220"/>
              <a:ext cx="0" cy="15854"/>
            </a:xfrm>
            <a:custGeom>
              <a:avLst/>
              <a:gdLst/>
              <a:ahLst/>
              <a:cxnLst/>
              <a:rect l="0" t="0" r="0" b="0"/>
              <a:pathLst>
                <a:path h="15854">
                  <a:moveTo>
                    <a:pt x="0" y="1585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8" name="pl47"/>
            <p:cNvSpPr/>
            <p:nvPr/>
          </p:nvSpPr>
          <p:spPr>
            <a:xfrm>
              <a:off x="2248385" y="2200037"/>
              <a:ext cx="0" cy="116171"/>
            </a:xfrm>
            <a:custGeom>
              <a:avLst/>
              <a:gdLst/>
              <a:ahLst/>
              <a:cxnLst/>
              <a:rect l="0" t="0" r="0" b="0"/>
              <a:pathLst>
                <a:path h="116171">
                  <a:moveTo>
                    <a:pt x="0" y="0"/>
                  </a:moveTo>
                  <a:lnTo>
                    <a:pt x="0" y="11617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9" name="pg48"/>
            <p:cNvSpPr/>
            <p:nvPr/>
          </p:nvSpPr>
          <p:spPr>
            <a:xfrm>
              <a:off x="2144540" y="2089075"/>
              <a:ext cx="207688" cy="110962"/>
            </a:xfrm>
            <a:custGeom>
              <a:avLst/>
              <a:gdLst/>
              <a:ahLst/>
              <a:cxnLst/>
              <a:rect l="0" t="0" r="0" b="0"/>
              <a:pathLst>
                <a:path w="207688" h="110962">
                  <a:moveTo>
                    <a:pt x="0" y="0"/>
                  </a:moveTo>
                  <a:lnTo>
                    <a:pt x="0" y="110962"/>
                  </a:lnTo>
                  <a:lnTo>
                    <a:pt x="207688" y="110962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50" name="pl49"/>
            <p:cNvSpPr/>
            <p:nvPr/>
          </p:nvSpPr>
          <p:spPr>
            <a:xfrm>
              <a:off x="2144540" y="2127836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51" name="pl50"/>
            <p:cNvSpPr/>
            <p:nvPr/>
          </p:nvSpPr>
          <p:spPr>
            <a:xfrm>
              <a:off x="2525303" y="1887716"/>
              <a:ext cx="0" cy="117677"/>
            </a:xfrm>
            <a:custGeom>
              <a:avLst/>
              <a:gdLst/>
              <a:ahLst/>
              <a:cxnLst/>
              <a:rect l="0" t="0" r="0" b="0"/>
              <a:pathLst>
                <a:path h="117677">
                  <a:moveTo>
                    <a:pt x="0" y="1176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52" name="pl51"/>
            <p:cNvSpPr/>
            <p:nvPr/>
          </p:nvSpPr>
          <p:spPr>
            <a:xfrm>
              <a:off x="2525303" y="2387772"/>
              <a:ext cx="0" cy="104884"/>
            </a:xfrm>
            <a:custGeom>
              <a:avLst/>
              <a:gdLst/>
              <a:ahLst/>
              <a:cxnLst/>
              <a:rect l="0" t="0" r="0" b="0"/>
              <a:pathLst>
                <a:path h="104884">
                  <a:moveTo>
                    <a:pt x="0" y="0"/>
                  </a:moveTo>
                  <a:lnTo>
                    <a:pt x="0" y="1048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53" name="pg52"/>
            <p:cNvSpPr/>
            <p:nvPr/>
          </p:nvSpPr>
          <p:spPr>
            <a:xfrm>
              <a:off x="2421458" y="2005394"/>
              <a:ext cx="207688" cy="382377"/>
            </a:xfrm>
            <a:custGeom>
              <a:avLst/>
              <a:gdLst/>
              <a:ahLst/>
              <a:cxnLst/>
              <a:rect l="0" t="0" r="0" b="0"/>
              <a:pathLst>
                <a:path w="207688" h="382377">
                  <a:moveTo>
                    <a:pt x="0" y="0"/>
                  </a:moveTo>
                  <a:lnTo>
                    <a:pt x="0" y="382377"/>
                  </a:lnTo>
                  <a:lnTo>
                    <a:pt x="207688" y="382377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54" name="pl53"/>
            <p:cNvSpPr/>
            <p:nvPr/>
          </p:nvSpPr>
          <p:spPr>
            <a:xfrm>
              <a:off x="2421458" y="2345924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56" name="tx55"/>
            <p:cNvSpPr/>
            <p:nvPr/>
          </p:nvSpPr>
          <p:spPr>
            <a:xfrm>
              <a:off x="536634" y="1716618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0" name="tx59"/>
            <p:cNvSpPr/>
            <p:nvPr/>
          </p:nvSpPr>
          <p:spPr>
            <a:xfrm>
              <a:off x="1367388" y="634753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66" name="tx65"/>
            <p:cNvSpPr/>
            <p:nvPr/>
          </p:nvSpPr>
          <p:spPr>
            <a:xfrm>
              <a:off x="813552" y="986762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70" name="tx69"/>
            <p:cNvSpPr/>
            <p:nvPr/>
          </p:nvSpPr>
          <p:spPr>
            <a:xfrm>
              <a:off x="1040229" y="1210767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276" name="tx75"/>
            <p:cNvSpPr/>
            <p:nvPr/>
          </p:nvSpPr>
          <p:spPr>
            <a:xfrm>
              <a:off x="1870983" y="1484409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280" name="tx79"/>
            <p:cNvSpPr/>
            <p:nvPr/>
          </p:nvSpPr>
          <p:spPr>
            <a:xfrm>
              <a:off x="2475061" y="1692503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85" name="tx84"/>
            <p:cNvSpPr/>
            <p:nvPr/>
          </p:nvSpPr>
          <p:spPr>
            <a:xfrm>
              <a:off x="1594065" y="953026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290" name="tx89"/>
            <p:cNvSpPr/>
            <p:nvPr/>
          </p:nvSpPr>
          <p:spPr>
            <a:xfrm>
              <a:off x="2198143" y="1888853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95" name="rc94"/>
            <p:cNvSpPr/>
            <p:nvPr/>
          </p:nvSpPr>
          <p:spPr>
            <a:xfrm>
              <a:off x="420724" y="509320"/>
              <a:ext cx="2270729" cy="27483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6" name="rc95"/>
            <p:cNvSpPr/>
            <p:nvPr/>
          </p:nvSpPr>
          <p:spPr>
            <a:xfrm>
              <a:off x="2761043" y="509320"/>
              <a:ext cx="2270729" cy="2748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7" name="pl96"/>
            <p:cNvSpPr/>
            <p:nvPr/>
          </p:nvSpPr>
          <p:spPr>
            <a:xfrm>
              <a:off x="2761043" y="2801948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8" name="pl97"/>
            <p:cNvSpPr/>
            <p:nvPr/>
          </p:nvSpPr>
          <p:spPr>
            <a:xfrm>
              <a:off x="2761043" y="2103957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9" name="pl98"/>
            <p:cNvSpPr/>
            <p:nvPr/>
          </p:nvSpPr>
          <p:spPr>
            <a:xfrm>
              <a:off x="2761043" y="1405966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0" name="pl99"/>
            <p:cNvSpPr/>
            <p:nvPr/>
          </p:nvSpPr>
          <p:spPr>
            <a:xfrm>
              <a:off x="2761043" y="707975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1" name="pl100"/>
            <p:cNvSpPr/>
            <p:nvPr/>
          </p:nvSpPr>
          <p:spPr>
            <a:xfrm>
              <a:off x="2761043" y="3150944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2" name="pl101"/>
            <p:cNvSpPr/>
            <p:nvPr/>
          </p:nvSpPr>
          <p:spPr>
            <a:xfrm>
              <a:off x="2761043" y="2452953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3" name="pl102"/>
            <p:cNvSpPr/>
            <p:nvPr/>
          </p:nvSpPr>
          <p:spPr>
            <a:xfrm>
              <a:off x="2761043" y="1754962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4" name="pl103"/>
            <p:cNvSpPr/>
            <p:nvPr/>
          </p:nvSpPr>
          <p:spPr>
            <a:xfrm>
              <a:off x="2761043" y="1056970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5" name="pl104"/>
            <p:cNvSpPr/>
            <p:nvPr/>
          </p:nvSpPr>
          <p:spPr>
            <a:xfrm>
              <a:off x="2927194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6" name="pl105"/>
            <p:cNvSpPr/>
            <p:nvPr/>
          </p:nvSpPr>
          <p:spPr>
            <a:xfrm>
              <a:off x="3204112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7" name="pl106"/>
            <p:cNvSpPr/>
            <p:nvPr/>
          </p:nvSpPr>
          <p:spPr>
            <a:xfrm>
              <a:off x="3481030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8" name="pl107"/>
            <p:cNvSpPr/>
            <p:nvPr/>
          </p:nvSpPr>
          <p:spPr>
            <a:xfrm>
              <a:off x="3757948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9" name="pl108"/>
            <p:cNvSpPr/>
            <p:nvPr/>
          </p:nvSpPr>
          <p:spPr>
            <a:xfrm>
              <a:off x="4034867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0" name="pl109"/>
            <p:cNvSpPr/>
            <p:nvPr/>
          </p:nvSpPr>
          <p:spPr>
            <a:xfrm>
              <a:off x="431178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1" name="pl110"/>
            <p:cNvSpPr/>
            <p:nvPr/>
          </p:nvSpPr>
          <p:spPr>
            <a:xfrm>
              <a:off x="4588703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2" name="pl111"/>
            <p:cNvSpPr/>
            <p:nvPr/>
          </p:nvSpPr>
          <p:spPr>
            <a:xfrm>
              <a:off x="4865621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3" name="pl112"/>
            <p:cNvSpPr/>
            <p:nvPr/>
          </p:nvSpPr>
          <p:spPr>
            <a:xfrm>
              <a:off x="2927194" y="2140685"/>
              <a:ext cx="0" cy="56371"/>
            </a:xfrm>
            <a:custGeom>
              <a:avLst/>
              <a:gdLst/>
              <a:ahLst/>
              <a:cxnLst/>
              <a:rect l="0" t="0" r="0" b="0"/>
              <a:pathLst>
                <a:path h="56371">
                  <a:moveTo>
                    <a:pt x="0" y="563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4" name="pl113"/>
            <p:cNvSpPr/>
            <p:nvPr/>
          </p:nvSpPr>
          <p:spPr>
            <a:xfrm>
              <a:off x="2927194" y="2499895"/>
              <a:ext cx="0" cy="71303"/>
            </a:xfrm>
            <a:custGeom>
              <a:avLst/>
              <a:gdLst/>
              <a:ahLst/>
              <a:cxnLst/>
              <a:rect l="0" t="0" r="0" b="0"/>
              <a:pathLst>
                <a:path h="71303">
                  <a:moveTo>
                    <a:pt x="0" y="0"/>
                  </a:moveTo>
                  <a:lnTo>
                    <a:pt x="0" y="713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5" name="pg114"/>
            <p:cNvSpPr/>
            <p:nvPr/>
          </p:nvSpPr>
          <p:spPr>
            <a:xfrm>
              <a:off x="2823349" y="2197056"/>
              <a:ext cx="207688" cy="302839"/>
            </a:xfrm>
            <a:custGeom>
              <a:avLst/>
              <a:gdLst/>
              <a:ahLst/>
              <a:cxnLst/>
              <a:rect l="0" t="0" r="0" b="0"/>
              <a:pathLst>
                <a:path w="207688" h="302839">
                  <a:moveTo>
                    <a:pt x="0" y="0"/>
                  </a:moveTo>
                  <a:lnTo>
                    <a:pt x="0" y="302839"/>
                  </a:lnTo>
                  <a:lnTo>
                    <a:pt x="207688" y="302839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6" name="pl115"/>
            <p:cNvSpPr/>
            <p:nvPr/>
          </p:nvSpPr>
          <p:spPr>
            <a:xfrm>
              <a:off x="2823349" y="2343211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7" name="pl116"/>
            <p:cNvSpPr/>
            <p:nvPr/>
          </p:nvSpPr>
          <p:spPr>
            <a:xfrm>
              <a:off x="3204112" y="2191135"/>
              <a:ext cx="0" cy="321545"/>
            </a:xfrm>
            <a:custGeom>
              <a:avLst/>
              <a:gdLst/>
              <a:ahLst/>
              <a:cxnLst/>
              <a:rect l="0" t="0" r="0" b="0"/>
              <a:pathLst>
                <a:path h="321545">
                  <a:moveTo>
                    <a:pt x="0" y="3215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8" name="pl117"/>
            <p:cNvSpPr/>
            <p:nvPr/>
          </p:nvSpPr>
          <p:spPr>
            <a:xfrm>
              <a:off x="3204112" y="2767529"/>
              <a:ext cx="0" cy="197655"/>
            </a:xfrm>
            <a:custGeom>
              <a:avLst/>
              <a:gdLst/>
              <a:ahLst/>
              <a:cxnLst/>
              <a:rect l="0" t="0" r="0" b="0"/>
              <a:pathLst>
                <a:path h="197655">
                  <a:moveTo>
                    <a:pt x="0" y="0"/>
                  </a:moveTo>
                  <a:lnTo>
                    <a:pt x="0" y="19765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9" name="pg118"/>
            <p:cNvSpPr/>
            <p:nvPr/>
          </p:nvSpPr>
          <p:spPr>
            <a:xfrm>
              <a:off x="3100268" y="2512680"/>
              <a:ext cx="207688" cy="254848"/>
            </a:xfrm>
            <a:custGeom>
              <a:avLst/>
              <a:gdLst/>
              <a:ahLst/>
              <a:cxnLst/>
              <a:rect l="0" t="0" r="0" b="0"/>
              <a:pathLst>
                <a:path w="207688" h="254848">
                  <a:moveTo>
                    <a:pt x="0" y="0"/>
                  </a:moveTo>
                  <a:lnTo>
                    <a:pt x="0" y="254848"/>
                  </a:lnTo>
                  <a:lnTo>
                    <a:pt x="207688" y="254848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0" name="pl119"/>
            <p:cNvSpPr/>
            <p:nvPr/>
          </p:nvSpPr>
          <p:spPr>
            <a:xfrm>
              <a:off x="3100268" y="2660753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1" name="pl120"/>
            <p:cNvSpPr/>
            <p:nvPr/>
          </p:nvSpPr>
          <p:spPr>
            <a:xfrm>
              <a:off x="3481030" y="2625864"/>
              <a:ext cx="0" cy="82175"/>
            </a:xfrm>
            <a:custGeom>
              <a:avLst/>
              <a:gdLst/>
              <a:ahLst/>
              <a:cxnLst/>
              <a:rect l="0" t="0" r="0" b="0"/>
              <a:pathLst>
                <a:path h="82175">
                  <a:moveTo>
                    <a:pt x="0" y="821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2" name="pl121"/>
            <p:cNvSpPr/>
            <p:nvPr/>
          </p:nvSpPr>
          <p:spPr>
            <a:xfrm>
              <a:off x="3481030" y="2947597"/>
              <a:ext cx="0" cy="135748"/>
            </a:xfrm>
            <a:custGeom>
              <a:avLst/>
              <a:gdLst/>
              <a:ahLst/>
              <a:cxnLst/>
              <a:rect l="0" t="0" r="0" b="0"/>
              <a:pathLst>
                <a:path h="135748">
                  <a:moveTo>
                    <a:pt x="0" y="0"/>
                  </a:moveTo>
                  <a:lnTo>
                    <a:pt x="0" y="1357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3" name="pg122"/>
            <p:cNvSpPr/>
            <p:nvPr/>
          </p:nvSpPr>
          <p:spPr>
            <a:xfrm>
              <a:off x="3377186" y="2708039"/>
              <a:ext cx="207688" cy="239558"/>
            </a:xfrm>
            <a:custGeom>
              <a:avLst/>
              <a:gdLst/>
              <a:ahLst/>
              <a:cxnLst/>
              <a:rect l="0" t="0" r="0" b="0"/>
              <a:pathLst>
                <a:path w="207688" h="239558">
                  <a:moveTo>
                    <a:pt x="0" y="0"/>
                  </a:moveTo>
                  <a:lnTo>
                    <a:pt x="0" y="239558"/>
                  </a:lnTo>
                  <a:lnTo>
                    <a:pt x="207688" y="239558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4" name="pl123"/>
            <p:cNvSpPr/>
            <p:nvPr/>
          </p:nvSpPr>
          <p:spPr>
            <a:xfrm>
              <a:off x="3377186" y="2737842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5" name="pl124"/>
            <p:cNvSpPr/>
            <p:nvPr/>
          </p:nvSpPr>
          <p:spPr>
            <a:xfrm>
              <a:off x="3757948" y="2604539"/>
              <a:ext cx="0" cy="82140"/>
            </a:xfrm>
            <a:custGeom>
              <a:avLst/>
              <a:gdLst/>
              <a:ahLst/>
              <a:cxnLst/>
              <a:rect l="0" t="0" r="0" b="0"/>
              <a:pathLst>
                <a:path h="82140">
                  <a:moveTo>
                    <a:pt x="0" y="821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6" name="pl125"/>
            <p:cNvSpPr/>
            <p:nvPr/>
          </p:nvSpPr>
          <p:spPr>
            <a:xfrm>
              <a:off x="3757948" y="2892438"/>
              <a:ext cx="0" cy="89518"/>
            </a:xfrm>
            <a:custGeom>
              <a:avLst/>
              <a:gdLst/>
              <a:ahLst/>
              <a:cxnLst/>
              <a:rect l="0" t="0" r="0" b="0"/>
              <a:pathLst>
                <a:path h="89518">
                  <a:moveTo>
                    <a:pt x="0" y="0"/>
                  </a:moveTo>
                  <a:lnTo>
                    <a:pt x="0" y="895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7" name="pg126"/>
            <p:cNvSpPr/>
            <p:nvPr/>
          </p:nvSpPr>
          <p:spPr>
            <a:xfrm>
              <a:off x="3654104" y="2686679"/>
              <a:ext cx="207688" cy="205758"/>
            </a:xfrm>
            <a:custGeom>
              <a:avLst/>
              <a:gdLst/>
              <a:ahLst/>
              <a:cxnLst/>
              <a:rect l="0" t="0" r="0" b="0"/>
              <a:pathLst>
                <a:path w="207688" h="205758">
                  <a:moveTo>
                    <a:pt x="0" y="0"/>
                  </a:moveTo>
                  <a:lnTo>
                    <a:pt x="0" y="205758"/>
                  </a:lnTo>
                  <a:lnTo>
                    <a:pt x="207688" y="205758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8" name="pl127"/>
            <p:cNvSpPr/>
            <p:nvPr/>
          </p:nvSpPr>
          <p:spPr>
            <a:xfrm>
              <a:off x="3654104" y="2791475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9" name="pl128"/>
            <p:cNvSpPr/>
            <p:nvPr/>
          </p:nvSpPr>
          <p:spPr>
            <a:xfrm>
              <a:off x="4034867" y="2339036"/>
              <a:ext cx="0" cy="138298"/>
            </a:xfrm>
            <a:custGeom>
              <a:avLst/>
              <a:gdLst/>
              <a:ahLst/>
              <a:cxnLst/>
              <a:rect l="0" t="0" r="0" b="0"/>
              <a:pathLst>
                <a:path h="138298">
                  <a:moveTo>
                    <a:pt x="0" y="1382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0" name="pl129"/>
            <p:cNvSpPr/>
            <p:nvPr/>
          </p:nvSpPr>
          <p:spPr>
            <a:xfrm>
              <a:off x="4034867" y="2813104"/>
              <a:ext cx="0" cy="86175"/>
            </a:xfrm>
            <a:custGeom>
              <a:avLst/>
              <a:gdLst/>
              <a:ahLst/>
              <a:cxnLst/>
              <a:rect l="0" t="0" r="0" b="0"/>
              <a:pathLst>
                <a:path h="86175">
                  <a:moveTo>
                    <a:pt x="0" y="0"/>
                  </a:moveTo>
                  <a:lnTo>
                    <a:pt x="0" y="861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1" name="pg130"/>
            <p:cNvSpPr/>
            <p:nvPr/>
          </p:nvSpPr>
          <p:spPr>
            <a:xfrm>
              <a:off x="3931022" y="2477334"/>
              <a:ext cx="207688" cy="335770"/>
            </a:xfrm>
            <a:custGeom>
              <a:avLst/>
              <a:gdLst/>
              <a:ahLst/>
              <a:cxnLst/>
              <a:rect l="0" t="0" r="0" b="0"/>
              <a:pathLst>
                <a:path w="207688" h="335770">
                  <a:moveTo>
                    <a:pt x="0" y="0"/>
                  </a:moveTo>
                  <a:lnTo>
                    <a:pt x="0" y="335770"/>
                  </a:lnTo>
                  <a:lnTo>
                    <a:pt x="207688" y="335770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2" name="pl131"/>
            <p:cNvSpPr/>
            <p:nvPr/>
          </p:nvSpPr>
          <p:spPr>
            <a:xfrm>
              <a:off x="3931022" y="2556221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3" name="pl132"/>
            <p:cNvSpPr/>
            <p:nvPr/>
          </p:nvSpPr>
          <p:spPr>
            <a:xfrm>
              <a:off x="4311785" y="2657827"/>
              <a:ext cx="0" cy="142968"/>
            </a:xfrm>
            <a:custGeom>
              <a:avLst/>
              <a:gdLst/>
              <a:ahLst/>
              <a:cxnLst/>
              <a:rect l="0" t="0" r="0" b="0"/>
              <a:pathLst>
                <a:path h="142968">
                  <a:moveTo>
                    <a:pt x="0" y="1429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4" name="pl133"/>
            <p:cNvSpPr/>
            <p:nvPr/>
          </p:nvSpPr>
          <p:spPr>
            <a:xfrm>
              <a:off x="4311785" y="3038059"/>
              <a:ext cx="0" cy="42525"/>
            </a:xfrm>
            <a:custGeom>
              <a:avLst/>
              <a:gdLst/>
              <a:ahLst/>
              <a:cxnLst/>
              <a:rect l="0" t="0" r="0" b="0"/>
              <a:pathLst>
                <a:path h="42525">
                  <a:moveTo>
                    <a:pt x="0" y="0"/>
                  </a:moveTo>
                  <a:lnTo>
                    <a:pt x="0" y="425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5" name="pg134"/>
            <p:cNvSpPr/>
            <p:nvPr/>
          </p:nvSpPr>
          <p:spPr>
            <a:xfrm>
              <a:off x="4207940" y="2800795"/>
              <a:ext cx="207688" cy="237263"/>
            </a:xfrm>
            <a:custGeom>
              <a:avLst/>
              <a:gdLst/>
              <a:ahLst/>
              <a:cxnLst/>
              <a:rect l="0" t="0" r="0" b="0"/>
              <a:pathLst>
                <a:path w="207688" h="237263">
                  <a:moveTo>
                    <a:pt x="0" y="0"/>
                  </a:moveTo>
                  <a:lnTo>
                    <a:pt x="0" y="237263"/>
                  </a:lnTo>
                  <a:lnTo>
                    <a:pt x="207688" y="237263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6" name="pl135"/>
            <p:cNvSpPr/>
            <p:nvPr/>
          </p:nvSpPr>
          <p:spPr>
            <a:xfrm>
              <a:off x="4207940" y="2813649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7" name="pl136"/>
            <p:cNvSpPr/>
            <p:nvPr/>
          </p:nvSpPr>
          <p:spPr>
            <a:xfrm>
              <a:off x="4588703" y="2807048"/>
              <a:ext cx="0" cy="4947"/>
            </a:xfrm>
            <a:custGeom>
              <a:avLst/>
              <a:gdLst/>
              <a:ahLst/>
              <a:cxnLst/>
              <a:rect l="0" t="0" r="0" b="0"/>
              <a:pathLst>
                <a:path h="4947">
                  <a:moveTo>
                    <a:pt x="0" y="49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8" name="pl137"/>
            <p:cNvSpPr/>
            <p:nvPr/>
          </p:nvSpPr>
          <p:spPr>
            <a:xfrm>
              <a:off x="4588703" y="2991130"/>
              <a:ext cx="0" cy="25663"/>
            </a:xfrm>
            <a:custGeom>
              <a:avLst/>
              <a:gdLst/>
              <a:ahLst/>
              <a:cxnLst/>
              <a:rect l="0" t="0" r="0" b="0"/>
              <a:pathLst>
                <a:path h="25663">
                  <a:moveTo>
                    <a:pt x="0" y="0"/>
                  </a:moveTo>
                  <a:lnTo>
                    <a:pt x="0" y="256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9" name="pg138"/>
            <p:cNvSpPr/>
            <p:nvPr/>
          </p:nvSpPr>
          <p:spPr>
            <a:xfrm>
              <a:off x="4484859" y="2811996"/>
              <a:ext cx="207688" cy="179134"/>
            </a:xfrm>
            <a:custGeom>
              <a:avLst/>
              <a:gdLst/>
              <a:ahLst/>
              <a:cxnLst/>
              <a:rect l="0" t="0" r="0" b="0"/>
              <a:pathLst>
                <a:path w="207688" h="179134">
                  <a:moveTo>
                    <a:pt x="0" y="0"/>
                  </a:moveTo>
                  <a:lnTo>
                    <a:pt x="0" y="179134"/>
                  </a:lnTo>
                  <a:lnTo>
                    <a:pt x="207688" y="179134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0" name="pl139"/>
            <p:cNvSpPr/>
            <p:nvPr/>
          </p:nvSpPr>
          <p:spPr>
            <a:xfrm>
              <a:off x="4484859" y="2900798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1" name="pl140"/>
            <p:cNvSpPr/>
            <p:nvPr/>
          </p:nvSpPr>
          <p:spPr>
            <a:xfrm>
              <a:off x="4865621" y="2385874"/>
              <a:ext cx="0" cy="169627"/>
            </a:xfrm>
            <a:custGeom>
              <a:avLst/>
              <a:gdLst/>
              <a:ahLst/>
              <a:cxnLst/>
              <a:rect l="0" t="0" r="0" b="0"/>
              <a:pathLst>
                <a:path h="169627">
                  <a:moveTo>
                    <a:pt x="0" y="16962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2" name="pl141"/>
            <p:cNvSpPr/>
            <p:nvPr/>
          </p:nvSpPr>
          <p:spPr>
            <a:xfrm>
              <a:off x="4865621" y="2880520"/>
              <a:ext cx="0" cy="235746"/>
            </a:xfrm>
            <a:custGeom>
              <a:avLst/>
              <a:gdLst/>
              <a:ahLst/>
              <a:cxnLst/>
              <a:rect l="0" t="0" r="0" b="0"/>
              <a:pathLst>
                <a:path h="235746">
                  <a:moveTo>
                    <a:pt x="0" y="0"/>
                  </a:moveTo>
                  <a:lnTo>
                    <a:pt x="0" y="23574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3" name="pg142"/>
            <p:cNvSpPr/>
            <p:nvPr/>
          </p:nvSpPr>
          <p:spPr>
            <a:xfrm>
              <a:off x="4761777" y="2555501"/>
              <a:ext cx="207688" cy="325019"/>
            </a:xfrm>
            <a:custGeom>
              <a:avLst/>
              <a:gdLst/>
              <a:ahLst/>
              <a:cxnLst/>
              <a:rect l="0" t="0" r="0" b="0"/>
              <a:pathLst>
                <a:path w="207688" h="325019">
                  <a:moveTo>
                    <a:pt x="0" y="0"/>
                  </a:moveTo>
                  <a:lnTo>
                    <a:pt x="0" y="325019"/>
                  </a:lnTo>
                  <a:lnTo>
                    <a:pt x="207688" y="325019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4" name="pl143"/>
            <p:cNvSpPr/>
            <p:nvPr/>
          </p:nvSpPr>
          <p:spPr>
            <a:xfrm>
              <a:off x="4761777" y="2576802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5" name="tx144"/>
            <p:cNvSpPr/>
            <p:nvPr/>
          </p:nvSpPr>
          <p:spPr>
            <a:xfrm>
              <a:off x="2876952" y="1930240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0" name="tx149"/>
            <p:cNvSpPr/>
            <p:nvPr/>
          </p:nvSpPr>
          <p:spPr>
            <a:xfrm>
              <a:off x="3707707" y="2373533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55" name="tx154"/>
            <p:cNvSpPr/>
            <p:nvPr/>
          </p:nvSpPr>
          <p:spPr>
            <a:xfrm>
              <a:off x="3103629" y="2062394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360" name="tx159"/>
            <p:cNvSpPr/>
            <p:nvPr/>
          </p:nvSpPr>
          <p:spPr>
            <a:xfrm>
              <a:off x="3430789" y="2460870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5" name="tx164"/>
            <p:cNvSpPr/>
            <p:nvPr/>
          </p:nvSpPr>
          <p:spPr>
            <a:xfrm>
              <a:off x="4261543" y="2477652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70" name="tx169"/>
            <p:cNvSpPr/>
            <p:nvPr/>
          </p:nvSpPr>
          <p:spPr>
            <a:xfrm>
              <a:off x="4765138" y="2234082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375" name="tx174"/>
            <p:cNvSpPr/>
            <p:nvPr/>
          </p:nvSpPr>
          <p:spPr>
            <a:xfrm>
              <a:off x="3934384" y="2164226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380" name="tx179"/>
            <p:cNvSpPr/>
            <p:nvPr/>
          </p:nvSpPr>
          <p:spPr>
            <a:xfrm>
              <a:off x="4538462" y="2510496"/>
              <a:ext cx="100482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85" name="rc184"/>
            <p:cNvSpPr/>
            <p:nvPr/>
          </p:nvSpPr>
          <p:spPr>
            <a:xfrm>
              <a:off x="2761043" y="509320"/>
              <a:ext cx="2270729" cy="27483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86" name="rc185"/>
            <p:cNvSpPr/>
            <p:nvPr/>
          </p:nvSpPr>
          <p:spPr>
            <a:xfrm>
              <a:off x="5101361" y="509320"/>
              <a:ext cx="2270729" cy="27483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87" name="pl186"/>
            <p:cNvSpPr/>
            <p:nvPr/>
          </p:nvSpPr>
          <p:spPr>
            <a:xfrm>
              <a:off x="5101361" y="2801948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88" name="pl187"/>
            <p:cNvSpPr/>
            <p:nvPr/>
          </p:nvSpPr>
          <p:spPr>
            <a:xfrm>
              <a:off x="5101361" y="2103957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89" name="pl188"/>
            <p:cNvSpPr/>
            <p:nvPr/>
          </p:nvSpPr>
          <p:spPr>
            <a:xfrm>
              <a:off x="5101361" y="1405966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0" name="pl189"/>
            <p:cNvSpPr/>
            <p:nvPr/>
          </p:nvSpPr>
          <p:spPr>
            <a:xfrm>
              <a:off x="5101361" y="707975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1" name="pl190"/>
            <p:cNvSpPr/>
            <p:nvPr/>
          </p:nvSpPr>
          <p:spPr>
            <a:xfrm>
              <a:off x="5101361" y="3150944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2" name="pl191"/>
            <p:cNvSpPr/>
            <p:nvPr/>
          </p:nvSpPr>
          <p:spPr>
            <a:xfrm>
              <a:off x="5101361" y="2452953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3" name="pl192"/>
            <p:cNvSpPr/>
            <p:nvPr/>
          </p:nvSpPr>
          <p:spPr>
            <a:xfrm>
              <a:off x="5101361" y="1754962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4" name="pl193"/>
            <p:cNvSpPr/>
            <p:nvPr/>
          </p:nvSpPr>
          <p:spPr>
            <a:xfrm>
              <a:off x="5101361" y="1056970"/>
              <a:ext cx="2270729" cy="0"/>
            </a:xfrm>
            <a:custGeom>
              <a:avLst/>
              <a:gdLst/>
              <a:ahLst/>
              <a:cxnLst/>
              <a:rect l="0" t="0" r="0" b="0"/>
              <a:pathLst>
                <a:path w="2270729">
                  <a:moveTo>
                    <a:pt x="0" y="0"/>
                  </a:moveTo>
                  <a:lnTo>
                    <a:pt x="2270729" y="0"/>
                  </a:lnTo>
                  <a:lnTo>
                    <a:pt x="227072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5" name="pl194"/>
            <p:cNvSpPr/>
            <p:nvPr/>
          </p:nvSpPr>
          <p:spPr>
            <a:xfrm>
              <a:off x="5267512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6" name="pl195"/>
            <p:cNvSpPr/>
            <p:nvPr/>
          </p:nvSpPr>
          <p:spPr>
            <a:xfrm>
              <a:off x="5544430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7" name="pl196"/>
            <p:cNvSpPr/>
            <p:nvPr/>
          </p:nvSpPr>
          <p:spPr>
            <a:xfrm>
              <a:off x="5821349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8" name="pl197"/>
            <p:cNvSpPr/>
            <p:nvPr/>
          </p:nvSpPr>
          <p:spPr>
            <a:xfrm>
              <a:off x="6098267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9" name="pl198"/>
            <p:cNvSpPr/>
            <p:nvPr/>
          </p:nvSpPr>
          <p:spPr>
            <a:xfrm>
              <a:off x="6375185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0" name="pl199"/>
            <p:cNvSpPr/>
            <p:nvPr/>
          </p:nvSpPr>
          <p:spPr>
            <a:xfrm>
              <a:off x="6652103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1" name="pl200"/>
            <p:cNvSpPr/>
            <p:nvPr/>
          </p:nvSpPr>
          <p:spPr>
            <a:xfrm>
              <a:off x="6929021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2" name="pl201"/>
            <p:cNvSpPr/>
            <p:nvPr/>
          </p:nvSpPr>
          <p:spPr>
            <a:xfrm>
              <a:off x="7205940" y="509320"/>
              <a:ext cx="0" cy="2748346"/>
            </a:xfrm>
            <a:custGeom>
              <a:avLst/>
              <a:gdLst/>
              <a:ahLst/>
              <a:cxnLst/>
              <a:rect l="0" t="0" r="0" b="0"/>
              <a:pathLst>
                <a:path h="2748346">
                  <a:moveTo>
                    <a:pt x="0" y="27483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3" name="pt202"/>
            <p:cNvSpPr/>
            <p:nvPr/>
          </p:nvSpPr>
          <p:spPr>
            <a:xfrm>
              <a:off x="5242686" y="115870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4" name="pl203"/>
            <p:cNvSpPr/>
            <p:nvPr/>
          </p:nvSpPr>
          <p:spPr>
            <a:xfrm>
              <a:off x="5267512" y="180287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5" name="pl204"/>
            <p:cNvSpPr/>
            <p:nvPr/>
          </p:nvSpPr>
          <p:spPr>
            <a:xfrm>
              <a:off x="5267512" y="2043092"/>
              <a:ext cx="0" cy="191813"/>
            </a:xfrm>
            <a:custGeom>
              <a:avLst/>
              <a:gdLst/>
              <a:ahLst/>
              <a:cxnLst/>
              <a:rect l="0" t="0" r="0" b="0"/>
              <a:pathLst>
                <a:path h="191813">
                  <a:moveTo>
                    <a:pt x="0" y="0"/>
                  </a:moveTo>
                  <a:lnTo>
                    <a:pt x="0" y="1918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6" name="pg205"/>
            <p:cNvSpPr/>
            <p:nvPr/>
          </p:nvSpPr>
          <p:spPr>
            <a:xfrm>
              <a:off x="5163668" y="1802872"/>
              <a:ext cx="207688" cy="240219"/>
            </a:xfrm>
            <a:custGeom>
              <a:avLst/>
              <a:gdLst/>
              <a:ahLst/>
              <a:cxnLst/>
              <a:rect l="0" t="0" r="0" b="0"/>
              <a:pathLst>
                <a:path w="207688" h="240219">
                  <a:moveTo>
                    <a:pt x="0" y="0"/>
                  </a:moveTo>
                  <a:lnTo>
                    <a:pt x="0" y="240219"/>
                  </a:lnTo>
                  <a:lnTo>
                    <a:pt x="207688" y="240219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7" name="pl206"/>
            <p:cNvSpPr/>
            <p:nvPr/>
          </p:nvSpPr>
          <p:spPr>
            <a:xfrm>
              <a:off x="5163668" y="1904165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8" name="pl207"/>
            <p:cNvSpPr/>
            <p:nvPr/>
          </p:nvSpPr>
          <p:spPr>
            <a:xfrm>
              <a:off x="5544430" y="1800117"/>
              <a:ext cx="0" cy="147339"/>
            </a:xfrm>
            <a:custGeom>
              <a:avLst/>
              <a:gdLst/>
              <a:ahLst/>
              <a:cxnLst/>
              <a:rect l="0" t="0" r="0" b="0"/>
              <a:pathLst>
                <a:path h="147339">
                  <a:moveTo>
                    <a:pt x="0" y="14733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9" name="pl208"/>
            <p:cNvSpPr/>
            <p:nvPr/>
          </p:nvSpPr>
          <p:spPr>
            <a:xfrm>
              <a:off x="5544430" y="2413657"/>
              <a:ext cx="0" cy="21408"/>
            </a:xfrm>
            <a:custGeom>
              <a:avLst/>
              <a:gdLst/>
              <a:ahLst/>
              <a:cxnLst/>
              <a:rect l="0" t="0" r="0" b="0"/>
              <a:pathLst>
                <a:path h="21408">
                  <a:moveTo>
                    <a:pt x="0" y="0"/>
                  </a:moveTo>
                  <a:lnTo>
                    <a:pt x="0" y="214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0" name="pg209"/>
            <p:cNvSpPr/>
            <p:nvPr/>
          </p:nvSpPr>
          <p:spPr>
            <a:xfrm>
              <a:off x="5440586" y="1947457"/>
              <a:ext cx="207688" cy="466199"/>
            </a:xfrm>
            <a:custGeom>
              <a:avLst/>
              <a:gdLst/>
              <a:ahLst/>
              <a:cxnLst/>
              <a:rect l="0" t="0" r="0" b="0"/>
              <a:pathLst>
                <a:path w="207688" h="466199">
                  <a:moveTo>
                    <a:pt x="0" y="0"/>
                  </a:moveTo>
                  <a:lnTo>
                    <a:pt x="0" y="466199"/>
                  </a:lnTo>
                  <a:lnTo>
                    <a:pt x="207688" y="466199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1" name="pl210"/>
            <p:cNvSpPr/>
            <p:nvPr/>
          </p:nvSpPr>
          <p:spPr>
            <a:xfrm>
              <a:off x="5440586" y="2317884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2" name="pt211"/>
            <p:cNvSpPr/>
            <p:nvPr/>
          </p:nvSpPr>
          <p:spPr>
            <a:xfrm>
              <a:off x="5796523" y="192439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3" name="pt212"/>
            <p:cNvSpPr/>
            <p:nvPr/>
          </p:nvSpPr>
          <p:spPr>
            <a:xfrm>
              <a:off x="5796523" y="287777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4" name="pl213"/>
            <p:cNvSpPr/>
            <p:nvPr/>
          </p:nvSpPr>
          <p:spPr>
            <a:xfrm>
              <a:off x="5821349" y="239742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5" name="pl214"/>
            <p:cNvSpPr/>
            <p:nvPr/>
          </p:nvSpPr>
          <p:spPr>
            <a:xfrm>
              <a:off x="5821349" y="257501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6" name="pg215"/>
            <p:cNvSpPr/>
            <p:nvPr/>
          </p:nvSpPr>
          <p:spPr>
            <a:xfrm>
              <a:off x="5717504" y="2397421"/>
              <a:ext cx="207688" cy="177594"/>
            </a:xfrm>
            <a:custGeom>
              <a:avLst/>
              <a:gdLst/>
              <a:ahLst/>
              <a:cxnLst/>
              <a:rect l="0" t="0" r="0" b="0"/>
              <a:pathLst>
                <a:path w="207688" h="177594">
                  <a:moveTo>
                    <a:pt x="0" y="0"/>
                  </a:moveTo>
                  <a:lnTo>
                    <a:pt x="0" y="177594"/>
                  </a:lnTo>
                  <a:lnTo>
                    <a:pt x="207688" y="177594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7" name="pl216"/>
            <p:cNvSpPr/>
            <p:nvPr/>
          </p:nvSpPr>
          <p:spPr>
            <a:xfrm>
              <a:off x="5717504" y="2496182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8" name="pl217"/>
            <p:cNvSpPr/>
            <p:nvPr/>
          </p:nvSpPr>
          <p:spPr>
            <a:xfrm>
              <a:off x="6098267" y="2073087"/>
              <a:ext cx="0" cy="332877"/>
            </a:xfrm>
            <a:custGeom>
              <a:avLst/>
              <a:gdLst/>
              <a:ahLst/>
              <a:cxnLst/>
              <a:rect l="0" t="0" r="0" b="0"/>
              <a:pathLst>
                <a:path h="332877">
                  <a:moveTo>
                    <a:pt x="0" y="3328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9" name="pl218"/>
            <p:cNvSpPr/>
            <p:nvPr/>
          </p:nvSpPr>
          <p:spPr>
            <a:xfrm>
              <a:off x="6098267" y="2973098"/>
              <a:ext cx="0" cy="54174"/>
            </a:xfrm>
            <a:custGeom>
              <a:avLst/>
              <a:gdLst/>
              <a:ahLst/>
              <a:cxnLst/>
              <a:rect l="0" t="0" r="0" b="0"/>
              <a:pathLst>
                <a:path h="54174">
                  <a:moveTo>
                    <a:pt x="0" y="0"/>
                  </a:moveTo>
                  <a:lnTo>
                    <a:pt x="0" y="5417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0" name="pg219"/>
            <p:cNvSpPr/>
            <p:nvPr/>
          </p:nvSpPr>
          <p:spPr>
            <a:xfrm>
              <a:off x="5994422" y="2405965"/>
              <a:ext cx="207688" cy="567132"/>
            </a:xfrm>
            <a:custGeom>
              <a:avLst/>
              <a:gdLst/>
              <a:ahLst/>
              <a:cxnLst/>
              <a:rect l="0" t="0" r="0" b="0"/>
              <a:pathLst>
                <a:path w="207688" h="567132">
                  <a:moveTo>
                    <a:pt x="0" y="0"/>
                  </a:moveTo>
                  <a:lnTo>
                    <a:pt x="0" y="567132"/>
                  </a:lnTo>
                  <a:lnTo>
                    <a:pt x="207688" y="567132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1" name="pl220"/>
            <p:cNvSpPr/>
            <p:nvPr/>
          </p:nvSpPr>
          <p:spPr>
            <a:xfrm>
              <a:off x="5994422" y="2906137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2" name="pl221"/>
            <p:cNvSpPr/>
            <p:nvPr/>
          </p:nvSpPr>
          <p:spPr>
            <a:xfrm>
              <a:off x="6375185" y="1273326"/>
              <a:ext cx="0" cy="556577"/>
            </a:xfrm>
            <a:custGeom>
              <a:avLst/>
              <a:gdLst/>
              <a:ahLst/>
              <a:cxnLst/>
              <a:rect l="0" t="0" r="0" b="0"/>
              <a:pathLst>
                <a:path h="556577">
                  <a:moveTo>
                    <a:pt x="0" y="5565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3" name="pl222"/>
            <p:cNvSpPr/>
            <p:nvPr/>
          </p:nvSpPr>
          <p:spPr>
            <a:xfrm>
              <a:off x="6375185" y="2533257"/>
              <a:ext cx="0" cy="36194"/>
            </a:xfrm>
            <a:custGeom>
              <a:avLst/>
              <a:gdLst/>
              <a:ahLst/>
              <a:cxnLst/>
              <a:rect l="0" t="0" r="0" b="0"/>
              <a:pathLst>
                <a:path h="36194">
                  <a:moveTo>
                    <a:pt x="0" y="0"/>
                  </a:moveTo>
                  <a:lnTo>
                    <a:pt x="0" y="3619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4" name="pg223"/>
            <p:cNvSpPr/>
            <p:nvPr/>
          </p:nvSpPr>
          <p:spPr>
            <a:xfrm>
              <a:off x="6271341" y="1829903"/>
              <a:ext cx="207688" cy="703354"/>
            </a:xfrm>
            <a:custGeom>
              <a:avLst/>
              <a:gdLst/>
              <a:ahLst/>
              <a:cxnLst/>
              <a:rect l="0" t="0" r="0" b="0"/>
              <a:pathLst>
                <a:path w="207688" h="703354">
                  <a:moveTo>
                    <a:pt x="0" y="0"/>
                  </a:moveTo>
                  <a:lnTo>
                    <a:pt x="0" y="703354"/>
                  </a:lnTo>
                  <a:lnTo>
                    <a:pt x="207688" y="703354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5" name="pl224"/>
            <p:cNvSpPr/>
            <p:nvPr/>
          </p:nvSpPr>
          <p:spPr>
            <a:xfrm>
              <a:off x="6271341" y="2388449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6" name="pl225"/>
            <p:cNvSpPr/>
            <p:nvPr/>
          </p:nvSpPr>
          <p:spPr>
            <a:xfrm>
              <a:off x="6652103" y="2493024"/>
              <a:ext cx="0" cy="131688"/>
            </a:xfrm>
            <a:custGeom>
              <a:avLst/>
              <a:gdLst/>
              <a:ahLst/>
              <a:cxnLst/>
              <a:rect l="0" t="0" r="0" b="0"/>
              <a:pathLst>
                <a:path h="131688">
                  <a:moveTo>
                    <a:pt x="0" y="13168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7" name="pl226"/>
            <p:cNvSpPr/>
            <p:nvPr/>
          </p:nvSpPr>
          <p:spPr>
            <a:xfrm>
              <a:off x="6652103" y="2876574"/>
              <a:ext cx="0" cy="23220"/>
            </a:xfrm>
            <a:custGeom>
              <a:avLst/>
              <a:gdLst/>
              <a:ahLst/>
              <a:cxnLst/>
              <a:rect l="0" t="0" r="0" b="0"/>
              <a:pathLst>
                <a:path h="23220">
                  <a:moveTo>
                    <a:pt x="0" y="0"/>
                  </a:moveTo>
                  <a:lnTo>
                    <a:pt x="0" y="232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8" name="pg227"/>
            <p:cNvSpPr/>
            <p:nvPr/>
          </p:nvSpPr>
          <p:spPr>
            <a:xfrm>
              <a:off x="6548259" y="2624712"/>
              <a:ext cx="207688" cy="251861"/>
            </a:xfrm>
            <a:custGeom>
              <a:avLst/>
              <a:gdLst/>
              <a:ahLst/>
              <a:cxnLst/>
              <a:rect l="0" t="0" r="0" b="0"/>
              <a:pathLst>
                <a:path w="207688" h="251861">
                  <a:moveTo>
                    <a:pt x="0" y="0"/>
                  </a:moveTo>
                  <a:lnTo>
                    <a:pt x="0" y="251861"/>
                  </a:lnTo>
                  <a:lnTo>
                    <a:pt x="207688" y="251861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9" name="pl228"/>
            <p:cNvSpPr/>
            <p:nvPr/>
          </p:nvSpPr>
          <p:spPr>
            <a:xfrm>
              <a:off x="6548259" y="2768721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0" name="pl229"/>
            <p:cNvSpPr/>
            <p:nvPr/>
          </p:nvSpPr>
          <p:spPr>
            <a:xfrm>
              <a:off x="6929021" y="2400488"/>
              <a:ext cx="0" cy="303258"/>
            </a:xfrm>
            <a:custGeom>
              <a:avLst/>
              <a:gdLst/>
              <a:ahLst/>
              <a:cxnLst/>
              <a:rect l="0" t="0" r="0" b="0"/>
              <a:pathLst>
                <a:path h="303258">
                  <a:moveTo>
                    <a:pt x="0" y="303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1" name="pl230"/>
            <p:cNvSpPr/>
            <p:nvPr/>
          </p:nvSpPr>
          <p:spPr>
            <a:xfrm>
              <a:off x="6929021" y="2952429"/>
              <a:ext cx="0" cy="50438"/>
            </a:xfrm>
            <a:custGeom>
              <a:avLst/>
              <a:gdLst/>
              <a:ahLst/>
              <a:cxnLst/>
              <a:rect l="0" t="0" r="0" b="0"/>
              <a:pathLst>
                <a:path h="50438">
                  <a:moveTo>
                    <a:pt x="0" y="0"/>
                  </a:moveTo>
                  <a:lnTo>
                    <a:pt x="0" y="504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2" name="pg231"/>
            <p:cNvSpPr/>
            <p:nvPr/>
          </p:nvSpPr>
          <p:spPr>
            <a:xfrm>
              <a:off x="6825177" y="2703746"/>
              <a:ext cx="207688" cy="248683"/>
            </a:xfrm>
            <a:custGeom>
              <a:avLst/>
              <a:gdLst/>
              <a:ahLst/>
              <a:cxnLst/>
              <a:rect l="0" t="0" r="0" b="0"/>
              <a:pathLst>
                <a:path w="207688" h="248683">
                  <a:moveTo>
                    <a:pt x="0" y="0"/>
                  </a:moveTo>
                  <a:lnTo>
                    <a:pt x="0" y="248683"/>
                  </a:lnTo>
                  <a:lnTo>
                    <a:pt x="207688" y="248683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3" name="pl232"/>
            <p:cNvSpPr/>
            <p:nvPr/>
          </p:nvSpPr>
          <p:spPr>
            <a:xfrm>
              <a:off x="6825177" y="2882851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4" name="pl233"/>
            <p:cNvSpPr/>
            <p:nvPr/>
          </p:nvSpPr>
          <p:spPr>
            <a:xfrm>
              <a:off x="7205940" y="2802451"/>
              <a:ext cx="0" cy="60873"/>
            </a:xfrm>
            <a:custGeom>
              <a:avLst/>
              <a:gdLst/>
              <a:ahLst/>
              <a:cxnLst/>
              <a:rect l="0" t="0" r="0" b="0"/>
              <a:pathLst>
                <a:path h="60873">
                  <a:moveTo>
                    <a:pt x="0" y="608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5" name="pl234"/>
            <p:cNvSpPr/>
            <p:nvPr/>
          </p:nvSpPr>
          <p:spPr>
            <a:xfrm>
              <a:off x="7205940" y="2991510"/>
              <a:ext cx="0" cy="141231"/>
            </a:xfrm>
            <a:custGeom>
              <a:avLst/>
              <a:gdLst/>
              <a:ahLst/>
              <a:cxnLst/>
              <a:rect l="0" t="0" r="0" b="0"/>
              <a:pathLst>
                <a:path h="141231">
                  <a:moveTo>
                    <a:pt x="0" y="0"/>
                  </a:moveTo>
                  <a:lnTo>
                    <a:pt x="0" y="1412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6" name="pg235"/>
            <p:cNvSpPr/>
            <p:nvPr/>
          </p:nvSpPr>
          <p:spPr>
            <a:xfrm>
              <a:off x="7102095" y="2863325"/>
              <a:ext cx="207688" cy="128185"/>
            </a:xfrm>
            <a:custGeom>
              <a:avLst/>
              <a:gdLst/>
              <a:ahLst/>
              <a:cxnLst/>
              <a:rect l="0" t="0" r="0" b="0"/>
              <a:pathLst>
                <a:path w="207688" h="128185">
                  <a:moveTo>
                    <a:pt x="0" y="0"/>
                  </a:moveTo>
                  <a:lnTo>
                    <a:pt x="0" y="128185"/>
                  </a:lnTo>
                  <a:lnTo>
                    <a:pt x="207688" y="128185"/>
                  </a:lnTo>
                  <a:lnTo>
                    <a:pt x="207688" y="0"/>
                  </a:lnTo>
                  <a:close/>
                </a:path>
              </a:pathLst>
            </a:cu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7" name="pl236"/>
            <p:cNvSpPr/>
            <p:nvPr/>
          </p:nvSpPr>
          <p:spPr>
            <a:xfrm>
              <a:off x="7102095" y="2924832"/>
              <a:ext cx="207688" cy="0"/>
            </a:xfrm>
            <a:custGeom>
              <a:avLst/>
              <a:gdLst/>
              <a:ahLst/>
              <a:cxnLst/>
              <a:rect l="0" t="0" r="0" b="0"/>
              <a:pathLst>
                <a:path w="207688">
                  <a:moveTo>
                    <a:pt x="0" y="0"/>
                  </a:moveTo>
                  <a:lnTo>
                    <a:pt x="207688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8" name="tx237"/>
            <p:cNvSpPr/>
            <p:nvPr/>
          </p:nvSpPr>
          <p:spPr>
            <a:xfrm>
              <a:off x="5217271" y="1605511"/>
              <a:ext cx="100482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443" name="tx242"/>
            <p:cNvSpPr/>
            <p:nvPr/>
          </p:nvSpPr>
          <p:spPr>
            <a:xfrm>
              <a:off x="6002857" y="1926772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448" name="tx247"/>
            <p:cNvSpPr/>
            <p:nvPr/>
          </p:nvSpPr>
          <p:spPr>
            <a:xfrm>
              <a:off x="5443948" y="1624183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453" name="tx252"/>
            <p:cNvSpPr/>
            <p:nvPr/>
          </p:nvSpPr>
          <p:spPr>
            <a:xfrm>
              <a:off x="5675697" y="2176022"/>
              <a:ext cx="291303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abc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458" name="tx257"/>
            <p:cNvSpPr/>
            <p:nvPr/>
          </p:nvSpPr>
          <p:spPr>
            <a:xfrm>
              <a:off x="6556693" y="2302911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</a:p>
          </p:txBody>
        </p:sp>
        <p:sp>
          <p:nvSpPr>
            <p:cNvPr id="1463" name="tx262"/>
            <p:cNvSpPr/>
            <p:nvPr/>
          </p:nvSpPr>
          <p:spPr>
            <a:xfrm>
              <a:off x="7160771" y="2627026"/>
              <a:ext cx="90337" cy="979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469" name="tx268"/>
            <p:cNvSpPr/>
            <p:nvPr/>
          </p:nvSpPr>
          <p:spPr>
            <a:xfrm>
              <a:off x="6274702" y="1156867"/>
              <a:ext cx="200965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ab</a:t>
              </a:r>
            </a:p>
          </p:txBody>
        </p:sp>
        <p:sp>
          <p:nvSpPr>
            <p:cNvPr id="1473" name="tx272"/>
            <p:cNvSpPr/>
            <p:nvPr/>
          </p:nvSpPr>
          <p:spPr>
            <a:xfrm>
              <a:off x="6833611" y="2298558"/>
              <a:ext cx="190820" cy="131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42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22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bc</a:t>
              </a:r>
              <a:endParaRPr sz="1422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478" name="rc277"/>
            <p:cNvSpPr/>
            <p:nvPr/>
          </p:nvSpPr>
          <p:spPr>
            <a:xfrm>
              <a:off x="5101361" y="509320"/>
              <a:ext cx="2270729" cy="27483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79" name="rc278"/>
            <p:cNvSpPr/>
            <p:nvPr/>
          </p:nvSpPr>
          <p:spPr>
            <a:xfrm>
              <a:off x="420724" y="294457"/>
              <a:ext cx="227072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0" name="tx279"/>
            <p:cNvSpPr/>
            <p:nvPr/>
          </p:nvSpPr>
          <p:spPr>
            <a:xfrm>
              <a:off x="1525011" y="361561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880"/>
                </a:lnSpc>
              </a:pPr>
              <a:r>
                <a:rPr lang="es-ES" sz="9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 </a:t>
              </a:r>
              <a:r>
                <a:rPr sz="880" dirty="0" smtClean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481" name="rc280"/>
            <p:cNvSpPr/>
            <p:nvPr/>
          </p:nvSpPr>
          <p:spPr>
            <a:xfrm>
              <a:off x="2761043" y="294457"/>
              <a:ext cx="227072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2" name="tx281"/>
            <p:cNvSpPr/>
            <p:nvPr/>
          </p:nvSpPr>
          <p:spPr>
            <a:xfrm>
              <a:off x="3865330" y="360142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880"/>
                </a:lnSpc>
              </a:pPr>
              <a:r>
                <a:rPr lang="es-ES" sz="9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 </a:t>
              </a:r>
              <a:r>
                <a:rPr sz="880" dirty="0" smtClean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483" name="rc282"/>
            <p:cNvSpPr/>
            <p:nvPr/>
          </p:nvSpPr>
          <p:spPr>
            <a:xfrm>
              <a:off x="5101361" y="294457"/>
              <a:ext cx="2270729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4" name="tx283"/>
            <p:cNvSpPr/>
            <p:nvPr/>
          </p:nvSpPr>
          <p:spPr>
            <a:xfrm>
              <a:off x="6205648" y="360197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880"/>
                </a:lnSpc>
              </a:pPr>
              <a:r>
                <a:rPr lang="es-ES" sz="9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 </a:t>
              </a:r>
              <a:r>
                <a:rPr sz="880" dirty="0" smtClean="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880" dirty="0">
                <a:solidFill>
                  <a:srgbClr val="1A1A1A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485" name="pl284"/>
            <p:cNvSpPr/>
            <p:nvPr/>
          </p:nvSpPr>
          <p:spPr>
            <a:xfrm>
              <a:off x="58687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6" name="pl285"/>
            <p:cNvSpPr/>
            <p:nvPr/>
          </p:nvSpPr>
          <p:spPr>
            <a:xfrm>
              <a:off x="86379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7" name="pl286"/>
            <p:cNvSpPr/>
            <p:nvPr/>
          </p:nvSpPr>
          <p:spPr>
            <a:xfrm>
              <a:off x="114071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8" name="pl287"/>
            <p:cNvSpPr/>
            <p:nvPr/>
          </p:nvSpPr>
          <p:spPr>
            <a:xfrm>
              <a:off x="141763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9" name="pl288"/>
            <p:cNvSpPr/>
            <p:nvPr/>
          </p:nvSpPr>
          <p:spPr>
            <a:xfrm>
              <a:off x="169454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90" name="pl289"/>
            <p:cNvSpPr/>
            <p:nvPr/>
          </p:nvSpPr>
          <p:spPr>
            <a:xfrm>
              <a:off x="197146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91" name="pl290"/>
            <p:cNvSpPr/>
            <p:nvPr/>
          </p:nvSpPr>
          <p:spPr>
            <a:xfrm>
              <a:off x="224838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92" name="pl291"/>
            <p:cNvSpPr/>
            <p:nvPr/>
          </p:nvSpPr>
          <p:spPr>
            <a:xfrm>
              <a:off x="252530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93" name="tx292"/>
            <p:cNvSpPr/>
            <p:nvPr/>
          </p:nvSpPr>
          <p:spPr>
            <a:xfrm>
              <a:off x="489031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1494" name="tx293"/>
            <p:cNvSpPr/>
            <p:nvPr/>
          </p:nvSpPr>
          <p:spPr>
            <a:xfrm>
              <a:off x="753534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1495" name="tx294"/>
            <p:cNvSpPr/>
            <p:nvPr/>
          </p:nvSpPr>
          <p:spPr>
            <a:xfrm>
              <a:off x="1056892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1496" name="tx295"/>
            <p:cNvSpPr/>
            <p:nvPr/>
          </p:nvSpPr>
          <p:spPr>
            <a:xfrm>
              <a:off x="1321395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1497" name="tx296"/>
            <p:cNvSpPr/>
            <p:nvPr/>
          </p:nvSpPr>
          <p:spPr>
            <a:xfrm>
              <a:off x="1629337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498" name="tx297"/>
            <p:cNvSpPr/>
            <p:nvPr/>
          </p:nvSpPr>
          <p:spPr>
            <a:xfrm>
              <a:off x="1868983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1499" name="tx298"/>
            <p:cNvSpPr/>
            <p:nvPr/>
          </p:nvSpPr>
          <p:spPr>
            <a:xfrm>
              <a:off x="2183173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00" name="tx299"/>
            <p:cNvSpPr/>
            <p:nvPr/>
          </p:nvSpPr>
          <p:spPr>
            <a:xfrm>
              <a:off x="2422820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1501" name="pl300"/>
            <p:cNvSpPr/>
            <p:nvPr/>
          </p:nvSpPr>
          <p:spPr>
            <a:xfrm>
              <a:off x="292719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2" name="pl301"/>
            <p:cNvSpPr/>
            <p:nvPr/>
          </p:nvSpPr>
          <p:spPr>
            <a:xfrm>
              <a:off x="320411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3" name="pl302"/>
            <p:cNvSpPr/>
            <p:nvPr/>
          </p:nvSpPr>
          <p:spPr>
            <a:xfrm>
              <a:off x="348103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4" name="pl303"/>
            <p:cNvSpPr/>
            <p:nvPr/>
          </p:nvSpPr>
          <p:spPr>
            <a:xfrm>
              <a:off x="375794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5" name="pl304"/>
            <p:cNvSpPr/>
            <p:nvPr/>
          </p:nvSpPr>
          <p:spPr>
            <a:xfrm>
              <a:off x="403486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6" name="pl305"/>
            <p:cNvSpPr/>
            <p:nvPr/>
          </p:nvSpPr>
          <p:spPr>
            <a:xfrm>
              <a:off x="431178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7" name="pl306"/>
            <p:cNvSpPr/>
            <p:nvPr/>
          </p:nvSpPr>
          <p:spPr>
            <a:xfrm>
              <a:off x="458870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8" name="pl307"/>
            <p:cNvSpPr/>
            <p:nvPr/>
          </p:nvSpPr>
          <p:spPr>
            <a:xfrm>
              <a:off x="486562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9" name="tx308"/>
            <p:cNvSpPr/>
            <p:nvPr/>
          </p:nvSpPr>
          <p:spPr>
            <a:xfrm>
              <a:off x="2829349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1510" name="tx309"/>
            <p:cNvSpPr/>
            <p:nvPr/>
          </p:nvSpPr>
          <p:spPr>
            <a:xfrm>
              <a:off x="3093853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1511" name="tx310"/>
            <p:cNvSpPr/>
            <p:nvPr/>
          </p:nvSpPr>
          <p:spPr>
            <a:xfrm>
              <a:off x="3397210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1512" name="tx311"/>
            <p:cNvSpPr/>
            <p:nvPr/>
          </p:nvSpPr>
          <p:spPr>
            <a:xfrm>
              <a:off x="3661714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1513" name="tx312"/>
            <p:cNvSpPr/>
            <p:nvPr/>
          </p:nvSpPr>
          <p:spPr>
            <a:xfrm>
              <a:off x="3969655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dirty="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14" name="tx313"/>
            <p:cNvSpPr/>
            <p:nvPr/>
          </p:nvSpPr>
          <p:spPr>
            <a:xfrm>
              <a:off x="4209302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1515" name="tx314"/>
            <p:cNvSpPr/>
            <p:nvPr/>
          </p:nvSpPr>
          <p:spPr>
            <a:xfrm>
              <a:off x="4523491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16" name="tx315"/>
            <p:cNvSpPr/>
            <p:nvPr/>
          </p:nvSpPr>
          <p:spPr>
            <a:xfrm>
              <a:off x="4763138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1517" name="pl316"/>
            <p:cNvSpPr/>
            <p:nvPr/>
          </p:nvSpPr>
          <p:spPr>
            <a:xfrm>
              <a:off x="526751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18" name="pl317"/>
            <p:cNvSpPr/>
            <p:nvPr/>
          </p:nvSpPr>
          <p:spPr>
            <a:xfrm>
              <a:off x="554443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19" name="pl318"/>
            <p:cNvSpPr/>
            <p:nvPr/>
          </p:nvSpPr>
          <p:spPr>
            <a:xfrm>
              <a:off x="5821349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0" name="pl319"/>
            <p:cNvSpPr/>
            <p:nvPr/>
          </p:nvSpPr>
          <p:spPr>
            <a:xfrm>
              <a:off x="609826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1" name="pl320"/>
            <p:cNvSpPr/>
            <p:nvPr/>
          </p:nvSpPr>
          <p:spPr>
            <a:xfrm>
              <a:off x="637518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2" name="pl321"/>
            <p:cNvSpPr/>
            <p:nvPr/>
          </p:nvSpPr>
          <p:spPr>
            <a:xfrm>
              <a:off x="6652103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3" name="pl322"/>
            <p:cNvSpPr/>
            <p:nvPr/>
          </p:nvSpPr>
          <p:spPr>
            <a:xfrm>
              <a:off x="692902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4" name="pl323"/>
            <p:cNvSpPr/>
            <p:nvPr/>
          </p:nvSpPr>
          <p:spPr>
            <a:xfrm>
              <a:off x="720594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5" name="tx324"/>
            <p:cNvSpPr/>
            <p:nvPr/>
          </p:nvSpPr>
          <p:spPr>
            <a:xfrm>
              <a:off x="5169668" y="3318987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1526" name="tx325"/>
            <p:cNvSpPr/>
            <p:nvPr/>
          </p:nvSpPr>
          <p:spPr>
            <a:xfrm>
              <a:off x="5434171" y="3318987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1527" name="tx326"/>
            <p:cNvSpPr/>
            <p:nvPr/>
          </p:nvSpPr>
          <p:spPr>
            <a:xfrm>
              <a:off x="5737529" y="3318987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1528" name="tx327"/>
            <p:cNvSpPr/>
            <p:nvPr/>
          </p:nvSpPr>
          <p:spPr>
            <a:xfrm>
              <a:off x="6002032" y="3318987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1529" name="tx328"/>
            <p:cNvSpPr/>
            <p:nvPr/>
          </p:nvSpPr>
          <p:spPr>
            <a:xfrm>
              <a:off x="6309973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30" name="tx329"/>
            <p:cNvSpPr/>
            <p:nvPr/>
          </p:nvSpPr>
          <p:spPr>
            <a:xfrm>
              <a:off x="6549620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1531" name="tx330"/>
            <p:cNvSpPr/>
            <p:nvPr/>
          </p:nvSpPr>
          <p:spPr>
            <a:xfrm>
              <a:off x="6863810" y="33199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32" name="tx331"/>
            <p:cNvSpPr/>
            <p:nvPr/>
          </p:nvSpPr>
          <p:spPr>
            <a:xfrm>
              <a:off x="7103457" y="3319969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1533" name="tx332"/>
            <p:cNvSpPr/>
            <p:nvPr/>
          </p:nvSpPr>
          <p:spPr>
            <a:xfrm>
              <a:off x="233783" y="3109252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34" name="tx333"/>
            <p:cNvSpPr/>
            <p:nvPr/>
          </p:nvSpPr>
          <p:spPr>
            <a:xfrm>
              <a:off x="233783" y="2411206"/>
              <a:ext cx="124311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535" name="tx334"/>
            <p:cNvSpPr/>
            <p:nvPr/>
          </p:nvSpPr>
          <p:spPr>
            <a:xfrm>
              <a:off x="233783" y="1713270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536" name="tx335"/>
            <p:cNvSpPr/>
            <p:nvPr/>
          </p:nvSpPr>
          <p:spPr>
            <a:xfrm>
              <a:off x="233783" y="1015279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537" name="pl336"/>
            <p:cNvSpPr/>
            <p:nvPr/>
          </p:nvSpPr>
          <p:spPr>
            <a:xfrm>
              <a:off x="385930" y="315094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38" name="pl337"/>
            <p:cNvSpPr/>
            <p:nvPr/>
          </p:nvSpPr>
          <p:spPr>
            <a:xfrm>
              <a:off x="385930" y="24529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39" name="pl338"/>
            <p:cNvSpPr/>
            <p:nvPr/>
          </p:nvSpPr>
          <p:spPr>
            <a:xfrm>
              <a:off x="385930" y="175496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0" name="pl339"/>
            <p:cNvSpPr/>
            <p:nvPr/>
          </p:nvSpPr>
          <p:spPr>
            <a:xfrm>
              <a:off x="385930" y="10569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1" name="tx340"/>
            <p:cNvSpPr/>
            <p:nvPr/>
          </p:nvSpPr>
          <p:spPr>
            <a:xfrm>
              <a:off x="3523726" y="3456973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1100"/>
                </a:lnSpc>
              </a:pPr>
              <a:r>
                <a:rPr lang="es-ES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Treatment</a:t>
              </a:r>
              <a:endParaRPr lang="es-ES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542" name="tx341"/>
            <p:cNvSpPr/>
            <p:nvPr/>
          </p:nvSpPr>
          <p:spPr>
            <a:xfrm rot="-5400000">
              <a:off x="-179389" y="1817940"/>
              <a:ext cx="566849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pmoles/g</a:t>
              </a:r>
            </a:p>
          </p:txBody>
        </p:sp>
        <p:sp>
          <p:nvSpPr>
            <p:cNvPr id="1543" name="rc342"/>
            <p:cNvSpPr/>
            <p:nvPr/>
          </p:nvSpPr>
          <p:spPr>
            <a:xfrm>
              <a:off x="7511269" y="836585"/>
              <a:ext cx="648741" cy="20938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4" name="tx343"/>
            <p:cNvSpPr/>
            <p:nvPr/>
          </p:nvSpPr>
          <p:spPr>
            <a:xfrm>
              <a:off x="7580858" y="921488"/>
              <a:ext cx="201841" cy="9938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trat</a:t>
              </a:r>
            </a:p>
          </p:txBody>
        </p:sp>
        <p:sp>
          <p:nvSpPr>
            <p:cNvPr id="1545" name="rc344"/>
            <p:cNvSpPr/>
            <p:nvPr/>
          </p:nvSpPr>
          <p:spPr>
            <a:xfrm>
              <a:off x="7580858" y="110516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6" name="pl345"/>
            <p:cNvSpPr/>
            <p:nvPr/>
          </p:nvSpPr>
          <p:spPr>
            <a:xfrm>
              <a:off x="7690586" y="126975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7" name="pl346"/>
            <p:cNvSpPr/>
            <p:nvPr/>
          </p:nvSpPr>
          <p:spPr>
            <a:xfrm>
              <a:off x="7690586" y="112710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8" name="rc347"/>
            <p:cNvSpPr/>
            <p:nvPr/>
          </p:nvSpPr>
          <p:spPr>
            <a:xfrm>
              <a:off x="7608290" y="1160027"/>
              <a:ext cx="164592" cy="109727"/>
            </a:xfrm>
            <a:prstGeom prst="rect">
              <a:avLst/>
            </a:prstGeom>
            <a:solidFill>
              <a:srgbClr val="ED00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9" name="pl348"/>
            <p:cNvSpPr/>
            <p:nvPr/>
          </p:nvSpPr>
          <p:spPr>
            <a:xfrm>
              <a:off x="7608290" y="1214891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0" name="rc349"/>
            <p:cNvSpPr/>
            <p:nvPr/>
          </p:nvSpPr>
          <p:spPr>
            <a:xfrm>
              <a:off x="7580858" y="132461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1" name="pl350"/>
            <p:cNvSpPr/>
            <p:nvPr/>
          </p:nvSpPr>
          <p:spPr>
            <a:xfrm>
              <a:off x="7690586" y="148921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2" name="pl351"/>
            <p:cNvSpPr/>
            <p:nvPr/>
          </p:nvSpPr>
          <p:spPr>
            <a:xfrm>
              <a:off x="7690586" y="134656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3" name="rc352"/>
            <p:cNvSpPr/>
            <p:nvPr/>
          </p:nvSpPr>
          <p:spPr>
            <a:xfrm>
              <a:off x="7608290" y="1379483"/>
              <a:ext cx="164592" cy="109727"/>
            </a:xfrm>
            <a:prstGeom prst="rect">
              <a:avLst/>
            </a:prstGeom>
            <a:solidFill>
              <a:srgbClr val="AD002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4" name="pl353"/>
            <p:cNvSpPr/>
            <p:nvPr/>
          </p:nvSpPr>
          <p:spPr>
            <a:xfrm>
              <a:off x="7608290" y="1434347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5" name="rc354"/>
            <p:cNvSpPr/>
            <p:nvPr/>
          </p:nvSpPr>
          <p:spPr>
            <a:xfrm>
              <a:off x="7580858" y="154407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6" name="pl355"/>
            <p:cNvSpPr/>
            <p:nvPr/>
          </p:nvSpPr>
          <p:spPr>
            <a:xfrm>
              <a:off x="7690586" y="170866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7" name="pl356"/>
            <p:cNvSpPr/>
            <p:nvPr/>
          </p:nvSpPr>
          <p:spPr>
            <a:xfrm>
              <a:off x="7690586" y="156602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8" name="rc357"/>
            <p:cNvSpPr/>
            <p:nvPr/>
          </p:nvSpPr>
          <p:spPr>
            <a:xfrm>
              <a:off x="7608290" y="1598939"/>
              <a:ext cx="164592" cy="109727"/>
            </a:xfrm>
            <a:prstGeom prst="rect">
              <a:avLst/>
            </a:prstGeom>
            <a:solidFill>
              <a:srgbClr val="0D3B66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9" name="pl358"/>
            <p:cNvSpPr/>
            <p:nvPr/>
          </p:nvSpPr>
          <p:spPr>
            <a:xfrm>
              <a:off x="7608290" y="165380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0" name="rc359"/>
            <p:cNvSpPr/>
            <p:nvPr/>
          </p:nvSpPr>
          <p:spPr>
            <a:xfrm>
              <a:off x="7580858" y="176353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1" name="pl360"/>
            <p:cNvSpPr/>
            <p:nvPr/>
          </p:nvSpPr>
          <p:spPr>
            <a:xfrm>
              <a:off x="7690586" y="192812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2" name="pl361"/>
            <p:cNvSpPr/>
            <p:nvPr/>
          </p:nvSpPr>
          <p:spPr>
            <a:xfrm>
              <a:off x="7690586" y="178547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3" name="rc362"/>
            <p:cNvSpPr/>
            <p:nvPr/>
          </p:nvSpPr>
          <p:spPr>
            <a:xfrm>
              <a:off x="7608290" y="1818395"/>
              <a:ext cx="164592" cy="109727"/>
            </a:xfrm>
            <a:prstGeom prst="rect">
              <a:avLst/>
            </a:prstGeom>
            <a:solidFill>
              <a:srgbClr val="925E9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4" name="pl363"/>
            <p:cNvSpPr/>
            <p:nvPr/>
          </p:nvSpPr>
          <p:spPr>
            <a:xfrm>
              <a:off x="7608290" y="1873259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5" name="rc364"/>
            <p:cNvSpPr/>
            <p:nvPr/>
          </p:nvSpPr>
          <p:spPr>
            <a:xfrm>
              <a:off x="7580858" y="198298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6" name="pl365"/>
            <p:cNvSpPr/>
            <p:nvPr/>
          </p:nvSpPr>
          <p:spPr>
            <a:xfrm>
              <a:off x="7690586" y="214757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7" name="pl366"/>
            <p:cNvSpPr/>
            <p:nvPr/>
          </p:nvSpPr>
          <p:spPr>
            <a:xfrm>
              <a:off x="7690586" y="2004933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8" name="rc367"/>
            <p:cNvSpPr/>
            <p:nvPr/>
          </p:nvSpPr>
          <p:spPr>
            <a:xfrm>
              <a:off x="7608290" y="2037851"/>
              <a:ext cx="164592" cy="109727"/>
            </a:xfrm>
            <a:prstGeom prst="rect">
              <a:avLst/>
            </a:prstGeom>
            <a:solidFill>
              <a:srgbClr val="00743F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9" name="pl368"/>
            <p:cNvSpPr/>
            <p:nvPr/>
          </p:nvSpPr>
          <p:spPr>
            <a:xfrm>
              <a:off x="7608290" y="2092715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0" name="rc369"/>
            <p:cNvSpPr/>
            <p:nvPr/>
          </p:nvSpPr>
          <p:spPr>
            <a:xfrm>
              <a:off x="7580858" y="220244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1" name="pl370"/>
            <p:cNvSpPr/>
            <p:nvPr/>
          </p:nvSpPr>
          <p:spPr>
            <a:xfrm>
              <a:off x="7690586" y="236703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2" name="pl371"/>
            <p:cNvSpPr/>
            <p:nvPr/>
          </p:nvSpPr>
          <p:spPr>
            <a:xfrm>
              <a:off x="7690586" y="2224389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3" name="rc372"/>
            <p:cNvSpPr/>
            <p:nvPr/>
          </p:nvSpPr>
          <p:spPr>
            <a:xfrm>
              <a:off x="7608290" y="2257307"/>
              <a:ext cx="164592" cy="109727"/>
            </a:xfrm>
            <a:prstGeom prst="rect">
              <a:avLst/>
            </a:prstGeom>
            <a:solidFill>
              <a:srgbClr val="8BC34A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4" name="pl373"/>
            <p:cNvSpPr/>
            <p:nvPr/>
          </p:nvSpPr>
          <p:spPr>
            <a:xfrm>
              <a:off x="7608290" y="2312171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5" name="rc374"/>
            <p:cNvSpPr/>
            <p:nvPr/>
          </p:nvSpPr>
          <p:spPr>
            <a:xfrm>
              <a:off x="7580858" y="242189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6" name="pl375"/>
            <p:cNvSpPr/>
            <p:nvPr/>
          </p:nvSpPr>
          <p:spPr>
            <a:xfrm>
              <a:off x="7690586" y="258649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7" name="pl376"/>
            <p:cNvSpPr/>
            <p:nvPr/>
          </p:nvSpPr>
          <p:spPr>
            <a:xfrm>
              <a:off x="7690586" y="2443845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8" name="rc377"/>
            <p:cNvSpPr/>
            <p:nvPr/>
          </p:nvSpPr>
          <p:spPr>
            <a:xfrm>
              <a:off x="7608290" y="2476763"/>
              <a:ext cx="164592" cy="109727"/>
            </a:xfrm>
            <a:prstGeom prst="rect">
              <a:avLst/>
            </a:prstGeom>
            <a:solidFill>
              <a:srgbClr val="FFC300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9" name="pl378"/>
            <p:cNvSpPr/>
            <p:nvPr/>
          </p:nvSpPr>
          <p:spPr>
            <a:xfrm>
              <a:off x="7608290" y="2531627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0" name="rc379"/>
            <p:cNvSpPr/>
            <p:nvPr/>
          </p:nvSpPr>
          <p:spPr>
            <a:xfrm>
              <a:off x="7580858" y="264135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1" name="pl380"/>
            <p:cNvSpPr/>
            <p:nvPr/>
          </p:nvSpPr>
          <p:spPr>
            <a:xfrm>
              <a:off x="7690586" y="2805947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2" name="pl381"/>
            <p:cNvSpPr/>
            <p:nvPr/>
          </p:nvSpPr>
          <p:spPr>
            <a:xfrm>
              <a:off x="7690586" y="2663301"/>
              <a:ext cx="0" cy="32918"/>
            </a:xfrm>
            <a:custGeom>
              <a:avLst/>
              <a:gdLst/>
              <a:ahLst/>
              <a:cxnLst/>
              <a:rect l="0" t="0" r="0" b="0"/>
              <a:pathLst>
                <a:path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3" name="rc382"/>
            <p:cNvSpPr/>
            <p:nvPr/>
          </p:nvSpPr>
          <p:spPr>
            <a:xfrm>
              <a:off x="7608290" y="2696219"/>
              <a:ext cx="164592" cy="109727"/>
            </a:xfrm>
            <a:prstGeom prst="rect">
              <a:avLst/>
            </a:prstGeom>
            <a:solidFill>
              <a:srgbClr val="B8860B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4" name="pl383"/>
            <p:cNvSpPr/>
            <p:nvPr/>
          </p:nvSpPr>
          <p:spPr>
            <a:xfrm>
              <a:off x="7608290" y="2751083"/>
              <a:ext cx="164591" cy="0"/>
            </a:xfrm>
            <a:custGeom>
              <a:avLst/>
              <a:gdLst/>
              <a:ahLst/>
              <a:cxnLst/>
              <a:rect l="0" t="0" r="0" b="0"/>
              <a:pathLst>
                <a:path w="164591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5" name="tx384"/>
            <p:cNvSpPr/>
            <p:nvPr/>
          </p:nvSpPr>
          <p:spPr>
            <a:xfrm>
              <a:off x="7869903" y="1173582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1586" name="tx385"/>
            <p:cNvSpPr/>
            <p:nvPr/>
          </p:nvSpPr>
          <p:spPr>
            <a:xfrm>
              <a:off x="7869903" y="1393038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1587" name="tx386"/>
            <p:cNvSpPr/>
            <p:nvPr/>
          </p:nvSpPr>
          <p:spPr>
            <a:xfrm>
              <a:off x="7869903" y="1612494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1588" name="tx387"/>
            <p:cNvSpPr/>
            <p:nvPr/>
          </p:nvSpPr>
          <p:spPr>
            <a:xfrm>
              <a:off x="7869903" y="1831950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1589" name="tx388"/>
            <p:cNvSpPr/>
            <p:nvPr/>
          </p:nvSpPr>
          <p:spPr>
            <a:xfrm>
              <a:off x="7869903" y="2052388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1590" name="tx389"/>
            <p:cNvSpPr/>
            <p:nvPr/>
          </p:nvSpPr>
          <p:spPr>
            <a:xfrm>
              <a:off x="7869903" y="2271844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1591" name="tx390"/>
            <p:cNvSpPr/>
            <p:nvPr/>
          </p:nvSpPr>
          <p:spPr>
            <a:xfrm>
              <a:off x="7869903" y="2491300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1592" name="tx391"/>
            <p:cNvSpPr/>
            <p:nvPr/>
          </p:nvSpPr>
          <p:spPr>
            <a:xfrm>
              <a:off x="7869903" y="2710756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1593" name="tx392"/>
            <p:cNvSpPr/>
            <p:nvPr/>
          </p:nvSpPr>
          <p:spPr>
            <a:xfrm>
              <a:off x="420724" y="34309"/>
              <a:ext cx="913343" cy="1552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IAA en hoja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419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4" name="grp1"/>
          <p:cNvGrpSpPr/>
          <p:nvPr/>
        </p:nvGrpSpPr>
        <p:grpSpPr>
          <a:xfrm>
            <a:off x="474533" y="2231798"/>
            <a:ext cx="5486400" cy="3657600"/>
            <a:chOff x="0" y="0"/>
            <a:chExt cx="5486400" cy="365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rc5"/>
            <p:cNvSpPr/>
            <p:nvPr/>
          </p:nvSpPr>
          <p:spPr>
            <a:xfrm>
              <a:off x="420724" y="294457"/>
              <a:ext cx="3972367" cy="2963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pl6"/>
            <p:cNvSpPr/>
            <p:nvPr/>
          </p:nvSpPr>
          <p:spPr>
            <a:xfrm>
              <a:off x="420724" y="2735588"/>
              <a:ext cx="3972367" cy="0"/>
            </a:xfrm>
            <a:custGeom>
              <a:avLst/>
              <a:gdLst/>
              <a:ahLst/>
              <a:cxnLst/>
              <a:rect l="0" t="0" r="0" b="0"/>
              <a:pathLst>
                <a:path w="3972367">
                  <a:moveTo>
                    <a:pt x="0" y="0"/>
                  </a:moveTo>
                  <a:lnTo>
                    <a:pt x="3972367" y="0"/>
                  </a:lnTo>
                  <a:lnTo>
                    <a:pt x="39723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" name="pl7"/>
            <p:cNvSpPr/>
            <p:nvPr/>
          </p:nvSpPr>
          <p:spPr>
            <a:xfrm>
              <a:off x="420724" y="1960815"/>
              <a:ext cx="3972367" cy="0"/>
            </a:xfrm>
            <a:custGeom>
              <a:avLst/>
              <a:gdLst/>
              <a:ahLst/>
              <a:cxnLst/>
              <a:rect l="0" t="0" r="0" b="0"/>
              <a:pathLst>
                <a:path w="3972367">
                  <a:moveTo>
                    <a:pt x="0" y="0"/>
                  </a:moveTo>
                  <a:lnTo>
                    <a:pt x="3972367" y="0"/>
                  </a:lnTo>
                  <a:lnTo>
                    <a:pt x="39723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pl8"/>
            <p:cNvSpPr/>
            <p:nvPr/>
          </p:nvSpPr>
          <p:spPr>
            <a:xfrm>
              <a:off x="420724" y="1186042"/>
              <a:ext cx="3972367" cy="0"/>
            </a:xfrm>
            <a:custGeom>
              <a:avLst/>
              <a:gdLst/>
              <a:ahLst/>
              <a:cxnLst/>
              <a:rect l="0" t="0" r="0" b="0"/>
              <a:pathLst>
                <a:path w="3972367">
                  <a:moveTo>
                    <a:pt x="0" y="0"/>
                  </a:moveTo>
                  <a:lnTo>
                    <a:pt x="3972367" y="0"/>
                  </a:lnTo>
                  <a:lnTo>
                    <a:pt x="39723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pl9"/>
            <p:cNvSpPr/>
            <p:nvPr/>
          </p:nvSpPr>
          <p:spPr>
            <a:xfrm>
              <a:off x="420724" y="411269"/>
              <a:ext cx="3972367" cy="0"/>
            </a:xfrm>
            <a:custGeom>
              <a:avLst/>
              <a:gdLst/>
              <a:ahLst/>
              <a:cxnLst/>
              <a:rect l="0" t="0" r="0" b="0"/>
              <a:pathLst>
                <a:path w="3972367">
                  <a:moveTo>
                    <a:pt x="0" y="0"/>
                  </a:moveTo>
                  <a:lnTo>
                    <a:pt x="3972367" y="0"/>
                  </a:lnTo>
                  <a:lnTo>
                    <a:pt x="397236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pl10"/>
            <p:cNvSpPr/>
            <p:nvPr/>
          </p:nvSpPr>
          <p:spPr>
            <a:xfrm>
              <a:off x="926890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pl11"/>
            <p:cNvSpPr/>
            <p:nvPr/>
          </p:nvSpPr>
          <p:spPr>
            <a:xfrm>
              <a:off x="1518897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pl12"/>
            <p:cNvSpPr/>
            <p:nvPr/>
          </p:nvSpPr>
          <p:spPr>
            <a:xfrm>
              <a:off x="2110905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pl13"/>
            <p:cNvSpPr/>
            <p:nvPr/>
          </p:nvSpPr>
          <p:spPr>
            <a:xfrm>
              <a:off x="2702912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" name="pl14"/>
            <p:cNvSpPr/>
            <p:nvPr/>
          </p:nvSpPr>
          <p:spPr>
            <a:xfrm>
              <a:off x="3294919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pl15"/>
            <p:cNvSpPr/>
            <p:nvPr/>
          </p:nvSpPr>
          <p:spPr>
            <a:xfrm>
              <a:off x="3886926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" name="pl16"/>
            <p:cNvSpPr/>
            <p:nvPr/>
          </p:nvSpPr>
          <p:spPr>
            <a:xfrm>
              <a:off x="420724" y="3122975"/>
              <a:ext cx="3972367" cy="0"/>
            </a:xfrm>
            <a:custGeom>
              <a:avLst/>
              <a:gdLst/>
              <a:ahLst/>
              <a:cxnLst/>
              <a:rect l="0" t="0" r="0" b="0"/>
              <a:pathLst>
                <a:path w="3972367">
                  <a:moveTo>
                    <a:pt x="0" y="0"/>
                  </a:moveTo>
                  <a:lnTo>
                    <a:pt x="3972367" y="0"/>
                  </a:lnTo>
                  <a:lnTo>
                    <a:pt x="39723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pl17"/>
            <p:cNvSpPr/>
            <p:nvPr/>
          </p:nvSpPr>
          <p:spPr>
            <a:xfrm>
              <a:off x="420724" y="2348202"/>
              <a:ext cx="3972367" cy="0"/>
            </a:xfrm>
            <a:custGeom>
              <a:avLst/>
              <a:gdLst/>
              <a:ahLst/>
              <a:cxnLst/>
              <a:rect l="0" t="0" r="0" b="0"/>
              <a:pathLst>
                <a:path w="3972367">
                  <a:moveTo>
                    <a:pt x="0" y="0"/>
                  </a:moveTo>
                  <a:lnTo>
                    <a:pt x="3972367" y="0"/>
                  </a:lnTo>
                  <a:lnTo>
                    <a:pt x="39723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pl18"/>
            <p:cNvSpPr/>
            <p:nvPr/>
          </p:nvSpPr>
          <p:spPr>
            <a:xfrm>
              <a:off x="420724" y="1573429"/>
              <a:ext cx="3972367" cy="0"/>
            </a:xfrm>
            <a:custGeom>
              <a:avLst/>
              <a:gdLst/>
              <a:ahLst/>
              <a:cxnLst/>
              <a:rect l="0" t="0" r="0" b="0"/>
              <a:pathLst>
                <a:path w="3972367">
                  <a:moveTo>
                    <a:pt x="0" y="0"/>
                  </a:moveTo>
                  <a:lnTo>
                    <a:pt x="3972367" y="0"/>
                  </a:lnTo>
                  <a:lnTo>
                    <a:pt x="39723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pl19"/>
            <p:cNvSpPr/>
            <p:nvPr/>
          </p:nvSpPr>
          <p:spPr>
            <a:xfrm>
              <a:off x="420724" y="798656"/>
              <a:ext cx="3972367" cy="0"/>
            </a:xfrm>
            <a:custGeom>
              <a:avLst/>
              <a:gdLst/>
              <a:ahLst/>
              <a:cxnLst/>
              <a:rect l="0" t="0" r="0" b="0"/>
              <a:pathLst>
                <a:path w="3972367">
                  <a:moveTo>
                    <a:pt x="0" y="0"/>
                  </a:moveTo>
                  <a:lnTo>
                    <a:pt x="3972367" y="0"/>
                  </a:lnTo>
                  <a:lnTo>
                    <a:pt x="397236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pl20"/>
            <p:cNvSpPr/>
            <p:nvPr/>
          </p:nvSpPr>
          <p:spPr>
            <a:xfrm>
              <a:off x="630887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pl21"/>
            <p:cNvSpPr/>
            <p:nvPr/>
          </p:nvSpPr>
          <p:spPr>
            <a:xfrm>
              <a:off x="1222894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pl22"/>
            <p:cNvSpPr/>
            <p:nvPr/>
          </p:nvSpPr>
          <p:spPr>
            <a:xfrm>
              <a:off x="1814901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pl23"/>
            <p:cNvSpPr/>
            <p:nvPr/>
          </p:nvSpPr>
          <p:spPr>
            <a:xfrm>
              <a:off x="2406908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pl24"/>
            <p:cNvSpPr/>
            <p:nvPr/>
          </p:nvSpPr>
          <p:spPr>
            <a:xfrm>
              <a:off x="2998915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pl25"/>
            <p:cNvSpPr/>
            <p:nvPr/>
          </p:nvSpPr>
          <p:spPr>
            <a:xfrm>
              <a:off x="3590922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pl26"/>
            <p:cNvSpPr/>
            <p:nvPr/>
          </p:nvSpPr>
          <p:spPr>
            <a:xfrm>
              <a:off x="4182930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pl27"/>
            <p:cNvSpPr/>
            <p:nvPr/>
          </p:nvSpPr>
          <p:spPr>
            <a:xfrm>
              <a:off x="630887" y="2264614"/>
              <a:ext cx="3552042" cy="800174"/>
            </a:xfrm>
            <a:custGeom>
              <a:avLst/>
              <a:gdLst/>
              <a:ahLst/>
              <a:cxnLst/>
              <a:rect l="0" t="0" r="0" b="0"/>
              <a:pathLst>
                <a:path w="3552042" h="800174">
                  <a:moveTo>
                    <a:pt x="0" y="800174"/>
                  </a:moveTo>
                  <a:lnTo>
                    <a:pt x="592007" y="489150"/>
                  </a:lnTo>
                  <a:lnTo>
                    <a:pt x="1184014" y="0"/>
                  </a:lnTo>
                  <a:lnTo>
                    <a:pt x="1776021" y="74313"/>
                  </a:lnTo>
                  <a:lnTo>
                    <a:pt x="2368028" y="536307"/>
                  </a:lnTo>
                  <a:lnTo>
                    <a:pt x="2960035" y="670298"/>
                  </a:lnTo>
                  <a:lnTo>
                    <a:pt x="3552042" y="746384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pl28"/>
            <p:cNvSpPr/>
            <p:nvPr/>
          </p:nvSpPr>
          <p:spPr>
            <a:xfrm>
              <a:off x="630887" y="2706214"/>
              <a:ext cx="3552042" cy="336320"/>
            </a:xfrm>
            <a:custGeom>
              <a:avLst/>
              <a:gdLst/>
              <a:ahLst/>
              <a:cxnLst/>
              <a:rect l="0" t="0" r="0" b="0"/>
              <a:pathLst>
                <a:path w="3552042" h="336320">
                  <a:moveTo>
                    <a:pt x="0" y="336320"/>
                  </a:moveTo>
                  <a:lnTo>
                    <a:pt x="592007" y="90033"/>
                  </a:lnTo>
                  <a:lnTo>
                    <a:pt x="1184014" y="185194"/>
                  </a:lnTo>
                  <a:lnTo>
                    <a:pt x="1776021" y="197484"/>
                  </a:lnTo>
                  <a:lnTo>
                    <a:pt x="2368028" y="91796"/>
                  </a:lnTo>
                  <a:lnTo>
                    <a:pt x="2960035" y="20104"/>
                  </a:lnTo>
                  <a:lnTo>
                    <a:pt x="3552042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pl29"/>
            <p:cNvSpPr/>
            <p:nvPr/>
          </p:nvSpPr>
          <p:spPr>
            <a:xfrm>
              <a:off x="630887" y="429149"/>
              <a:ext cx="3552042" cy="2614315"/>
            </a:xfrm>
            <a:custGeom>
              <a:avLst/>
              <a:gdLst/>
              <a:ahLst/>
              <a:cxnLst/>
              <a:rect l="0" t="0" r="0" b="0"/>
              <a:pathLst>
                <a:path w="3552042" h="2614315">
                  <a:moveTo>
                    <a:pt x="0" y="2614315"/>
                  </a:moveTo>
                  <a:lnTo>
                    <a:pt x="592007" y="2471219"/>
                  </a:lnTo>
                  <a:lnTo>
                    <a:pt x="1184014" y="2230984"/>
                  </a:lnTo>
                  <a:lnTo>
                    <a:pt x="1776021" y="1745124"/>
                  </a:lnTo>
                  <a:lnTo>
                    <a:pt x="2368028" y="1408206"/>
                  </a:lnTo>
                  <a:lnTo>
                    <a:pt x="2960035" y="665305"/>
                  </a:lnTo>
                  <a:lnTo>
                    <a:pt x="3552042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" name="pl30"/>
            <p:cNvSpPr/>
            <p:nvPr/>
          </p:nvSpPr>
          <p:spPr>
            <a:xfrm>
              <a:off x="630887" y="3054073"/>
              <a:ext cx="3552042" cy="53659"/>
            </a:xfrm>
            <a:custGeom>
              <a:avLst/>
              <a:gdLst/>
              <a:ahLst/>
              <a:cxnLst/>
              <a:rect l="0" t="0" r="0" b="0"/>
              <a:pathLst>
                <a:path w="3552042" h="53659">
                  <a:moveTo>
                    <a:pt x="0" y="20577"/>
                  </a:moveTo>
                  <a:lnTo>
                    <a:pt x="592007" y="7791"/>
                  </a:lnTo>
                  <a:lnTo>
                    <a:pt x="1184014" y="53659"/>
                  </a:lnTo>
                  <a:lnTo>
                    <a:pt x="1776021" y="21528"/>
                  </a:lnTo>
                  <a:lnTo>
                    <a:pt x="2368028" y="33212"/>
                  </a:lnTo>
                  <a:lnTo>
                    <a:pt x="2960035" y="22036"/>
                  </a:lnTo>
                  <a:lnTo>
                    <a:pt x="3552042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" name="pl31"/>
            <p:cNvSpPr/>
            <p:nvPr/>
          </p:nvSpPr>
          <p:spPr>
            <a:xfrm>
              <a:off x="630887" y="2119803"/>
              <a:ext cx="3552042" cy="900706"/>
            </a:xfrm>
            <a:custGeom>
              <a:avLst/>
              <a:gdLst/>
              <a:ahLst/>
              <a:cxnLst/>
              <a:rect l="0" t="0" r="0" b="0"/>
              <a:pathLst>
                <a:path w="3552042" h="900706">
                  <a:moveTo>
                    <a:pt x="0" y="900706"/>
                  </a:moveTo>
                  <a:lnTo>
                    <a:pt x="592007" y="769953"/>
                  </a:lnTo>
                  <a:lnTo>
                    <a:pt x="1184014" y="445674"/>
                  </a:lnTo>
                  <a:lnTo>
                    <a:pt x="1776021" y="344045"/>
                  </a:lnTo>
                  <a:lnTo>
                    <a:pt x="2368028" y="325290"/>
                  </a:lnTo>
                  <a:lnTo>
                    <a:pt x="2960035" y="49965"/>
                  </a:lnTo>
                  <a:lnTo>
                    <a:pt x="3552042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" name="pl32"/>
            <p:cNvSpPr/>
            <p:nvPr/>
          </p:nvSpPr>
          <p:spPr>
            <a:xfrm>
              <a:off x="630887" y="2977522"/>
              <a:ext cx="3552042" cy="126891"/>
            </a:xfrm>
            <a:custGeom>
              <a:avLst/>
              <a:gdLst/>
              <a:ahLst/>
              <a:cxnLst/>
              <a:rect l="0" t="0" r="0" b="0"/>
              <a:pathLst>
                <a:path w="3552042" h="126891">
                  <a:moveTo>
                    <a:pt x="0" y="85332"/>
                  </a:moveTo>
                  <a:lnTo>
                    <a:pt x="592007" y="0"/>
                  </a:lnTo>
                  <a:lnTo>
                    <a:pt x="1184014" y="58168"/>
                  </a:lnTo>
                  <a:lnTo>
                    <a:pt x="1776021" y="97597"/>
                  </a:lnTo>
                  <a:lnTo>
                    <a:pt x="2368028" y="122227"/>
                  </a:lnTo>
                  <a:lnTo>
                    <a:pt x="2960035" y="126891"/>
                  </a:lnTo>
                  <a:lnTo>
                    <a:pt x="3552042" y="121366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" name="pl33"/>
            <p:cNvSpPr/>
            <p:nvPr/>
          </p:nvSpPr>
          <p:spPr>
            <a:xfrm>
              <a:off x="630887" y="2943794"/>
              <a:ext cx="3552042" cy="127626"/>
            </a:xfrm>
            <a:custGeom>
              <a:avLst/>
              <a:gdLst/>
              <a:ahLst/>
              <a:cxnLst/>
              <a:rect l="0" t="0" r="0" b="0"/>
              <a:pathLst>
                <a:path w="3552042" h="127626">
                  <a:moveTo>
                    <a:pt x="0" y="127626"/>
                  </a:moveTo>
                  <a:lnTo>
                    <a:pt x="592007" y="0"/>
                  </a:lnTo>
                  <a:lnTo>
                    <a:pt x="1184014" y="84498"/>
                  </a:lnTo>
                  <a:lnTo>
                    <a:pt x="1776021" y="121109"/>
                  </a:lnTo>
                  <a:lnTo>
                    <a:pt x="2368028" y="93508"/>
                  </a:lnTo>
                  <a:lnTo>
                    <a:pt x="2960035" y="112091"/>
                  </a:lnTo>
                  <a:lnTo>
                    <a:pt x="3552042" y="106858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" name="pl34"/>
            <p:cNvSpPr/>
            <p:nvPr/>
          </p:nvSpPr>
          <p:spPr>
            <a:xfrm>
              <a:off x="630887" y="3052643"/>
              <a:ext cx="3552042" cy="70331"/>
            </a:xfrm>
            <a:custGeom>
              <a:avLst/>
              <a:gdLst/>
              <a:ahLst/>
              <a:cxnLst/>
              <a:rect l="0" t="0" r="0" b="0"/>
              <a:pathLst>
                <a:path w="3552042" h="70331">
                  <a:moveTo>
                    <a:pt x="0" y="16345"/>
                  </a:moveTo>
                  <a:lnTo>
                    <a:pt x="592007" y="0"/>
                  </a:lnTo>
                  <a:lnTo>
                    <a:pt x="1184014" y="62410"/>
                  </a:lnTo>
                  <a:lnTo>
                    <a:pt x="1776021" y="42139"/>
                  </a:lnTo>
                  <a:lnTo>
                    <a:pt x="2368028" y="70331"/>
                  </a:lnTo>
                  <a:lnTo>
                    <a:pt x="2960035" y="70331"/>
                  </a:lnTo>
                  <a:lnTo>
                    <a:pt x="3552042" y="57909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pt35"/>
            <p:cNvSpPr/>
            <p:nvPr/>
          </p:nvSpPr>
          <p:spPr>
            <a:xfrm>
              <a:off x="585735" y="3019637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" name="pt36"/>
            <p:cNvSpPr/>
            <p:nvPr/>
          </p:nvSpPr>
          <p:spPr>
            <a:xfrm>
              <a:off x="1177742" y="2708613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" name="pt37"/>
            <p:cNvSpPr/>
            <p:nvPr/>
          </p:nvSpPr>
          <p:spPr>
            <a:xfrm>
              <a:off x="1769749" y="2219462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" name="pt38"/>
            <p:cNvSpPr/>
            <p:nvPr/>
          </p:nvSpPr>
          <p:spPr>
            <a:xfrm>
              <a:off x="2361756" y="2293775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" name="pt39"/>
            <p:cNvSpPr/>
            <p:nvPr/>
          </p:nvSpPr>
          <p:spPr>
            <a:xfrm>
              <a:off x="2953763" y="2755770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pt40"/>
            <p:cNvSpPr/>
            <p:nvPr/>
          </p:nvSpPr>
          <p:spPr>
            <a:xfrm>
              <a:off x="3545771" y="2889761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" name="pt41"/>
            <p:cNvSpPr/>
            <p:nvPr/>
          </p:nvSpPr>
          <p:spPr>
            <a:xfrm>
              <a:off x="4137778" y="2965846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" name="pt42"/>
            <p:cNvSpPr/>
            <p:nvPr/>
          </p:nvSpPr>
          <p:spPr>
            <a:xfrm>
              <a:off x="585735" y="2997383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pt43"/>
            <p:cNvSpPr/>
            <p:nvPr/>
          </p:nvSpPr>
          <p:spPr>
            <a:xfrm>
              <a:off x="1177742" y="2751095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pt44"/>
            <p:cNvSpPr/>
            <p:nvPr/>
          </p:nvSpPr>
          <p:spPr>
            <a:xfrm>
              <a:off x="1769749" y="2846256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pt45"/>
            <p:cNvSpPr/>
            <p:nvPr/>
          </p:nvSpPr>
          <p:spPr>
            <a:xfrm>
              <a:off x="2361756" y="2858546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8" name="pt46"/>
            <p:cNvSpPr/>
            <p:nvPr/>
          </p:nvSpPr>
          <p:spPr>
            <a:xfrm>
              <a:off x="2953763" y="2752858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9" name="pt47"/>
            <p:cNvSpPr/>
            <p:nvPr/>
          </p:nvSpPr>
          <p:spPr>
            <a:xfrm>
              <a:off x="3545771" y="2681167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pt48"/>
            <p:cNvSpPr/>
            <p:nvPr/>
          </p:nvSpPr>
          <p:spPr>
            <a:xfrm>
              <a:off x="4137778" y="2661062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pt49"/>
            <p:cNvSpPr/>
            <p:nvPr/>
          </p:nvSpPr>
          <p:spPr>
            <a:xfrm>
              <a:off x="585735" y="2998312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2" name="pt50"/>
            <p:cNvSpPr/>
            <p:nvPr/>
          </p:nvSpPr>
          <p:spPr>
            <a:xfrm>
              <a:off x="1177742" y="2855217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pt51"/>
            <p:cNvSpPr/>
            <p:nvPr/>
          </p:nvSpPr>
          <p:spPr>
            <a:xfrm>
              <a:off x="1769749" y="2614982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4" name="pt52"/>
            <p:cNvSpPr/>
            <p:nvPr/>
          </p:nvSpPr>
          <p:spPr>
            <a:xfrm>
              <a:off x="2361756" y="2129122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5" name="pt53"/>
            <p:cNvSpPr/>
            <p:nvPr/>
          </p:nvSpPr>
          <p:spPr>
            <a:xfrm>
              <a:off x="2953763" y="1792203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6" name="pt54"/>
            <p:cNvSpPr/>
            <p:nvPr/>
          </p:nvSpPr>
          <p:spPr>
            <a:xfrm>
              <a:off x="3545771" y="1049303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7" name="pt55"/>
            <p:cNvSpPr/>
            <p:nvPr/>
          </p:nvSpPr>
          <p:spPr>
            <a:xfrm>
              <a:off x="4137778" y="383997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8" name="pt56"/>
            <p:cNvSpPr/>
            <p:nvPr/>
          </p:nvSpPr>
          <p:spPr>
            <a:xfrm>
              <a:off x="585735" y="3029498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9" name="pt57"/>
            <p:cNvSpPr/>
            <p:nvPr/>
          </p:nvSpPr>
          <p:spPr>
            <a:xfrm>
              <a:off x="1177742" y="3016712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0" name="pt58"/>
            <p:cNvSpPr/>
            <p:nvPr/>
          </p:nvSpPr>
          <p:spPr>
            <a:xfrm>
              <a:off x="1769749" y="3062581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1" name="pt59"/>
            <p:cNvSpPr/>
            <p:nvPr/>
          </p:nvSpPr>
          <p:spPr>
            <a:xfrm>
              <a:off x="2361756" y="3030449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2" name="pt60"/>
            <p:cNvSpPr/>
            <p:nvPr/>
          </p:nvSpPr>
          <p:spPr>
            <a:xfrm>
              <a:off x="2953763" y="3042134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3" name="pt61"/>
            <p:cNvSpPr/>
            <p:nvPr/>
          </p:nvSpPr>
          <p:spPr>
            <a:xfrm>
              <a:off x="3545771" y="3030957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pt62"/>
            <p:cNvSpPr/>
            <p:nvPr/>
          </p:nvSpPr>
          <p:spPr>
            <a:xfrm>
              <a:off x="4137778" y="3008921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pt63"/>
            <p:cNvSpPr/>
            <p:nvPr/>
          </p:nvSpPr>
          <p:spPr>
            <a:xfrm>
              <a:off x="585735" y="2975357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pt64"/>
            <p:cNvSpPr/>
            <p:nvPr/>
          </p:nvSpPr>
          <p:spPr>
            <a:xfrm>
              <a:off x="1177742" y="2844604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7" name="pt65"/>
            <p:cNvSpPr/>
            <p:nvPr/>
          </p:nvSpPr>
          <p:spPr>
            <a:xfrm>
              <a:off x="1769749" y="2520326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8" name="pt66"/>
            <p:cNvSpPr/>
            <p:nvPr/>
          </p:nvSpPr>
          <p:spPr>
            <a:xfrm>
              <a:off x="2361756" y="2418696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" name="pt67"/>
            <p:cNvSpPr/>
            <p:nvPr/>
          </p:nvSpPr>
          <p:spPr>
            <a:xfrm>
              <a:off x="2953763" y="2399941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0" name="pt68"/>
            <p:cNvSpPr/>
            <p:nvPr/>
          </p:nvSpPr>
          <p:spPr>
            <a:xfrm>
              <a:off x="3545771" y="2124617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1" name="pt69"/>
            <p:cNvSpPr/>
            <p:nvPr/>
          </p:nvSpPr>
          <p:spPr>
            <a:xfrm>
              <a:off x="4137778" y="2074651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" name="pt70"/>
            <p:cNvSpPr/>
            <p:nvPr/>
          </p:nvSpPr>
          <p:spPr>
            <a:xfrm>
              <a:off x="585735" y="3017703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3" name="pt71"/>
            <p:cNvSpPr/>
            <p:nvPr/>
          </p:nvSpPr>
          <p:spPr>
            <a:xfrm>
              <a:off x="1177742" y="2932370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4" name="pt72"/>
            <p:cNvSpPr/>
            <p:nvPr/>
          </p:nvSpPr>
          <p:spPr>
            <a:xfrm>
              <a:off x="1769749" y="2990539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5" name="pt73"/>
            <p:cNvSpPr/>
            <p:nvPr/>
          </p:nvSpPr>
          <p:spPr>
            <a:xfrm>
              <a:off x="2361756" y="3029968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6" name="pt74"/>
            <p:cNvSpPr/>
            <p:nvPr/>
          </p:nvSpPr>
          <p:spPr>
            <a:xfrm>
              <a:off x="2953763" y="3054598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7" name="pt75"/>
            <p:cNvSpPr/>
            <p:nvPr/>
          </p:nvSpPr>
          <p:spPr>
            <a:xfrm>
              <a:off x="3545771" y="3059261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8" name="pt76"/>
            <p:cNvSpPr/>
            <p:nvPr/>
          </p:nvSpPr>
          <p:spPr>
            <a:xfrm>
              <a:off x="4137778" y="3053736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9" name="pt77"/>
            <p:cNvSpPr/>
            <p:nvPr/>
          </p:nvSpPr>
          <p:spPr>
            <a:xfrm>
              <a:off x="585735" y="3026269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0" name="pt78"/>
            <p:cNvSpPr/>
            <p:nvPr/>
          </p:nvSpPr>
          <p:spPr>
            <a:xfrm>
              <a:off x="1177742" y="2898642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1" name="pt79"/>
            <p:cNvSpPr/>
            <p:nvPr/>
          </p:nvSpPr>
          <p:spPr>
            <a:xfrm>
              <a:off x="1769749" y="2983140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2" name="pt80"/>
            <p:cNvSpPr/>
            <p:nvPr/>
          </p:nvSpPr>
          <p:spPr>
            <a:xfrm>
              <a:off x="2361756" y="3019752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3" name="pt81"/>
            <p:cNvSpPr/>
            <p:nvPr/>
          </p:nvSpPr>
          <p:spPr>
            <a:xfrm>
              <a:off x="2953763" y="2992151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4" name="pt82"/>
            <p:cNvSpPr/>
            <p:nvPr/>
          </p:nvSpPr>
          <p:spPr>
            <a:xfrm>
              <a:off x="3545771" y="3010734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5" name="pt83"/>
            <p:cNvSpPr/>
            <p:nvPr/>
          </p:nvSpPr>
          <p:spPr>
            <a:xfrm>
              <a:off x="4137778" y="3005501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6" name="pt84"/>
            <p:cNvSpPr/>
            <p:nvPr/>
          </p:nvSpPr>
          <p:spPr>
            <a:xfrm>
              <a:off x="585735" y="3023837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7" name="pt85"/>
            <p:cNvSpPr/>
            <p:nvPr/>
          </p:nvSpPr>
          <p:spPr>
            <a:xfrm>
              <a:off x="1177742" y="3007491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8" name="pt86"/>
            <p:cNvSpPr/>
            <p:nvPr/>
          </p:nvSpPr>
          <p:spPr>
            <a:xfrm>
              <a:off x="1769749" y="3069902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9" name="pt87"/>
            <p:cNvSpPr/>
            <p:nvPr/>
          </p:nvSpPr>
          <p:spPr>
            <a:xfrm>
              <a:off x="2361756" y="3049630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0" name="pt88"/>
            <p:cNvSpPr/>
            <p:nvPr/>
          </p:nvSpPr>
          <p:spPr>
            <a:xfrm>
              <a:off x="2953763" y="3077823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1" name="pt89"/>
            <p:cNvSpPr/>
            <p:nvPr/>
          </p:nvSpPr>
          <p:spPr>
            <a:xfrm>
              <a:off x="3545771" y="3077823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2" name="pt90"/>
            <p:cNvSpPr/>
            <p:nvPr/>
          </p:nvSpPr>
          <p:spPr>
            <a:xfrm>
              <a:off x="4137778" y="3065401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3" name="pl91"/>
            <p:cNvSpPr/>
            <p:nvPr/>
          </p:nvSpPr>
          <p:spPr>
            <a:xfrm>
              <a:off x="1193294" y="2717898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4" name="pl92"/>
            <p:cNvSpPr/>
            <p:nvPr/>
          </p:nvSpPr>
          <p:spPr>
            <a:xfrm>
              <a:off x="1222894" y="2717898"/>
              <a:ext cx="0" cy="71733"/>
            </a:xfrm>
            <a:custGeom>
              <a:avLst/>
              <a:gdLst/>
              <a:ahLst/>
              <a:cxnLst/>
              <a:rect l="0" t="0" r="0" b="0"/>
              <a:pathLst>
                <a:path h="71733">
                  <a:moveTo>
                    <a:pt x="0" y="0"/>
                  </a:moveTo>
                  <a:lnTo>
                    <a:pt x="0" y="71733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5" name="pl93"/>
            <p:cNvSpPr/>
            <p:nvPr/>
          </p:nvSpPr>
          <p:spPr>
            <a:xfrm>
              <a:off x="1193294" y="2789631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6" name="pl94"/>
            <p:cNvSpPr/>
            <p:nvPr/>
          </p:nvSpPr>
          <p:spPr>
            <a:xfrm>
              <a:off x="1785301" y="2185949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7" name="pl95"/>
            <p:cNvSpPr/>
            <p:nvPr/>
          </p:nvSpPr>
          <p:spPr>
            <a:xfrm>
              <a:off x="1814901" y="2185949"/>
              <a:ext cx="0" cy="157329"/>
            </a:xfrm>
            <a:custGeom>
              <a:avLst/>
              <a:gdLst/>
              <a:ahLst/>
              <a:cxnLst/>
              <a:rect l="0" t="0" r="0" b="0"/>
              <a:pathLst>
                <a:path h="157329">
                  <a:moveTo>
                    <a:pt x="0" y="0"/>
                  </a:moveTo>
                  <a:lnTo>
                    <a:pt x="0" y="157329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8" name="pl96"/>
            <p:cNvSpPr/>
            <p:nvPr/>
          </p:nvSpPr>
          <p:spPr>
            <a:xfrm>
              <a:off x="1785301" y="2343279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9" name="pl97"/>
            <p:cNvSpPr/>
            <p:nvPr/>
          </p:nvSpPr>
          <p:spPr>
            <a:xfrm>
              <a:off x="2377308" y="2197312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0" name="pl98"/>
            <p:cNvSpPr/>
            <p:nvPr/>
          </p:nvSpPr>
          <p:spPr>
            <a:xfrm>
              <a:off x="2406908" y="2197312"/>
              <a:ext cx="0" cy="283230"/>
            </a:xfrm>
            <a:custGeom>
              <a:avLst/>
              <a:gdLst/>
              <a:ahLst/>
              <a:cxnLst/>
              <a:rect l="0" t="0" r="0" b="0"/>
              <a:pathLst>
                <a:path h="283230">
                  <a:moveTo>
                    <a:pt x="0" y="0"/>
                  </a:moveTo>
                  <a:lnTo>
                    <a:pt x="0" y="28323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1" name="pl99"/>
            <p:cNvSpPr/>
            <p:nvPr/>
          </p:nvSpPr>
          <p:spPr>
            <a:xfrm>
              <a:off x="2377308" y="2480543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2" name="pl100"/>
            <p:cNvSpPr/>
            <p:nvPr/>
          </p:nvSpPr>
          <p:spPr>
            <a:xfrm>
              <a:off x="1193294" y="2765223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3" name="pl101"/>
            <p:cNvSpPr/>
            <p:nvPr/>
          </p:nvSpPr>
          <p:spPr>
            <a:xfrm>
              <a:off x="1222894" y="2765223"/>
              <a:ext cx="0" cy="62048"/>
            </a:xfrm>
            <a:custGeom>
              <a:avLst/>
              <a:gdLst/>
              <a:ahLst/>
              <a:cxnLst/>
              <a:rect l="0" t="0" r="0" b="0"/>
              <a:pathLst>
                <a:path h="62048">
                  <a:moveTo>
                    <a:pt x="0" y="0"/>
                  </a:moveTo>
                  <a:lnTo>
                    <a:pt x="0" y="62048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4" name="pl102"/>
            <p:cNvSpPr/>
            <p:nvPr/>
          </p:nvSpPr>
          <p:spPr>
            <a:xfrm>
              <a:off x="1193294" y="2827271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5" name="pl103"/>
            <p:cNvSpPr/>
            <p:nvPr/>
          </p:nvSpPr>
          <p:spPr>
            <a:xfrm>
              <a:off x="1785301" y="2818929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6" name="pl104"/>
            <p:cNvSpPr/>
            <p:nvPr/>
          </p:nvSpPr>
          <p:spPr>
            <a:xfrm>
              <a:off x="1814901" y="2818929"/>
              <a:ext cx="0" cy="144957"/>
            </a:xfrm>
            <a:custGeom>
              <a:avLst/>
              <a:gdLst/>
              <a:ahLst/>
              <a:cxnLst/>
              <a:rect l="0" t="0" r="0" b="0"/>
              <a:pathLst>
                <a:path h="144957">
                  <a:moveTo>
                    <a:pt x="0" y="0"/>
                  </a:moveTo>
                  <a:lnTo>
                    <a:pt x="0" y="144957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7" name="pl105"/>
            <p:cNvSpPr/>
            <p:nvPr/>
          </p:nvSpPr>
          <p:spPr>
            <a:xfrm>
              <a:off x="1785301" y="2963887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8" name="pl106"/>
            <p:cNvSpPr/>
            <p:nvPr/>
          </p:nvSpPr>
          <p:spPr>
            <a:xfrm>
              <a:off x="2377308" y="2819561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9" name="pl107"/>
            <p:cNvSpPr/>
            <p:nvPr/>
          </p:nvSpPr>
          <p:spPr>
            <a:xfrm>
              <a:off x="2406908" y="2819561"/>
              <a:ext cx="0" cy="168274"/>
            </a:xfrm>
            <a:custGeom>
              <a:avLst/>
              <a:gdLst/>
              <a:ahLst/>
              <a:cxnLst/>
              <a:rect l="0" t="0" r="0" b="0"/>
              <a:pathLst>
                <a:path h="168274">
                  <a:moveTo>
                    <a:pt x="0" y="0"/>
                  </a:moveTo>
                  <a:lnTo>
                    <a:pt x="0" y="168274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0" name="pl108"/>
            <p:cNvSpPr/>
            <p:nvPr/>
          </p:nvSpPr>
          <p:spPr>
            <a:xfrm>
              <a:off x="2377308" y="2987835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1" name="pl109"/>
            <p:cNvSpPr/>
            <p:nvPr/>
          </p:nvSpPr>
          <p:spPr>
            <a:xfrm>
              <a:off x="1193294" y="2868112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2" name="pl110"/>
            <p:cNvSpPr/>
            <p:nvPr/>
          </p:nvSpPr>
          <p:spPr>
            <a:xfrm>
              <a:off x="1222894" y="2868112"/>
              <a:ext cx="0" cy="64512"/>
            </a:xfrm>
            <a:custGeom>
              <a:avLst/>
              <a:gdLst/>
              <a:ahLst/>
              <a:cxnLst/>
              <a:rect l="0" t="0" r="0" b="0"/>
              <a:pathLst>
                <a:path h="64512">
                  <a:moveTo>
                    <a:pt x="0" y="0"/>
                  </a:moveTo>
                  <a:lnTo>
                    <a:pt x="0" y="64512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3" name="pl111"/>
            <p:cNvSpPr/>
            <p:nvPr/>
          </p:nvSpPr>
          <p:spPr>
            <a:xfrm>
              <a:off x="1193294" y="2932625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4" name="pl112"/>
            <p:cNvSpPr/>
            <p:nvPr/>
          </p:nvSpPr>
          <p:spPr>
            <a:xfrm>
              <a:off x="1785301" y="2545711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5" name="pl113"/>
            <p:cNvSpPr/>
            <p:nvPr/>
          </p:nvSpPr>
          <p:spPr>
            <a:xfrm>
              <a:off x="1814901" y="2545711"/>
              <a:ext cx="0" cy="228845"/>
            </a:xfrm>
            <a:custGeom>
              <a:avLst/>
              <a:gdLst/>
              <a:ahLst/>
              <a:cxnLst/>
              <a:rect l="0" t="0" r="0" b="0"/>
              <a:pathLst>
                <a:path h="228845">
                  <a:moveTo>
                    <a:pt x="0" y="0"/>
                  </a:moveTo>
                  <a:lnTo>
                    <a:pt x="0" y="228845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6" name="pl114"/>
            <p:cNvSpPr/>
            <p:nvPr/>
          </p:nvSpPr>
          <p:spPr>
            <a:xfrm>
              <a:off x="1785301" y="2774556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7" name="pl115"/>
            <p:cNvSpPr/>
            <p:nvPr/>
          </p:nvSpPr>
          <p:spPr>
            <a:xfrm>
              <a:off x="2377308" y="1923100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8" name="pl116"/>
            <p:cNvSpPr/>
            <p:nvPr/>
          </p:nvSpPr>
          <p:spPr>
            <a:xfrm>
              <a:off x="2406908" y="1923100"/>
              <a:ext cx="0" cy="502346"/>
            </a:xfrm>
            <a:custGeom>
              <a:avLst/>
              <a:gdLst/>
              <a:ahLst/>
              <a:cxnLst/>
              <a:rect l="0" t="0" r="0" b="0"/>
              <a:pathLst>
                <a:path h="502346">
                  <a:moveTo>
                    <a:pt x="0" y="0"/>
                  </a:moveTo>
                  <a:lnTo>
                    <a:pt x="0" y="502346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9" name="pl117"/>
            <p:cNvSpPr/>
            <p:nvPr/>
          </p:nvSpPr>
          <p:spPr>
            <a:xfrm>
              <a:off x="2377308" y="2425447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0" name="pl118"/>
            <p:cNvSpPr/>
            <p:nvPr/>
          </p:nvSpPr>
          <p:spPr>
            <a:xfrm>
              <a:off x="1193294" y="3022078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" name="pl119"/>
            <p:cNvSpPr/>
            <p:nvPr/>
          </p:nvSpPr>
          <p:spPr>
            <a:xfrm>
              <a:off x="1222894" y="3022078"/>
              <a:ext cx="0" cy="79572"/>
            </a:xfrm>
            <a:custGeom>
              <a:avLst/>
              <a:gdLst/>
              <a:ahLst/>
              <a:cxnLst/>
              <a:rect l="0" t="0" r="0" b="0"/>
              <a:pathLst>
                <a:path h="79572">
                  <a:moveTo>
                    <a:pt x="0" y="0"/>
                  </a:moveTo>
                  <a:lnTo>
                    <a:pt x="0" y="79572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" name="pl120"/>
            <p:cNvSpPr/>
            <p:nvPr/>
          </p:nvSpPr>
          <p:spPr>
            <a:xfrm>
              <a:off x="1193294" y="3101650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" name="pl121"/>
            <p:cNvSpPr/>
            <p:nvPr/>
          </p:nvSpPr>
          <p:spPr>
            <a:xfrm>
              <a:off x="1785301" y="3105788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" name="pl122"/>
            <p:cNvSpPr/>
            <p:nvPr/>
          </p:nvSpPr>
          <p:spPr>
            <a:xfrm>
              <a:off x="1814901" y="3105788"/>
              <a:ext cx="0" cy="3889"/>
            </a:xfrm>
            <a:custGeom>
              <a:avLst/>
              <a:gdLst/>
              <a:ahLst/>
              <a:cxnLst/>
              <a:rect l="0" t="0" r="0" b="0"/>
              <a:pathLst>
                <a:path h="3889">
                  <a:moveTo>
                    <a:pt x="0" y="0"/>
                  </a:moveTo>
                  <a:lnTo>
                    <a:pt x="0" y="3889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5" name="pl123"/>
            <p:cNvSpPr/>
            <p:nvPr/>
          </p:nvSpPr>
          <p:spPr>
            <a:xfrm>
              <a:off x="1785301" y="3109677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6" name="pl124"/>
            <p:cNvSpPr/>
            <p:nvPr/>
          </p:nvSpPr>
          <p:spPr>
            <a:xfrm>
              <a:off x="2377308" y="3075132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7" name="pl125"/>
            <p:cNvSpPr/>
            <p:nvPr/>
          </p:nvSpPr>
          <p:spPr>
            <a:xfrm>
              <a:off x="2406908" y="3075132"/>
              <a:ext cx="0" cy="937"/>
            </a:xfrm>
            <a:custGeom>
              <a:avLst/>
              <a:gdLst/>
              <a:ahLst/>
              <a:cxnLst/>
              <a:rect l="0" t="0" r="0" b="0"/>
              <a:pathLst>
                <a:path h="937">
                  <a:moveTo>
                    <a:pt x="0" y="0"/>
                  </a:moveTo>
                  <a:lnTo>
                    <a:pt x="0" y="937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8" name="pl126"/>
            <p:cNvSpPr/>
            <p:nvPr/>
          </p:nvSpPr>
          <p:spPr>
            <a:xfrm>
              <a:off x="2377308" y="3076070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" name="pl127"/>
            <p:cNvSpPr/>
            <p:nvPr/>
          </p:nvSpPr>
          <p:spPr>
            <a:xfrm>
              <a:off x="1193294" y="2839015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" name="pl128"/>
            <p:cNvSpPr/>
            <p:nvPr/>
          </p:nvSpPr>
          <p:spPr>
            <a:xfrm>
              <a:off x="1222894" y="2839015"/>
              <a:ext cx="0" cy="101482"/>
            </a:xfrm>
            <a:custGeom>
              <a:avLst/>
              <a:gdLst/>
              <a:ahLst/>
              <a:cxnLst/>
              <a:rect l="0" t="0" r="0" b="0"/>
              <a:pathLst>
                <a:path h="101482">
                  <a:moveTo>
                    <a:pt x="0" y="0"/>
                  </a:moveTo>
                  <a:lnTo>
                    <a:pt x="0" y="101482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" name="pl129"/>
            <p:cNvSpPr/>
            <p:nvPr/>
          </p:nvSpPr>
          <p:spPr>
            <a:xfrm>
              <a:off x="1193294" y="2940498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" name="pl130"/>
            <p:cNvSpPr/>
            <p:nvPr/>
          </p:nvSpPr>
          <p:spPr>
            <a:xfrm>
              <a:off x="1785301" y="2371304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3" name="pl131"/>
            <p:cNvSpPr/>
            <p:nvPr/>
          </p:nvSpPr>
          <p:spPr>
            <a:xfrm>
              <a:off x="1814901" y="2371304"/>
              <a:ext cx="0" cy="388347"/>
            </a:xfrm>
            <a:custGeom>
              <a:avLst/>
              <a:gdLst/>
              <a:ahLst/>
              <a:cxnLst/>
              <a:rect l="0" t="0" r="0" b="0"/>
              <a:pathLst>
                <a:path h="388347">
                  <a:moveTo>
                    <a:pt x="0" y="0"/>
                  </a:moveTo>
                  <a:lnTo>
                    <a:pt x="0" y="388347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4" name="pl132"/>
            <p:cNvSpPr/>
            <p:nvPr/>
          </p:nvSpPr>
          <p:spPr>
            <a:xfrm>
              <a:off x="1785301" y="2759651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5" name="pl133"/>
            <p:cNvSpPr/>
            <p:nvPr/>
          </p:nvSpPr>
          <p:spPr>
            <a:xfrm>
              <a:off x="2377308" y="2253553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6" name="pl134"/>
            <p:cNvSpPr/>
            <p:nvPr/>
          </p:nvSpPr>
          <p:spPr>
            <a:xfrm>
              <a:off x="2406908" y="2253553"/>
              <a:ext cx="0" cy="420590"/>
            </a:xfrm>
            <a:custGeom>
              <a:avLst/>
              <a:gdLst/>
              <a:ahLst/>
              <a:cxnLst/>
              <a:rect l="0" t="0" r="0" b="0"/>
              <a:pathLst>
                <a:path h="420590">
                  <a:moveTo>
                    <a:pt x="0" y="0"/>
                  </a:moveTo>
                  <a:lnTo>
                    <a:pt x="0" y="42059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7" name="pl135"/>
            <p:cNvSpPr/>
            <p:nvPr/>
          </p:nvSpPr>
          <p:spPr>
            <a:xfrm>
              <a:off x="2377308" y="2674144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8" name="pl136"/>
            <p:cNvSpPr/>
            <p:nvPr/>
          </p:nvSpPr>
          <p:spPr>
            <a:xfrm>
              <a:off x="1193294" y="2942951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9" name="pl137"/>
            <p:cNvSpPr/>
            <p:nvPr/>
          </p:nvSpPr>
          <p:spPr>
            <a:xfrm>
              <a:off x="1222894" y="2942951"/>
              <a:ext cx="0" cy="69142"/>
            </a:xfrm>
            <a:custGeom>
              <a:avLst/>
              <a:gdLst/>
              <a:ahLst/>
              <a:cxnLst/>
              <a:rect l="0" t="0" r="0" b="0"/>
              <a:pathLst>
                <a:path h="69142">
                  <a:moveTo>
                    <a:pt x="0" y="0"/>
                  </a:moveTo>
                  <a:lnTo>
                    <a:pt x="0" y="69142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0" name="pl138"/>
            <p:cNvSpPr/>
            <p:nvPr/>
          </p:nvSpPr>
          <p:spPr>
            <a:xfrm>
              <a:off x="1193294" y="3012093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1" name="pl139"/>
            <p:cNvSpPr/>
            <p:nvPr/>
          </p:nvSpPr>
          <p:spPr>
            <a:xfrm>
              <a:off x="1785301" y="3015246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2" name="pl140"/>
            <p:cNvSpPr/>
            <p:nvPr/>
          </p:nvSpPr>
          <p:spPr>
            <a:xfrm>
              <a:off x="1814901" y="3015246"/>
              <a:ext cx="0" cy="40889"/>
            </a:xfrm>
            <a:custGeom>
              <a:avLst/>
              <a:gdLst/>
              <a:ahLst/>
              <a:cxnLst/>
              <a:rect l="0" t="0" r="0" b="0"/>
              <a:pathLst>
                <a:path h="40889">
                  <a:moveTo>
                    <a:pt x="0" y="0"/>
                  </a:moveTo>
                  <a:lnTo>
                    <a:pt x="0" y="40889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3" name="pl141"/>
            <p:cNvSpPr/>
            <p:nvPr/>
          </p:nvSpPr>
          <p:spPr>
            <a:xfrm>
              <a:off x="1785301" y="3056136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4" name="pl142"/>
            <p:cNvSpPr/>
            <p:nvPr/>
          </p:nvSpPr>
          <p:spPr>
            <a:xfrm>
              <a:off x="2377308" y="3069472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5" name="pl143"/>
            <p:cNvSpPr/>
            <p:nvPr/>
          </p:nvSpPr>
          <p:spPr>
            <a:xfrm>
              <a:off x="2406908" y="3069472"/>
              <a:ext cx="0" cy="11295"/>
            </a:xfrm>
            <a:custGeom>
              <a:avLst/>
              <a:gdLst/>
              <a:ahLst/>
              <a:cxnLst/>
              <a:rect l="0" t="0" r="0" b="0"/>
              <a:pathLst>
                <a:path h="11295">
                  <a:moveTo>
                    <a:pt x="0" y="0"/>
                  </a:moveTo>
                  <a:lnTo>
                    <a:pt x="0" y="11295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6" name="pl144"/>
            <p:cNvSpPr/>
            <p:nvPr/>
          </p:nvSpPr>
          <p:spPr>
            <a:xfrm>
              <a:off x="2377308" y="3080767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7" name="pl145"/>
            <p:cNvSpPr/>
            <p:nvPr/>
          </p:nvSpPr>
          <p:spPr>
            <a:xfrm>
              <a:off x="1193294" y="2918277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8" name="pl146"/>
            <p:cNvSpPr/>
            <p:nvPr/>
          </p:nvSpPr>
          <p:spPr>
            <a:xfrm>
              <a:off x="1222894" y="2918277"/>
              <a:ext cx="0" cy="51033"/>
            </a:xfrm>
            <a:custGeom>
              <a:avLst/>
              <a:gdLst/>
              <a:ahLst/>
              <a:cxnLst/>
              <a:rect l="0" t="0" r="0" b="0"/>
              <a:pathLst>
                <a:path h="51033">
                  <a:moveTo>
                    <a:pt x="0" y="0"/>
                  </a:moveTo>
                  <a:lnTo>
                    <a:pt x="0" y="51033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9" name="pl147"/>
            <p:cNvSpPr/>
            <p:nvPr/>
          </p:nvSpPr>
          <p:spPr>
            <a:xfrm>
              <a:off x="1193294" y="2969311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0" name="pl148"/>
            <p:cNvSpPr/>
            <p:nvPr/>
          </p:nvSpPr>
          <p:spPr>
            <a:xfrm>
              <a:off x="1785301" y="3027649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1" name="pl149"/>
            <p:cNvSpPr/>
            <p:nvPr/>
          </p:nvSpPr>
          <p:spPr>
            <a:xfrm>
              <a:off x="1814901" y="3027649"/>
              <a:ext cx="0" cy="1284"/>
            </a:xfrm>
            <a:custGeom>
              <a:avLst/>
              <a:gdLst/>
              <a:ahLst/>
              <a:cxnLst/>
              <a:rect l="0" t="0" r="0" b="0"/>
              <a:pathLst>
                <a:path h="1284">
                  <a:moveTo>
                    <a:pt x="0" y="0"/>
                  </a:moveTo>
                  <a:lnTo>
                    <a:pt x="0" y="1284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2" name="pl150"/>
            <p:cNvSpPr/>
            <p:nvPr/>
          </p:nvSpPr>
          <p:spPr>
            <a:xfrm>
              <a:off x="1785301" y="3028934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3" name="pl151"/>
            <p:cNvSpPr/>
            <p:nvPr/>
          </p:nvSpPr>
          <p:spPr>
            <a:xfrm>
              <a:off x="2377308" y="3054661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4" name="pl152"/>
            <p:cNvSpPr/>
            <p:nvPr/>
          </p:nvSpPr>
          <p:spPr>
            <a:xfrm>
              <a:off x="2406908" y="3054661"/>
              <a:ext cx="0" cy="20485"/>
            </a:xfrm>
            <a:custGeom>
              <a:avLst/>
              <a:gdLst/>
              <a:ahLst/>
              <a:cxnLst/>
              <a:rect l="0" t="0" r="0" b="0"/>
              <a:pathLst>
                <a:path h="20485">
                  <a:moveTo>
                    <a:pt x="0" y="0"/>
                  </a:moveTo>
                  <a:lnTo>
                    <a:pt x="0" y="20485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5" name="pl153"/>
            <p:cNvSpPr/>
            <p:nvPr/>
          </p:nvSpPr>
          <p:spPr>
            <a:xfrm>
              <a:off x="2377308" y="3075146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6" name="pl154"/>
            <p:cNvSpPr/>
            <p:nvPr/>
          </p:nvSpPr>
          <p:spPr>
            <a:xfrm>
              <a:off x="1193294" y="3024655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7" name="pl155"/>
            <p:cNvSpPr/>
            <p:nvPr/>
          </p:nvSpPr>
          <p:spPr>
            <a:xfrm>
              <a:off x="1222894" y="3024655"/>
              <a:ext cx="0" cy="55976"/>
            </a:xfrm>
            <a:custGeom>
              <a:avLst/>
              <a:gdLst/>
              <a:ahLst/>
              <a:cxnLst/>
              <a:rect l="0" t="0" r="0" b="0"/>
              <a:pathLst>
                <a:path h="55976">
                  <a:moveTo>
                    <a:pt x="0" y="0"/>
                  </a:moveTo>
                  <a:lnTo>
                    <a:pt x="0" y="55976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8" name="pl156"/>
            <p:cNvSpPr/>
            <p:nvPr/>
          </p:nvSpPr>
          <p:spPr>
            <a:xfrm>
              <a:off x="1193294" y="3080631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9" name="pl157"/>
            <p:cNvSpPr/>
            <p:nvPr/>
          </p:nvSpPr>
          <p:spPr>
            <a:xfrm>
              <a:off x="1785301" y="3107133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0" name="pl158"/>
            <p:cNvSpPr/>
            <p:nvPr/>
          </p:nvSpPr>
          <p:spPr>
            <a:xfrm>
              <a:off x="1814901" y="3107133"/>
              <a:ext cx="0" cy="15841"/>
            </a:xfrm>
            <a:custGeom>
              <a:avLst/>
              <a:gdLst/>
              <a:ahLst/>
              <a:cxnLst/>
              <a:rect l="0" t="0" r="0" b="0"/>
              <a:pathLst>
                <a:path h="15841">
                  <a:moveTo>
                    <a:pt x="0" y="0"/>
                  </a:moveTo>
                  <a:lnTo>
                    <a:pt x="0" y="15841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1" name="pl159"/>
            <p:cNvSpPr/>
            <p:nvPr/>
          </p:nvSpPr>
          <p:spPr>
            <a:xfrm>
              <a:off x="1785301" y="3122975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2" name="pl160"/>
            <p:cNvSpPr/>
            <p:nvPr/>
          </p:nvSpPr>
          <p:spPr>
            <a:xfrm>
              <a:off x="2377308" y="3066590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3" name="pl161"/>
            <p:cNvSpPr/>
            <p:nvPr/>
          </p:nvSpPr>
          <p:spPr>
            <a:xfrm>
              <a:off x="2406908" y="3066590"/>
              <a:ext cx="0" cy="56384"/>
            </a:xfrm>
            <a:custGeom>
              <a:avLst/>
              <a:gdLst/>
              <a:ahLst/>
              <a:cxnLst/>
              <a:rect l="0" t="0" r="0" b="0"/>
              <a:pathLst>
                <a:path h="56384">
                  <a:moveTo>
                    <a:pt x="0" y="0"/>
                  </a:moveTo>
                  <a:lnTo>
                    <a:pt x="0" y="56384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4" name="pl162"/>
            <p:cNvSpPr/>
            <p:nvPr/>
          </p:nvSpPr>
          <p:spPr>
            <a:xfrm>
              <a:off x="2377308" y="3122975"/>
              <a:ext cx="59200" cy="0"/>
            </a:xfrm>
            <a:custGeom>
              <a:avLst/>
              <a:gdLst/>
              <a:ahLst/>
              <a:cxnLst/>
              <a:rect l="0" t="0" r="0" b="0"/>
              <a:pathLst>
                <a:path w="59200">
                  <a:moveTo>
                    <a:pt x="0" y="0"/>
                  </a:moveTo>
                  <a:lnTo>
                    <a:pt x="5920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5" name="rc163"/>
            <p:cNvSpPr/>
            <p:nvPr/>
          </p:nvSpPr>
          <p:spPr>
            <a:xfrm>
              <a:off x="420724" y="294457"/>
              <a:ext cx="3972367" cy="29632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66" name="tx164"/>
            <p:cNvSpPr/>
            <p:nvPr/>
          </p:nvSpPr>
          <p:spPr>
            <a:xfrm>
              <a:off x="295939" y="308128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7" name="tx165"/>
            <p:cNvSpPr/>
            <p:nvPr/>
          </p:nvSpPr>
          <p:spPr>
            <a:xfrm>
              <a:off x="233783" y="2306510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68" name="tx166"/>
            <p:cNvSpPr/>
            <p:nvPr/>
          </p:nvSpPr>
          <p:spPr>
            <a:xfrm>
              <a:off x="233783" y="1531737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69" name="tx167"/>
            <p:cNvSpPr/>
            <p:nvPr/>
          </p:nvSpPr>
          <p:spPr>
            <a:xfrm>
              <a:off x="233783" y="758328"/>
              <a:ext cx="124311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170" name="pl168"/>
            <p:cNvSpPr/>
            <p:nvPr/>
          </p:nvSpPr>
          <p:spPr>
            <a:xfrm>
              <a:off x="385930" y="31229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1" name="pl169"/>
            <p:cNvSpPr/>
            <p:nvPr/>
          </p:nvSpPr>
          <p:spPr>
            <a:xfrm>
              <a:off x="385930" y="234820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2" name="pl170"/>
            <p:cNvSpPr/>
            <p:nvPr/>
          </p:nvSpPr>
          <p:spPr>
            <a:xfrm>
              <a:off x="385930" y="15734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3" name="pl171"/>
            <p:cNvSpPr/>
            <p:nvPr/>
          </p:nvSpPr>
          <p:spPr>
            <a:xfrm>
              <a:off x="385930" y="79865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4" name="pl172"/>
            <p:cNvSpPr/>
            <p:nvPr/>
          </p:nvSpPr>
          <p:spPr>
            <a:xfrm>
              <a:off x="630887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5" name="pl173"/>
            <p:cNvSpPr/>
            <p:nvPr/>
          </p:nvSpPr>
          <p:spPr>
            <a:xfrm>
              <a:off x="122289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6" name="pl174"/>
            <p:cNvSpPr/>
            <p:nvPr/>
          </p:nvSpPr>
          <p:spPr>
            <a:xfrm>
              <a:off x="1814901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7" name="pl175"/>
            <p:cNvSpPr/>
            <p:nvPr/>
          </p:nvSpPr>
          <p:spPr>
            <a:xfrm>
              <a:off x="240690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8" name="pl176"/>
            <p:cNvSpPr/>
            <p:nvPr/>
          </p:nvSpPr>
          <p:spPr>
            <a:xfrm>
              <a:off x="2998915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9" name="pl177"/>
            <p:cNvSpPr/>
            <p:nvPr/>
          </p:nvSpPr>
          <p:spPr>
            <a:xfrm>
              <a:off x="359092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0" name="pl178"/>
            <p:cNvSpPr/>
            <p:nvPr/>
          </p:nvSpPr>
          <p:spPr>
            <a:xfrm>
              <a:off x="418293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81" name="tx179"/>
            <p:cNvSpPr/>
            <p:nvPr/>
          </p:nvSpPr>
          <p:spPr>
            <a:xfrm>
              <a:off x="599809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2" name="tx180"/>
            <p:cNvSpPr/>
            <p:nvPr/>
          </p:nvSpPr>
          <p:spPr>
            <a:xfrm>
              <a:off x="1191816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83" name="tx181"/>
            <p:cNvSpPr/>
            <p:nvPr/>
          </p:nvSpPr>
          <p:spPr>
            <a:xfrm>
              <a:off x="1783823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4" name="tx182"/>
            <p:cNvSpPr/>
            <p:nvPr/>
          </p:nvSpPr>
          <p:spPr>
            <a:xfrm>
              <a:off x="2375830" y="331855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85" name="tx183"/>
            <p:cNvSpPr/>
            <p:nvPr/>
          </p:nvSpPr>
          <p:spPr>
            <a:xfrm>
              <a:off x="2967837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86" name="tx184"/>
            <p:cNvSpPr/>
            <p:nvPr/>
          </p:nvSpPr>
          <p:spPr>
            <a:xfrm>
              <a:off x="3559845" y="3320023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7" name="tx185"/>
            <p:cNvSpPr/>
            <p:nvPr/>
          </p:nvSpPr>
          <p:spPr>
            <a:xfrm>
              <a:off x="4151852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88" name="tx186"/>
            <p:cNvSpPr/>
            <p:nvPr/>
          </p:nvSpPr>
          <p:spPr>
            <a:xfrm>
              <a:off x="2263286" y="3456428"/>
              <a:ext cx="287244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Días</a:t>
              </a:r>
            </a:p>
          </p:txBody>
        </p:sp>
        <p:sp>
          <p:nvSpPr>
            <p:cNvPr id="189" name="tx187"/>
            <p:cNvSpPr/>
            <p:nvPr/>
          </p:nvSpPr>
          <p:spPr>
            <a:xfrm rot="-5400000">
              <a:off x="-159061" y="1711328"/>
              <a:ext cx="52783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pmol/ml</a:t>
              </a:r>
            </a:p>
          </p:txBody>
        </p:sp>
        <p:sp>
          <p:nvSpPr>
            <p:cNvPr id="190" name="rc188"/>
            <p:cNvSpPr/>
            <p:nvPr/>
          </p:nvSpPr>
          <p:spPr>
            <a:xfrm>
              <a:off x="4532270" y="729154"/>
              <a:ext cx="884540" cy="20938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1" name="tx189"/>
            <p:cNvSpPr/>
            <p:nvPr/>
          </p:nvSpPr>
          <p:spPr>
            <a:xfrm>
              <a:off x="4601859" y="81180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Tratamiento</a:t>
              </a:r>
            </a:p>
          </p:txBody>
        </p:sp>
        <p:sp>
          <p:nvSpPr>
            <p:cNvPr id="192" name="rc190"/>
            <p:cNvSpPr/>
            <p:nvPr/>
          </p:nvSpPr>
          <p:spPr>
            <a:xfrm>
              <a:off x="4601859" y="9977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3" name="pl191"/>
            <p:cNvSpPr/>
            <p:nvPr/>
          </p:nvSpPr>
          <p:spPr>
            <a:xfrm>
              <a:off x="4623805" y="11074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4" name="pt192"/>
            <p:cNvSpPr/>
            <p:nvPr/>
          </p:nvSpPr>
          <p:spPr>
            <a:xfrm>
              <a:off x="4666435" y="1062308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5" name="pl193"/>
            <p:cNvSpPr/>
            <p:nvPr/>
          </p:nvSpPr>
          <p:spPr>
            <a:xfrm>
              <a:off x="4623805" y="11074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6" name="rc194"/>
            <p:cNvSpPr/>
            <p:nvPr/>
          </p:nvSpPr>
          <p:spPr>
            <a:xfrm>
              <a:off x="4601859" y="121718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7" name="pl195"/>
            <p:cNvSpPr/>
            <p:nvPr/>
          </p:nvSpPr>
          <p:spPr>
            <a:xfrm>
              <a:off x="4623805" y="132691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8" name="pt196"/>
            <p:cNvSpPr/>
            <p:nvPr/>
          </p:nvSpPr>
          <p:spPr>
            <a:xfrm>
              <a:off x="4666435" y="1281764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9" name="pl197"/>
            <p:cNvSpPr/>
            <p:nvPr/>
          </p:nvSpPr>
          <p:spPr>
            <a:xfrm>
              <a:off x="4623805" y="132691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0" name="rc198"/>
            <p:cNvSpPr/>
            <p:nvPr/>
          </p:nvSpPr>
          <p:spPr>
            <a:xfrm>
              <a:off x="4601859" y="14366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1" name="pl199"/>
            <p:cNvSpPr/>
            <p:nvPr/>
          </p:nvSpPr>
          <p:spPr>
            <a:xfrm>
              <a:off x="4623805" y="1546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2" name="pt200"/>
            <p:cNvSpPr/>
            <p:nvPr/>
          </p:nvSpPr>
          <p:spPr>
            <a:xfrm>
              <a:off x="4666435" y="1501220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3" name="pl201"/>
            <p:cNvSpPr/>
            <p:nvPr/>
          </p:nvSpPr>
          <p:spPr>
            <a:xfrm>
              <a:off x="4623805" y="1546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4" name="rc202"/>
            <p:cNvSpPr/>
            <p:nvPr/>
          </p:nvSpPr>
          <p:spPr>
            <a:xfrm>
              <a:off x="4601859" y="16561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5" name="pl203"/>
            <p:cNvSpPr/>
            <p:nvPr/>
          </p:nvSpPr>
          <p:spPr>
            <a:xfrm>
              <a:off x="4623805" y="176582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6" name="pt204"/>
            <p:cNvSpPr/>
            <p:nvPr/>
          </p:nvSpPr>
          <p:spPr>
            <a:xfrm>
              <a:off x="4666435" y="1720676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7" name="pl205"/>
            <p:cNvSpPr/>
            <p:nvPr/>
          </p:nvSpPr>
          <p:spPr>
            <a:xfrm>
              <a:off x="4623805" y="176582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8" name="rc206"/>
            <p:cNvSpPr/>
            <p:nvPr/>
          </p:nvSpPr>
          <p:spPr>
            <a:xfrm>
              <a:off x="4601859" y="18755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9" name="pl207"/>
            <p:cNvSpPr/>
            <p:nvPr/>
          </p:nvSpPr>
          <p:spPr>
            <a:xfrm>
              <a:off x="4623805" y="198528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0" name="pt208"/>
            <p:cNvSpPr/>
            <p:nvPr/>
          </p:nvSpPr>
          <p:spPr>
            <a:xfrm>
              <a:off x="4666435" y="1940132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1" name="pl209"/>
            <p:cNvSpPr/>
            <p:nvPr/>
          </p:nvSpPr>
          <p:spPr>
            <a:xfrm>
              <a:off x="4623805" y="198528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2" name="rc210"/>
            <p:cNvSpPr/>
            <p:nvPr/>
          </p:nvSpPr>
          <p:spPr>
            <a:xfrm>
              <a:off x="4601859" y="20950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3" name="pl211"/>
            <p:cNvSpPr/>
            <p:nvPr/>
          </p:nvSpPr>
          <p:spPr>
            <a:xfrm>
              <a:off x="4623805" y="22047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4" name="pt212"/>
            <p:cNvSpPr/>
            <p:nvPr/>
          </p:nvSpPr>
          <p:spPr>
            <a:xfrm>
              <a:off x="4666435" y="2159588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5" name="pl213"/>
            <p:cNvSpPr/>
            <p:nvPr/>
          </p:nvSpPr>
          <p:spPr>
            <a:xfrm>
              <a:off x="4623805" y="22047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6" name="rc214"/>
            <p:cNvSpPr/>
            <p:nvPr/>
          </p:nvSpPr>
          <p:spPr>
            <a:xfrm>
              <a:off x="4601859" y="23144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7" name="pl215"/>
            <p:cNvSpPr/>
            <p:nvPr/>
          </p:nvSpPr>
          <p:spPr>
            <a:xfrm>
              <a:off x="4623805" y="24241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8" name="pt216"/>
            <p:cNvSpPr/>
            <p:nvPr/>
          </p:nvSpPr>
          <p:spPr>
            <a:xfrm>
              <a:off x="4666435" y="2379044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9" name="pl217"/>
            <p:cNvSpPr/>
            <p:nvPr/>
          </p:nvSpPr>
          <p:spPr>
            <a:xfrm>
              <a:off x="4623805" y="24241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0" name="rc218"/>
            <p:cNvSpPr/>
            <p:nvPr/>
          </p:nvSpPr>
          <p:spPr>
            <a:xfrm>
              <a:off x="4601859" y="25339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1" name="pl219"/>
            <p:cNvSpPr/>
            <p:nvPr/>
          </p:nvSpPr>
          <p:spPr>
            <a:xfrm>
              <a:off x="4623805" y="26436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2" name="pt220"/>
            <p:cNvSpPr/>
            <p:nvPr/>
          </p:nvSpPr>
          <p:spPr>
            <a:xfrm>
              <a:off x="4666435" y="2598500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3" name="pl221"/>
            <p:cNvSpPr/>
            <p:nvPr/>
          </p:nvSpPr>
          <p:spPr>
            <a:xfrm>
              <a:off x="4623805" y="26436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4" name="tx222"/>
            <p:cNvSpPr/>
            <p:nvPr/>
          </p:nvSpPr>
          <p:spPr>
            <a:xfrm>
              <a:off x="4890904" y="1066150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225" name="tx223"/>
            <p:cNvSpPr/>
            <p:nvPr/>
          </p:nvSpPr>
          <p:spPr>
            <a:xfrm>
              <a:off x="4890904" y="1285606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226" name="tx224"/>
            <p:cNvSpPr/>
            <p:nvPr/>
          </p:nvSpPr>
          <p:spPr>
            <a:xfrm>
              <a:off x="4890904" y="1505062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227" name="tx225"/>
            <p:cNvSpPr/>
            <p:nvPr/>
          </p:nvSpPr>
          <p:spPr>
            <a:xfrm>
              <a:off x="4890904" y="1724518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228" name="tx226"/>
            <p:cNvSpPr/>
            <p:nvPr/>
          </p:nvSpPr>
          <p:spPr>
            <a:xfrm>
              <a:off x="4890904" y="1944957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229" name="tx227"/>
            <p:cNvSpPr/>
            <p:nvPr/>
          </p:nvSpPr>
          <p:spPr>
            <a:xfrm>
              <a:off x="4890904" y="2164413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230" name="tx228"/>
            <p:cNvSpPr/>
            <p:nvPr/>
          </p:nvSpPr>
          <p:spPr>
            <a:xfrm>
              <a:off x="4890904" y="23838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231" name="tx229"/>
            <p:cNvSpPr/>
            <p:nvPr/>
          </p:nvSpPr>
          <p:spPr>
            <a:xfrm>
              <a:off x="4890904" y="2603325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232" name="tx230"/>
            <p:cNvSpPr/>
            <p:nvPr/>
          </p:nvSpPr>
          <p:spPr>
            <a:xfrm>
              <a:off x="420724" y="65496"/>
              <a:ext cx="1611979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Riboflavinas en SN  </a:t>
              </a:r>
            </a:p>
          </p:txBody>
        </p:sp>
      </p:grpSp>
      <p:grpSp>
        <p:nvGrpSpPr>
          <p:cNvPr id="233" name="grp1"/>
          <p:cNvGrpSpPr/>
          <p:nvPr/>
        </p:nvGrpSpPr>
        <p:grpSpPr>
          <a:xfrm>
            <a:off x="6125943" y="2278553"/>
            <a:ext cx="5486400" cy="3657600"/>
            <a:chOff x="0" y="0"/>
            <a:chExt cx="5486400" cy="3657600"/>
          </a:xfrm>
        </p:grpSpPr>
        <p:sp>
          <p:nvSpPr>
            <p:cNvPr id="234" name="rc3"/>
            <p:cNvSpPr/>
            <p:nvPr/>
          </p:nvSpPr>
          <p:spPr>
            <a:xfrm>
              <a:off x="0" y="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5" name="rc4"/>
            <p:cNvSpPr/>
            <p:nvPr/>
          </p:nvSpPr>
          <p:spPr>
            <a:xfrm>
              <a:off x="0" y="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6" name="rc5"/>
            <p:cNvSpPr/>
            <p:nvPr/>
          </p:nvSpPr>
          <p:spPr>
            <a:xfrm>
              <a:off x="482880" y="294457"/>
              <a:ext cx="3910212" cy="29632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7" name="pl6"/>
            <p:cNvSpPr/>
            <p:nvPr/>
          </p:nvSpPr>
          <p:spPr>
            <a:xfrm>
              <a:off x="482880" y="2658127"/>
              <a:ext cx="3910212" cy="0"/>
            </a:xfrm>
            <a:custGeom>
              <a:avLst/>
              <a:gdLst/>
              <a:ahLst/>
              <a:cxnLst/>
              <a:rect l="0" t="0" r="0" b="0"/>
              <a:pathLst>
                <a:path w="3910212">
                  <a:moveTo>
                    <a:pt x="0" y="0"/>
                  </a:moveTo>
                  <a:lnTo>
                    <a:pt x="3910212" y="0"/>
                  </a:lnTo>
                  <a:lnTo>
                    <a:pt x="39102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8" name="pl7"/>
            <p:cNvSpPr/>
            <p:nvPr/>
          </p:nvSpPr>
          <p:spPr>
            <a:xfrm>
              <a:off x="482880" y="1728433"/>
              <a:ext cx="3910212" cy="0"/>
            </a:xfrm>
            <a:custGeom>
              <a:avLst/>
              <a:gdLst/>
              <a:ahLst/>
              <a:cxnLst/>
              <a:rect l="0" t="0" r="0" b="0"/>
              <a:pathLst>
                <a:path w="3910212">
                  <a:moveTo>
                    <a:pt x="0" y="0"/>
                  </a:moveTo>
                  <a:lnTo>
                    <a:pt x="3910212" y="0"/>
                  </a:lnTo>
                  <a:lnTo>
                    <a:pt x="39102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9" name="pl8"/>
            <p:cNvSpPr/>
            <p:nvPr/>
          </p:nvSpPr>
          <p:spPr>
            <a:xfrm>
              <a:off x="482880" y="798738"/>
              <a:ext cx="3910212" cy="0"/>
            </a:xfrm>
            <a:custGeom>
              <a:avLst/>
              <a:gdLst/>
              <a:ahLst/>
              <a:cxnLst/>
              <a:rect l="0" t="0" r="0" b="0"/>
              <a:pathLst>
                <a:path w="3910212">
                  <a:moveTo>
                    <a:pt x="0" y="0"/>
                  </a:moveTo>
                  <a:lnTo>
                    <a:pt x="3910212" y="0"/>
                  </a:lnTo>
                  <a:lnTo>
                    <a:pt x="391021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0" name="pl9"/>
            <p:cNvSpPr/>
            <p:nvPr/>
          </p:nvSpPr>
          <p:spPr>
            <a:xfrm>
              <a:off x="981126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1" name="pl10"/>
            <p:cNvSpPr/>
            <p:nvPr/>
          </p:nvSpPr>
          <p:spPr>
            <a:xfrm>
              <a:off x="1563870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2" name="pl11"/>
            <p:cNvSpPr/>
            <p:nvPr/>
          </p:nvSpPr>
          <p:spPr>
            <a:xfrm>
              <a:off x="2146614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3" name="pl12"/>
            <p:cNvSpPr/>
            <p:nvPr/>
          </p:nvSpPr>
          <p:spPr>
            <a:xfrm>
              <a:off x="2729358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4" name="pl13"/>
            <p:cNvSpPr/>
            <p:nvPr/>
          </p:nvSpPr>
          <p:spPr>
            <a:xfrm>
              <a:off x="3312102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5" name="pl14"/>
            <p:cNvSpPr/>
            <p:nvPr/>
          </p:nvSpPr>
          <p:spPr>
            <a:xfrm>
              <a:off x="3894846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6" name="pl15"/>
            <p:cNvSpPr/>
            <p:nvPr/>
          </p:nvSpPr>
          <p:spPr>
            <a:xfrm>
              <a:off x="482880" y="3122975"/>
              <a:ext cx="3910212" cy="0"/>
            </a:xfrm>
            <a:custGeom>
              <a:avLst/>
              <a:gdLst/>
              <a:ahLst/>
              <a:cxnLst/>
              <a:rect l="0" t="0" r="0" b="0"/>
              <a:pathLst>
                <a:path w="3910212">
                  <a:moveTo>
                    <a:pt x="0" y="0"/>
                  </a:moveTo>
                  <a:lnTo>
                    <a:pt x="3910212" y="0"/>
                  </a:lnTo>
                  <a:lnTo>
                    <a:pt x="39102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7" name="pl16"/>
            <p:cNvSpPr/>
            <p:nvPr/>
          </p:nvSpPr>
          <p:spPr>
            <a:xfrm>
              <a:off x="482880" y="2193280"/>
              <a:ext cx="3910212" cy="0"/>
            </a:xfrm>
            <a:custGeom>
              <a:avLst/>
              <a:gdLst/>
              <a:ahLst/>
              <a:cxnLst/>
              <a:rect l="0" t="0" r="0" b="0"/>
              <a:pathLst>
                <a:path w="3910212">
                  <a:moveTo>
                    <a:pt x="0" y="0"/>
                  </a:moveTo>
                  <a:lnTo>
                    <a:pt x="3910212" y="0"/>
                  </a:lnTo>
                  <a:lnTo>
                    <a:pt x="39102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8" name="pl17"/>
            <p:cNvSpPr/>
            <p:nvPr/>
          </p:nvSpPr>
          <p:spPr>
            <a:xfrm>
              <a:off x="482880" y="1263586"/>
              <a:ext cx="3910212" cy="0"/>
            </a:xfrm>
            <a:custGeom>
              <a:avLst/>
              <a:gdLst/>
              <a:ahLst/>
              <a:cxnLst/>
              <a:rect l="0" t="0" r="0" b="0"/>
              <a:pathLst>
                <a:path w="3910212">
                  <a:moveTo>
                    <a:pt x="0" y="0"/>
                  </a:moveTo>
                  <a:lnTo>
                    <a:pt x="3910212" y="0"/>
                  </a:lnTo>
                  <a:lnTo>
                    <a:pt x="39102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9" name="pl18"/>
            <p:cNvSpPr/>
            <p:nvPr/>
          </p:nvSpPr>
          <p:spPr>
            <a:xfrm>
              <a:off x="482880" y="333891"/>
              <a:ext cx="3910212" cy="0"/>
            </a:xfrm>
            <a:custGeom>
              <a:avLst/>
              <a:gdLst/>
              <a:ahLst/>
              <a:cxnLst/>
              <a:rect l="0" t="0" r="0" b="0"/>
              <a:pathLst>
                <a:path w="3910212">
                  <a:moveTo>
                    <a:pt x="0" y="0"/>
                  </a:moveTo>
                  <a:lnTo>
                    <a:pt x="3910212" y="0"/>
                  </a:lnTo>
                  <a:lnTo>
                    <a:pt x="391021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0" name="pl19"/>
            <p:cNvSpPr/>
            <p:nvPr/>
          </p:nvSpPr>
          <p:spPr>
            <a:xfrm>
              <a:off x="689754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1" name="pl20"/>
            <p:cNvSpPr/>
            <p:nvPr/>
          </p:nvSpPr>
          <p:spPr>
            <a:xfrm>
              <a:off x="1272498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2" name="pl21"/>
            <p:cNvSpPr/>
            <p:nvPr/>
          </p:nvSpPr>
          <p:spPr>
            <a:xfrm>
              <a:off x="1855242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3" name="pl22"/>
            <p:cNvSpPr/>
            <p:nvPr/>
          </p:nvSpPr>
          <p:spPr>
            <a:xfrm>
              <a:off x="2437986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4" name="pl23"/>
            <p:cNvSpPr/>
            <p:nvPr/>
          </p:nvSpPr>
          <p:spPr>
            <a:xfrm>
              <a:off x="3020730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5" name="pl24"/>
            <p:cNvSpPr/>
            <p:nvPr/>
          </p:nvSpPr>
          <p:spPr>
            <a:xfrm>
              <a:off x="3603474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6" name="pl25"/>
            <p:cNvSpPr/>
            <p:nvPr/>
          </p:nvSpPr>
          <p:spPr>
            <a:xfrm>
              <a:off x="4186218" y="294457"/>
              <a:ext cx="0" cy="2963208"/>
            </a:xfrm>
            <a:custGeom>
              <a:avLst/>
              <a:gdLst/>
              <a:ahLst/>
              <a:cxnLst/>
              <a:rect l="0" t="0" r="0" b="0"/>
              <a:pathLst>
                <a:path h="2963208">
                  <a:moveTo>
                    <a:pt x="0" y="29632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7" name="pl26"/>
            <p:cNvSpPr/>
            <p:nvPr/>
          </p:nvSpPr>
          <p:spPr>
            <a:xfrm>
              <a:off x="689754" y="2580690"/>
              <a:ext cx="3496463" cy="495701"/>
            </a:xfrm>
            <a:custGeom>
              <a:avLst/>
              <a:gdLst/>
              <a:ahLst/>
              <a:cxnLst/>
              <a:rect l="0" t="0" r="0" b="0"/>
              <a:pathLst>
                <a:path w="3496463" h="495701">
                  <a:moveTo>
                    <a:pt x="0" y="495701"/>
                  </a:moveTo>
                  <a:lnTo>
                    <a:pt x="582743" y="257072"/>
                  </a:lnTo>
                  <a:lnTo>
                    <a:pt x="1165487" y="0"/>
                  </a:lnTo>
                  <a:lnTo>
                    <a:pt x="1748231" y="77032"/>
                  </a:lnTo>
                  <a:lnTo>
                    <a:pt x="2330975" y="152415"/>
                  </a:lnTo>
                  <a:lnTo>
                    <a:pt x="2913719" y="205468"/>
                  </a:lnTo>
                  <a:lnTo>
                    <a:pt x="3496463" y="289151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8" name="pl27"/>
            <p:cNvSpPr/>
            <p:nvPr/>
          </p:nvSpPr>
          <p:spPr>
            <a:xfrm>
              <a:off x="689754" y="3080491"/>
              <a:ext cx="3496463" cy="42483"/>
            </a:xfrm>
            <a:custGeom>
              <a:avLst/>
              <a:gdLst/>
              <a:ahLst/>
              <a:cxnLst/>
              <a:rect l="0" t="0" r="0" b="0"/>
              <a:pathLst>
                <a:path w="3496463" h="42483">
                  <a:moveTo>
                    <a:pt x="0" y="0"/>
                  </a:moveTo>
                  <a:lnTo>
                    <a:pt x="582743" y="31723"/>
                  </a:lnTo>
                  <a:lnTo>
                    <a:pt x="1165487" y="42483"/>
                  </a:lnTo>
                  <a:lnTo>
                    <a:pt x="1748231" y="42483"/>
                  </a:lnTo>
                  <a:lnTo>
                    <a:pt x="2330975" y="42483"/>
                  </a:lnTo>
                  <a:lnTo>
                    <a:pt x="2913719" y="42483"/>
                  </a:lnTo>
                  <a:lnTo>
                    <a:pt x="3496463" y="42483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9" name="pl28"/>
            <p:cNvSpPr/>
            <p:nvPr/>
          </p:nvSpPr>
          <p:spPr>
            <a:xfrm>
              <a:off x="689754" y="429149"/>
              <a:ext cx="3496463" cy="2629051"/>
            </a:xfrm>
            <a:custGeom>
              <a:avLst/>
              <a:gdLst/>
              <a:ahLst/>
              <a:cxnLst/>
              <a:rect l="0" t="0" r="0" b="0"/>
              <a:pathLst>
                <a:path w="3496463" h="2629051">
                  <a:moveTo>
                    <a:pt x="0" y="2629051"/>
                  </a:moveTo>
                  <a:lnTo>
                    <a:pt x="582743" y="2557777"/>
                  </a:lnTo>
                  <a:lnTo>
                    <a:pt x="1165487" y="2517322"/>
                  </a:lnTo>
                  <a:lnTo>
                    <a:pt x="1748231" y="2285409"/>
                  </a:lnTo>
                  <a:lnTo>
                    <a:pt x="2330975" y="1903084"/>
                  </a:lnTo>
                  <a:lnTo>
                    <a:pt x="2913719" y="1195607"/>
                  </a:lnTo>
                  <a:lnTo>
                    <a:pt x="3496463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0" name="pl29"/>
            <p:cNvSpPr/>
            <p:nvPr/>
          </p:nvSpPr>
          <p:spPr>
            <a:xfrm>
              <a:off x="689754" y="3094859"/>
              <a:ext cx="3496463" cy="28116"/>
            </a:xfrm>
            <a:custGeom>
              <a:avLst/>
              <a:gdLst/>
              <a:ahLst/>
              <a:cxnLst/>
              <a:rect l="0" t="0" r="0" b="0"/>
              <a:pathLst>
                <a:path w="3496463" h="28116">
                  <a:moveTo>
                    <a:pt x="0" y="0"/>
                  </a:moveTo>
                  <a:lnTo>
                    <a:pt x="582743" y="28116"/>
                  </a:lnTo>
                  <a:lnTo>
                    <a:pt x="1165487" y="28116"/>
                  </a:lnTo>
                  <a:lnTo>
                    <a:pt x="1748231" y="28116"/>
                  </a:lnTo>
                  <a:lnTo>
                    <a:pt x="2330975" y="28116"/>
                  </a:lnTo>
                  <a:lnTo>
                    <a:pt x="2913719" y="28116"/>
                  </a:lnTo>
                  <a:lnTo>
                    <a:pt x="3496463" y="28116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1" name="pl30"/>
            <p:cNvSpPr/>
            <p:nvPr/>
          </p:nvSpPr>
          <p:spPr>
            <a:xfrm>
              <a:off x="689754" y="2732307"/>
              <a:ext cx="3496463" cy="308208"/>
            </a:xfrm>
            <a:custGeom>
              <a:avLst/>
              <a:gdLst/>
              <a:ahLst/>
              <a:cxnLst/>
              <a:rect l="0" t="0" r="0" b="0"/>
              <a:pathLst>
                <a:path w="3496463" h="308208">
                  <a:moveTo>
                    <a:pt x="0" y="308208"/>
                  </a:moveTo>
                  <a:lnTo>
                    <a:pt x="582743" y="224242"/>
                  </a:lnTo>
                  <a:lnTo>
                    <a:pt x="1165487" y="156020"/>
                  </a:lnTo>
                  <a:lnTo>
                    <a:pt x="1748231" y="126131"/>
                  </a:lnTo>
                  <a:lnTo>
                    <a:pt x="2330975" y="104410"/>
                  </a:lnTo>
                  <a:lnTo>
                    <a:pt x="2913719" y="25426"/>
                  </a:lnTo>
                  <a:lnTo>
                    <a:pt x="3496463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2" name="pl31"/>
            <p:cNvSpPr/>
            <p:nvPr/>
          </p:nvSpPr>
          <p:spPr>
            <a:xfrm>
              <a:off x="689754" y="3089789"/>
              <a:ext cx="3496463" cy="33186"/>
            </a:xfrm>
            <a:custGeom>
              <a:avLst/>
              <a:gdLst/>
              <a:ahLst/>
              <a:cxnLst/>
              <a:rect l="0" t="0" r="0" b="0"/>
              <a:pathLst>
                <a:path w="3496463" h="33186">
                  <a:moveTo>
                    <a:pt x="0" y="0"/>
                  </a:moveTo>
                  <a:lnTo>
                    <a:pt x="582743" y="28314"/>
                  </a:lnTo>
                  <a:lnTo>
                    <a:pt x="1165487" y="33186"/>
                  </a:lnTo>
                  <a:lnTo>
                    <a:pt x="1748231" y="33186"/>
                  </a:lnTo>
                  <a:lnTo>
                    <a:pt x="2330975" y="33186"/>
                  </a:lnTo>
                  <a:lnTo>
                    <a:pt x="2913719" y="33186"/>
                  </a:lnTo>
                  <a:lnTo>
                    <a:pt x="3496463" y="33186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3" name="pl32"/>
            <p:cNvSpPr/>
            <p:nvPr/>
          </p:nvSpPr>
          <p:spPr>
            <a:xfrm>
              <a:off x="689754" y="3003467"/>
              <a:ext cx="3496463" cy="108183"/>
            </a:xfrm>
            <a:custGeom>
              <a:avLst/>
              <a:gdLst/>
              <a:ahLst/>
              <a:cxnLst/>
              <a:rect l="0" t="0" r="0" b="0"/>
              <a:pathLst>
                <a:path w="3496463" h="108183">
                  <a:moveTo>
                    <a:pt x="0" y="79649"/>
                  </a:moveTo>
                  <a:lnTo>
                    <a:pt x="582743" y="0"/>
                  </a:lnTo>
                  <a:lnTo>
                    <a:pt x="1165487" y="93724"/>
                  </a:lnTo>
                  <a:lnTo>
                    <a:pt x="1748231" y="107593"/>
                  </a:lnTo>
                  <a:lnTo>
                    <a:pt x="2330975" y="99993"/>
                  </a:lnTo>
                  <a:lnTo>
                    <a:pt x="2913719" y="102718"/>
                  </a:lnTo>
                  <a:lnTo>
                    <a:pt x="3496463" y="108183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4" name="pl33"/>
            <p:cNvSpPr/>
            <p:nvPr/>
          </p:nvSpPr>
          <p:spPr>
            <a:xfrm>
              <a:off x="689754" y="3096552"/>
              <a:ext cx="3496463" cy="26422"/>
            </a:xfrm>
            <a:custGeom>
              <a:avLst/>
              <a:gdLst/>
              <a:ahLst/>
              <a:cxnLst/>
              <a:rect l="0" t="0" r="0" b="0"/>
              <a:pathLst>
                <a:path w="3496463" h="26422">
                  <a:moveTo>
                    <a:pt x="0" y="0"/>
                  </a:moveTo>
                  <a:lnTo>
                    <a:pt x="582743" y="22794"/>
                  </a:lnTo>
                  <a:lnTo>
                    <a:pt x="1165487" y="26422"/>
                  </a:lnTo>
                  <a:lnTo>
                    <a:pt x="1748231" y="19034"/>
                  </a:lnTo>
                  <a:lnTo>
                    <a:pt x="2330975" y="26422"/>
                  </a:lnTo>
                  <a:lnTo>
                    <a:pt x="2913719" y="26422"/>
                  </a:lnTo>
                  <a:lnTo>
                    <a:pt x="3496463" y="26422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5" name="pt34"/>
            <p:cNvSpPr/>
            <p:nvPr/>
          </p:nvSpPr>
          <p:spPr>
            <a:xfrm>
              <a:off x="644602" y="3031239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6" name="pt35"/>
            <p:cNvSpPr/>
            <p:nvPr/>
          </p:nvSpPr>
          <p:spPr>
            <a:xfrm>
              <a:off x="1227346" y="2792610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7" name="pt36"/>
            <p:cNvSpPr/>
            <p:nvPr/>
          </p:nvSpPr>
          <p:spPr>
            <a:xfrm>
              <a:off x="1810090" y="2535538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8" name="pt37"/>
            <p:cNvSpPr/>
            <p:nvPr/>
          </p:nvSpPr>
          <p:spPr>
            <a:xfrm>
              <a:off x="2392834" y="2612571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9" name="pt38"/>
            <p:cNvSpPr/>
            <p:nvPr/>
          </p:nvSpPr>
          <p:spPr>
            <a:xfrm>
              <a:off x="2975578" y="2687953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0" name="pt39"/>
            <p:cNvSpPr/>
            <p:nvPr/>
          </p:nvSpPr>
          <p:spPr>
            <a:xfrm>
              <a:off x="3558322" y="2741006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1" name="pt40"/>
            <p:cNvSpPr/>
            <p:nvPr/>
          </p:nvSpPr>
          <p:spPr>
            <a:xfrm>
              <a:off x="4141066" y="2824689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2" name="pt41"/>
            <p:cNvSpPr/>
            <p:nvPr/>
          </p:nvSpPr>
          <p:spPr>
            <a:xfrm>
              <a:off x="644602" y="3035339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3" name="pt42"/>
            <p:cNvSpPr/>
            <p:nvPr/>
          </p:nvSpPr>
          <p:spPr>
            <a:xfrm>
              <a:off x="1227346" y="3067062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4" name="pt43"/>
            <p:cNvSpPr/>
            <p:nvPr/>
          </p:nvSpPr>
          <p:spPr>
            <a:xfrm>
              <a:off x="1810090" y="3077823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5" name="pt44"/>
            <p:cNvSpPr/>
            <p:nvPr/>
          </p:nvSpPr>
          <p:spPr>
            <a:xfrm>
              <a:off x="2392834" y="3077823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6" name="pt45"/>
            <p:cNvSpPr/>
            <p:nvPr/>
          </p:nvSpPr>
          <p:spPr>
            <a:xfrm>
              <a:off x="2975578" y="3077823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7" name="pt46"/>
            <p:cNvSpPr/>
            <p:nvPr/>
          </p:nvSpPr>
          <p:spPr>
            <a:xfrm>
              <a:off x="3558322" y="3077823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8" name="pt47"/>
            <p:cNvSpPr/>
            <p:nvPr/>
          </p:nvSpPr>
          <p:spPr>
            <a:xfrm>
              <a:off x="4141066" y="3077823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9" name="pt48"/>
            <p:cNvSpPr/>
            <p:nvPr/>
          </p:nvSpPr>
          <p:spPr>
            <a:xfrm>
              <a:off x="644602" y="3013048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0" name="pt49"/>
            <p:cNvSpPr/>
            <p:nvPr/>
          </p:nvSpPr>
          <p:spPr>
            <a:xfrm>
              <a:off x="1227346" y="2941775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1" name="pt50"/>
            <p:cNvSpPr/>
            <p:nvPr/>
          </p:nvSpPr>
          <p:spPr>
            <a:xfrm>
              <a:off x="1810090" y="2901319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2" name="pt51"/>
            <p:cNvSpPr/>
            <p:nvPr/>
          </p:nvSpPr>
          <p:spPr>
            <a:xfrm>
              <a:off x="2392834" y="2669406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3" name="pt52"/>
            <p:cNvSpPr/>
            <p:nvPr/>
          </p:nvSpPr>
          <p:spPr>
            <a:xfrm>
              <a:off x="2975578" y="2287081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4" name="pt53"/>
            <p:cNvSpPr/>
            <p:nvPr/>
          </p:nvSpPr>
          <p:spPr>
            <a:xfrm>
              <a:off x="3558322" y="1579605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5" name="pt54"/>
            <p:cNvSpPr/>
            <p:nvPr/>
          </p:nvSpPr>
          <p:spPr>
            <a:xfrm>
              <a:off x="4141066" y="383997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6" name="pt55"/>
            <p:cNvSpPr/>
            <p:nvPr/>
          </p:nvSpPr>
          <p:spPr>
            <a:xfrm>
              <a:off x="644602" y="3049707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7" name="pt56"/>
            <p:cNvSpPr/>
            <p:nvPr/>
          </p:nvSpPr>
          <p:spPr>
            <a:xfrm>
              <a:off x="1227346" y="3077823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8" name="pt57"/>
            <p:cNvSpPr/>
            <p:nvPr/>
          </p:nvSpPr>
          <p:spPr>
            <a:xfrm>
              <a:off x="1810090" y="3077823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9" name="pt58"/>
            <p:cNvSpPr/>
            <p:nvPr/>
          </p:nvSpPr>
          <p:spPr>
            <a:xfrm>
              <a:off x="2392834" y="3077823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0" name="pt59"/>
            <p:cNvSpPr/>
            <p:nvPr/>
          </p:nvSpPr>
          <p:spPr>
            <a:xfrm>
              <a:off x="2975578" y="3077823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1" name="pt60"/>
            <p:cNvSpPr/>
            <p:nvPr/>
          </p:nvSpPr>
          <p:spPr>
            <a:xfrm>
              <a:off x="3558322" y="3077823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2" name="pt61"/>
            <p:cNvSpPr/>
            <p:nvPr/>
          </p:nvSpPr>
          <p:spPr>
            <a:xfrm>
              <a:off x="4141066" y="3077823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3" name="pt62"/>
            <p:cNvSpPr/>
            <p:nvPr/>
          </p:nvSpPr>
          <p:spPr>
            <a:xfrm>
              <a:off x="644602" y="2995364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4" name="pt63"/>
            <p:cNvSpPr/>
            <p:nvPr/>
          </p:nvSpPr>
          <p:spPr>
            <a:xfrm>
              <a:off x="1227346" y="2911398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5" name="pt64"/>
            <p:cNvSpPr/>
            <p:nvPr/>
          </p:nvSpPr>
          <p:spPr>
            <a:xfrm>
              <a:off x="1810090" y="2843176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6" name="pt65"/>
            <p:cNvSpPr/>
            <p:nvPr/>
          </p:nvSpPr>
          <p:spPr>
            <a:xfrm>
              <a:off x="2392834" y="2813287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7" name="pt66"/>
            <p:cNvSpPr/>
            <p:nvPr/>
          </p:nvSpPr>
          <p:spPr>
            <a:xfrm>
              <a:off x="2975578" y="2791566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8" name="pt67"/>
            <p:cNvSpPr/>
            <p:nvPr/>
          </p:nvSpPr>
          <p:spPr>
            <a:xfrm>
              <a:off x="3558322" y="2712582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9" name="pt68"/>
            <p:cNvSpPr/>
            <p:nvPr/>
          </p:nvSpPr>
          <p:spPr>
            <a:xfrm>
              <a:off x="4141066" y="2687155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0" name="pt69"/>
            <p:cNvSpPr/>
            <p:nvPr/>
          </p:nvSpPr>
          <p:spPr>
            <a:xfrm>
              <a:off x="644602" y="3044637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1" name="pt70"/>
            <p:cNvSpPr/>
            <p:nvPr/>
          </p:nvSpPr>
          <p:spPr>
            <a:xfrm>
              <a:off x="1227346" y="3072951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2" name="pt71"/>
            <p:cNvSpPr/>
            <p:nvPr/>
          </p:nvSpPr>
          <p:spPr>
            <a:xfrm>
              <a:off x="1810090" y="3077823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3" name="pt72"/>
            <p:cNvSpPr/>
            <p:nvPr/>
          </p:nvSpPr>
          <p:spPr>
            <a:xfrm>
              <a:off x="2392834" y="3077823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4" name="pt73"/>
            <p:cNvSpPr/>
            <p:nvPr/>
          </p:nvSpPr>
          <p:spPr>
            <a:xfrm>
              <a:off x="2975578" y="3077823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5" name="pt74"/>
            <p:cNvSpPr/>
            <p:nvPr/>
          </p:nvSpPr>
          <p:spPr>
            <a:xfrm>
              <a:off x="3558322" y="3077823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6" name="pt75"/>
            <p:cNvSpPr/>
            <p:nvPr/>
          </p:nvSpPr>
          <p:spPr>
            <a:xfrm>
              <a:off x="4141066" y="3077823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7" name="pt76"/>
            <p:cNvSpPr/>
            <p:nvPr/>
          </p:nvSpPr>
          <p:spPr>
            <a:xfrm>
              <a:off x="644602" y="3037965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8" name="pt77"/>
            <p:cNvSpPr/>
            <p:nvPr/>
          </p:nvSpPr>
          <p:spPr>
            <a:xfrm>
              <a:off x="1227346" y="2958315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9" name="pt78"/>
            <p:cNvSpPr/>
            <p:nvPr/>
          </p:nvSpPr>
          <p:spPr>
            <a:xfrm>
              <a:off x="1810090" y="3052040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0" name="pt79"/>
            <p:cNvSpPr/>
            <p:nvPr/>
          </p:nvSpPr>
          <p:spPr>
            <a:xfrm>
              <a:off x="2392834" y="3065909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1" name="pt80"/>
            <p:cNvSpPr/>
            <p:nvPr/>
          </p:nvSpPr>
          <p:spPr>
            <a:xfrm>
              <a:off x="2975578" y="3058309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2" name="pt81"/>
            <p:cNvSpPr/>
            <p:nvPr/>
          </p:nvSpPr>
          <p:spPr>
            <a:xfrm>
              <a:off x="3558322" y="3061034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3" name="pt82"/>
            <p:cNvSpPr/>
            <p:nvPr/>
          </p:nvSpPr>
          <p:spPr>
            <a:xfrm>
              <a:off x="4141066" y="3066498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4" name="pt83"/>
            <p:cNvSpPr/>
            <p:nvPr/>
          </p:nvSpPr>
          <p:spPr>
            <a:xfrm>
              <a:off x="644602" y="3051400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5" name="pt84"/>
            <p:cNvSpPr/>
            <p:nvPr/>
          </p:nvSpPr>
          <p:spPr>
            <a:xfrm>
              <a:off x="1227346" y="3074195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6" name="pt85"/>
            <p:cNvSpPr/>
            <p:nvPr/>
          </p:nvSpPr>
          <p:spPr>
            <a:xfrm>
              <a:off x="1810090" y="3077823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7" name="pt86"/>
            <p:cNvSpPr/>
            <p:nvPr/>
          </p:nvSpPr>
          <p:spPr>
            <a:xfrm>
              <a:off x="2392834" y="3070435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8" name="pt87"/>
            <p:cNvSpPr/>
            <p:nvPr/>
          </p:nvSpPr>
          <p:spPr>
            <a:xfrm>
              <a:off x="2975578" y="3077823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9" name="pt88"/>
            <p:cNvSpPr/>
            <p:nvPr/>
          </p:nvSpPr>
          <p:spPr>
            <a:xfrm>
              <a:off x="3558322" y="3077823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0" name="pt89"/>
            <p:cNvSpPr/>
            <p:nvPr/>
          </p:nvSpPr>
          <p:spPr>
            <a:xfrm>
              <a:off x="4141066" y="3077823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1" name="pl90"/>
            <p:cNvSpPr/>
            <p:nvPr/>
          </p:nvSpPr>
          <p:spPr>
            <a:xfrm>
              <a:off x="1243361" y="2815861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2" name="pl91"/>
            <p:cNvSpPr/>
            <p:nvPr/>
          </p:nvSpPr>
          <p:spPr>
            <a:xfrm>
              <a:off x="1272498" y="2815861"/>
              <a:ext cx="0" cy="43802"/>
            </a:xfrm>
            <a:custGeom>
              <a:avLst/>
              <a:gdLst/>
              <a:ahLst/>
              <a:cxnLst/>
              <a:rect l="0" t="0" r="0" b="0"/>
              <a:pathLst>
                <a:path h="43802">
                  <a:moveTo>
                    <a:pt x="0" y="0"/>
                  </a:moveTo>
                  <a:lnTo>
                    <a:pt x="0" y="43802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3" name="pl92"/>
            <p:cNvSpPr/>
            <p:nvPr/>
          </p:nvSpPr>
          <p:spPr>
            <a:xfrm>
              <a:off x="1243361" y="2859663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4" name="pl93"/>
            <p:cNvSpPr/>
            <p:nvPr/>
          </p:nvSpPr>
          <p:spPr>
            <a:xfrm>
              <a:off x="1826105" y="2560686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5" name="pl94"/>
            <p:cNvSpPr/>
            <p:nvPr/>
          </p:nvSpPr>
          <p:spPr>
            <a:xfrm>
              <a:off x="1855242" y="2560686"/>
              <a:ext cx="0" cy="40007"/>
            </a:xfrm>
            <a:custGeom>
              <a:avLst/>
              <a:gdLst/>
              <a:ahLst/>
              <a:cxnLst/>
              <a:rect l="0" t="0" r="0" b="0"/>
              <a:pathLst>
                <a:path h="40007">
                  <a:moveTo>
                    <a:pt x="0" y="0"/>
                  </a:moveTo>
                  <a:lnTo>
                    <a:pt x="0" y="40007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6" name="pl95"/>
            <p:cNvSpPr/>
            <p:nvPr/>
          </p:nvSpPr>
          <p:spPr>
            <a:xfrm>
              <a:off x="1826105" y="2600693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7" name="pl96"/>
            <p:cNvSpPr/>
            <p:nvPr/>
          </p:nvSpPr>
          <p:spPr>
            <a:xfrm>
              <a:off x="2408849" y="2647159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8" name="pl97"/>
            <p:cNvSpPr/>
            <p:nvPr/>
          </p:nvSpPr>
          <p:spPr>
            <a:xfrm>
              <a:off x="2437986" y="2647159"/>
              <a:ext cx="0" cy="21126"/>
            </a:xfrm>
            <a:custGeom>
              <a:avLst/>
              <a:gdLst/>
              <a:ahLst/>
              <a:cxnLst/>
              <a:rect l="0" t="0" r="0" b="0"/>
              <a:pathLst>
                <a:path h="21126">
                  <a:moveTo>
                    <a:pt x="0" y="0"/>
                  </a:moveTo>
                  <a:lnTo>
                    <a:pt x="0" y="21126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29" name="pl98"/>
            <p:cNvSpPr/>
            <p:nvPr/>
          </p:nvSpPr>
          <p:spPr>
            <a:xfrm>
              <a:off x="2408849" y="2668286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0" name="pl99"/>
            <p:cNvSpPr/>
            <p:nvPr/>
          </p:nvSpPr>
          <p:spPr>
            <a:xfrm>
              <a:off x="1243361" y="311128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1" name="pl100"/>
            <p:cNvSpPr/>
            <p:nvPr/>
          </p:nvSpPr>
          <p:spPr>
            <a:xfrm>
              <a:off x="1272498" y="3111285"/>
              <a:ext cx="0" cy="1857"/>
            </a:xfrm>
            <a:custGeom>
              <a:avLst/>
              <a:gdLst/>
              <a:ahLst/>
              <a:cxnLst/>
              <a:rect l="0" t="0" r="0" b="0"/>
              <a:pathLst>
                <a:path h="1857">
                  <a:moveTo>
                    <a:pt x="0" y="0"/>
                  </a:moveTo>
                  <a:lnTo>
                    <a:pt x="0" y="1857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2" name="pl101"/>
            <p:cNvSpPr/>
            <p:nvPr/>
          </p:nvSpPr>
          <p:spPr>
            <a:xfrm>
              <a:off x="1243361" y="3113143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3" name="pl102"/>
            <p:cNvSpPr/>
            <p:nvPr/>
          </p:nvSpPr>
          <p:spPr>
            <a:xfrm>
              <a:off x="1826105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4" name="pl103"/>
            <p:cNvSpPr/>
            <p:nvPr/>
          </p:nvSpPr>
          <p:spPr>
            <a:xfrm>
              <a:off x="1855242" y="31229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5" name="pl104"/>
            <p:cNvSpPr/>
            <p:nvPr/>
          </p:nvSpPr>
          <p:spPr>
            <a:xfrm>
              <a:off x="1826105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6" name="pl105"/>
            <p:cNvSpPr/>
            <p:nvPr/>
          </p:nvSpPr>
          <p:spPr>
            <a:xfrm>
              <a:off x="2408849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7" name="pl106"/>
            <p:cNvSpPr/>
            <p:nvPr/>
          </p:nvSpPr>
          <p:spPr>
            <a:xfrm>
              <a:off x="2437986" y="31229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8" name="pl107"/>
            <p:cNvSpPr/>
            <p:nvPr/>
          </p:nvSpPr>
          <p:spPr>
            <a:xfrm>
              <a:off x="2408849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39" name="pl108"/>
            <p:cNvSpPr/>
            <p:nvPr/>
          </p:nvSpPr>
          <p:spPr>
            <a:xfrm>
              <a:off x="1243361" y="2968256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0" name="pl109"/>
            <p:cNvSpPr/>
            <p:nvPr/>
          </p:nvSpPr>
          <p:spPr>
            <a:xfrm>
              <a:off x="1272498" y="2968256"/>
              <a:ext cx="0" cy="37341"/>
            </a:xfrm>
            <a:custGeom>
              <a:avLst/>
              <a:gdLst/>
              <a:ahLst/>
              <a:cxnLst/>
              <a:rect l="0" t="0" r="0" b="0"/>
              <a:pathLst>
                <a:path h="37341">
                  <a:moveTo>
                    <a:pt x="0" y="0"/>
                  </a:moveTo>
                  <a:lnTo>
                    <a:pt x="0" y="37341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1" name="pl110"/>
            <p:cNvSpPr/>
            <p:nvPr/>
          </p:nvSpPr>
          <p:spPr>
            <a:xfrm>
              <a:off x="1243361" y="3005597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2" name="pl111"/>
            <p:cNvSpPr/>
            <p:nvPr/>
          </p:nvSpPr>
          <p:spPr>
            <a:xfrm>
              <a:off x="1826105" y="2890278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3" name="pl112"/>
            <p:cNvSpPr/>
            <p:nvPr/>
          </p:nvSpPr>
          <p:spPr>
            <a:xfrm>
              <a:off x="1855242" y="2890278"/>
              <a:ext cx="0" cy="112385"/>
            </a:xfrm>
            <a:custGeom>
              <a:avLst/>
              <a:gdLst/>
              <a:ahLst/>
              <a:cxnLst/>
              <a:rect l="0" t="0" r="0" b="0"/>
              <a:pathLst>
                <a:path h="112385">
                  <a:moveTo>
                    <a:pt x="0" y="0"/>
                  </a:moveTo>
                  <a:lnTo>
                    <a:pt x="0" y="112385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4" name="pl113"/>
            <p:cNvSpPr/>
            <p:nvPr/>
          </p:nvSpPr>
          <p:spPr>
            <a:xfrm>
              <a:off x="1826105" y="3002664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5" name="pl114"/>
            <p:cNvSpPr/>
            <p:nvPr/>
          </p:nvSpPr>
          <p:spPr>
            <a:xfrm>
              <a:off x="2408849" y="2591594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6" name="pl115"/>
            <p:cNvSpPr/>
            <p:nvPr/>
          </p:nvSpPr>
          <p:spPr>
            <a:xfrm>
              <a:off x="2437986" y="2591594"/>
              <a:ext cx="0" cy="245928"/>
            </a:xfrm>
            <a:custGeom>
              <a:avLst/>
              <a:gdLst/>
              <a:ahLst/>
              <a:cxnLst/>
              <a:rect l="0" t="0" r="0" b="0"/>
              <a:pathLst>
                <a:path h="245928">
                  <a:moveTo>
                    <a:pt x="0" y="0"/>
                  </a:moveTo>
                  <a:lnTo>
                    <a:pt x="0" y="245928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7" name="pl116"/>
            <p:cNvSpPr/>
            <p:nvPr/>
          </p:nvSpPr>
          <p:spPr>
            <a:xfrm>
              <a:off x="2408849" y="2837522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8" name="pl117"/>
            <p:cNvSpPr/>
            <p:nvPr/>
          </p:nvSpPr>
          <p:spPr>
            <a:xfrm>
              <a:off x="1243361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49" name="pl118"/>
            <p:cNvSpPr/>
            <p:nvPr/>
          </p:nvSpPr>
          <p:spPr>
            <a:xfrm>
              <a:off x="1272498" y="31229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0" name="pl119"/>
            <p:cNvSpPr/>
            <p:nvPr/>
          </p:nvSpPr>
          <p:spPr>
            <a:xfrm>
              <a:off x="1243361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1" name="pl120"/>
            <p:cNvSpPr/>
            <p:nvPr/>
          </p:nvSpPr>
          <p:spPr>
            <a:xfrm>
              <a:off x="1826105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2" name="pl121"/>
            <p:cNvSpPr/>
            <p:nvPr/>
          </p:nvSpPr>
          <p:spPr>
            <a:xfrm>
              <a:off x="1855242" y="31229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3" name="pl122"/>
            <p:cNvSpPr/>
            <p:nvPr/>
          </p:nvSpPr>
          <p:spPr>
            <a:xfrm>
              <a:off x="1826105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4" name="pl123"/>
            <p:cNvSpPr/>
            <p:nvPr/>
          </p:nvSpPr>
          <p:spPr>
            <a:xfrm>
              <a:off x="2408849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5" name="pl124"/>
            <p:cNvSpPr/>
            <p:nvPr/>
          </p:nvSpPr>
          <p:spPr>
            <a:xfrm>
              <a:off x="2437986" y="31229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6" name="pl125"/>
            <p:cNvSpPr/>
            <p:nvPr/>
          </p:nvSpPr>
          <p:spPr>
            <a:xfrm>
              <a:off x="2408849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7" name="pl126"/>
            <p:cNvSpPr/>
            <p:nvPr/>
          </p:nvSpPr>
          <p:spPr>
            <a:xfrm>
              <a:off x="1243361" y="2918974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8" name="pl127"/>
            <p:cNvSpPr/>
            <p:nvPr/>
          </p:nvSpPr>
          <p:spPr>
            <a:xfrm>
              <a:off x="1272498" y="2918974"/>
              <a:ext cx="0" cy="75151"/>
            </a:xfrm>
            <a:custGeom>
              <a:avLst/>
              <a:gdLst/>
              <a:ahLst/>
              <a:cxnLst/>
              <a:rect l="0" t="0" r="0" b="0"/>
              <a:pathLst>
                <a:path h="75151">
                  <a:moveTo>
                    <a:pt x="0" y="0"/>
                  </a:moveTo>
                  <a:lnTo>
                    <a:pt x="0" y="75151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59" name="pl128"/>
            <p:cNvSpPr/>
            <p:nvPr/>
          </p:nvSpPr>
          <p:spPr>
            <a:xfrm>
              <a:off x="1243361" y="299412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0" name="pl129"/>
            <p:cNvSpPr/>
            <p:nvPr/>
          </p:nvSpPr>
          <p:spPr>
            <a:xfrm>
              <a:off x="1826105" y="279420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1" name="pl130"/>
            <p:cNvSpPr/>
            <p:nvPr/>
          </p:nvSpPr>
          <p:spPr>
            <a:xfrm>
              <a:off x="1855242" y="2794205"/>
              <a:ext cx="0" cy="188245"/>
            </a:xfrm>
            <a:custGeom>
              <a:avLst/>
              <a:gdLst/>
              <a:ahLst/>
              <a:cxnLst/>
              <a:rect l="0" t="0" r="0" b="0"/>
              <a:pathLst>
                <a:path h="188245">
                  <a:moveTo>
                    <a:pt x="0" y="0"/>
                  </a:moveTo>
                  <a:lnTo>
                    <a:pt x="0" y="188245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2" name="pl131"/>
            <p:cNvSpPr/>
            <p:nvPr/>
          </p:nvSpPr>
          <p:spPr>
            <a:xfrm>
              <a:off x="1826105" y="2982450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3" name="pl132"/>
            <p:cNvSpPr/>
            <p:nvPr/>
          </p:nvSpPr>
          <p:spPr>
            <a:xfrm>
              <a:off x="2408849" y="2775402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4" name="pl133"/>
            <p:cNvSpPr/>
            <p:nvPr/>
          </p:nvSpPr>
          <p:spPr>
            <a:xfrm>
              <a:off x="2437986" y="2775402"/>
              <a:ext cx="0" cy="166073"/>
            </a:xfrm>
            <a:custGeom>
              <a:avLst/>
              <a:gdLst/>
              <a:ahLst/>
              <a:cxnLst/>
              <a:rect l="0" t="0" r="0" b="0"/>
              <a:pathLst>
                <a:path h="166073">
                  <a:moveTo>
                    <a:pt x="0" y="0"/>
                  </a:moveTo>
                  <a:lnTo>
                    <a:pt x="0" y="166073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5" name="pl134"/>
            <p:cNvSpPr/>
            <p:nvPr/>
          </p:nvSpPr>
          <p:spPr>
            <a:xfrm>
              <a:off x="2408849" y="29414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6" name="pl135"/>
            <p:cNvSpPr/>
            <p:nvPr/>
          </p:nvSpPr>
          <p:spPr>
            <a:xfrm>
              <a:off x="1243361" y="3113231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7" name="pl136"/>
            <p:cNvSpPr/>
            <p:nvPr/>
          </p:nvSpPr>
          <p:spPr>
            <a:xfrm>
              <a:off x="1272498" y="3113231"/>
              <a:ext cx="0" cy="9743"/>
            </a:xfrm>
            <a:custGeom>
              <a:avLst/>
              <a:gdLst/>
              <a:ahLst/>
              <a:cxnLst/>
              <a:rect l="0" t="0" r="0" b="0"/>
              <a:pathLst>
                <a:path h="9743">
                  <a:moveTo>
                    <a:pt x="0" y="0"/>
                  </a:moveTo>
                  <a:lnTo>
                    <a:pt x="0" y="9743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8" name="pl137"/>
            <p:cNvSpPr/>
            <p:nvPr/>
          </p:nvSpPr>
          <p:spPr>
            <a:xfrm>
              <a:off x="1243361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69" name="pl138"/>
            <p:cNvSpPr/>
            <p:nvPr/>
          </p:nvSpPr>
          <p:spPr>
            <a:xfrm>
              <a:off x="1826105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0" name="pl139"/>
            <p:cNvSpPr/>
            <p:nvPr/>
          </p:nvSpPr>
          <p:spPr>
            <a:xfrm>
              <a:off x="1855242" y="31229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1" name="pl140"/>
            <p:cNvSpPr/>
            <p:nvPr/>
          </p:nvSpPr>
          <p:spPr>
            <a:xfrm>
              <a:off x="1826105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2" name="pl141"/>
            <p:cNvSpPr/>
            <p:nvPr/>
          </p:nvSpPr>
          <p:spPr>
            <a:xfrm>
              <a:off x="2408849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3" name="pl142"/>
            <p:cNvSpPr/>
            <p:nvPr/>
          </p:nvSpPr>
          <p:spPr>
            <a:xfrm>
              <a:off x="2437986" y="31229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4" name="pl143"/>
            <p:cNvSpPr/>
            <p:nvPr/>
          </p:nvSpPr>
          <p:spPr>
            <a:xfrm>
              <a:off x="2408849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5" name="pl144"/>
            <p:cNvSpPr/>
            <p:nvPr/>
          </p:nvSpPr>
          <p:spPr>
            <a:xfrm>
              <a:off x="1243361" y="2978498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6" name="pl145"/>
            <p:cNvSpPr/>
            <p:nvPr/>
          </p:nvSpPr>
          <p:spPr>
            <a:xfrm>
              <a:off x="1272498" y="2978498"/>
              <a:ext cx="0" cy="49938"/>
            </a:xfrm>
            <a:custGeom>
              <a:avLst/>
              <a:gdLst/>
              <a:ahLst/>
              <a:cxnLst/>
              <a:rect l="0" t="0" r="0" b="0"/>
              <a:pathLst>
                <a:path h="49938">
                  <a:moveTo>
                    <a:pt x="0" y="0"/>
                  </a:moveTo>
                  <a:lnTo>
                    <a:pt x="0" y="49938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7" name="pl146"/>
            <p:cNvSpPr/>
            <p:nvPr/>
          </p:nvSpPr>
          <p:spPr>
            <a:xfrm>
              <a:off x="1243361" y="3028436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8" name="pl147"/>
            <p:cNvSpPr/>
            <p:nvPr/>
          </p:nvSpPr>
          <p:spPr>
            <a:xfrm>
              <a:off x="1826105" y="309569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9" name="pl148"/>
            <p:cNvSpPr/>
            <p:nvPr/>
          </p:nvSpPr>
          <p:spPr>
            <a:xfrm>
              <a:off x="1855242" y="3095695"/>
              <a:ext cx="0" cy="2992"/>
            </a:xfrm>
            <a:custGeom>
              <a:avLst/>
              <a:gdLst/>
              <a:ahLst/>
              <a:cxnLst/>
              <a:rect l="0" t="0" r="0" b="0"/>
              <a:pathLst>
                <a:path h="2992">
                  <a:moveTo>
                    <a:pt x="0" y="0"/>
                  </a:moveTo>
                  <a:lnTo>
                    <a:pt x="0" y="2992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0" name="pl149"/>
            <p:cNvSpPr/>
            <p:nvPr/>
          </p:nvSpPr>
          <p:spPr>
            <a:xfrm>
              <a:off x="1826105" y="3098688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1" name="pl150"/>
            <p:cNvSpPr/>
            <p:nvPr/>
          </p:nvSpPr>
          <p:spPr>
            <a:xfrm>
              <a:off x="2408849" y="3109399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2" name="pl151"/>
            <p:cNvSpPr/>
            <p:nvPr/>
          </p:nvSpPr>
          <p:spPr>
            <a:xfrm>
              <a:off x="2437986" y="3109399"/>
              <a:ext cx="0" cy="3322"/>
            </a:xfrm>
            <a:custGeom>
              <a:avLst/>
              <a:gdLst/>
              <a:ahLst/>
              <a:cxnLst/>
              <a:rect l="0" t="0" r="0" b="0"/>
              <a:pathLst>
                <a:path h="3322">
                  <a:moveTo>
                    <a:pt x="0" y="0"/>
                  </a:moveTo>
                  <a:lnTo>
                    <a:pt x="0" y="3322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3" name="pl152"/>
            <p:cNvSpPr/>
            <p:nvPr/>
          </p:nvSpPr>
          <p:spPr>
            <a:xfrm>
              <a:off x="2408849" y="3112722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4" name="pl153"/>
            <p:cNvSpPr/>
            <p:nvPr/>
          </p:nvSpPr>
          <p:spPr>
            <a:xfrm>
              <a:off x="1243361" y="3115718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5" name="pl154"/>
            <p:cNvSpPr/>
            <p:nvPr/>
          </p:nvSpPr>
          <p:spPr>
            <a:xfrm>
              <a:off x="1272498" y="3115718"/>
              <a:ext cx="0" cy="7256"/>
            </a:xfrm>
            <a:custGeom>
              <a:avLst/>
              <a:gdLst/>
              <a:ahLst/>
              <a:cxnLst/>
              <a:rect l="0" t="0" r="0" b="0"/>
              <a:pathLst>
                <a:path h="7256">
                  <a:moveTo>
                    <a:pt x="0" y="0"/>
                  </a:moveTo>
                  <a:lnTo>
                    <a:pt x="0" y="7256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6" name="pl155"/>
            <p:cNvSpPr/>
            <p:nvPr/>
          </p:nvSpPr>
          <p:spPr>
            <a:xfrm>
              <a:off x="1243361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7" name="pl156"/>
            <p:cNvSpPr/>
            <p:nvPr/>
          </p:nvSpPr>
          <p:spPr>
            <a:xfrm>
              <a:off x="1826105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8" name="pl157"/>
            <p:cNvSpPr/>
            <p:nvPr/>
          </p:nvSpPr>
          <p:spPr>
            <a:xfrm>
              <a:off x="1855242" y="31229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9" name="pl158"/>
            <p:cNvSpPr/>
            <p:nvPr/>
          </p:nvSpPr>
          <p:spPr>
            <a:xfrm>
              <a:off x="1826105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0" name="pl159"/>
            <p:cNvSpPr/>
            <p:nvPr/>
          </p:nvSpPr>
          <p:spPr>
            <a:xfrm>
              <a:off x="2408849" y="3108198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1" name="pl160"/>
            <p:cNvSpPr/>
            <p:nvPr/>
          </p:nvSpPr>
          <p:spPr>
            <a:xfrm>
              <a:off x="2437986" y="3108198"/>
              <a:ext cx="0" cy="14776"/>
            </a:xfrm>
            <a:custGeom>
              <a:avLst/>
              <a:gdLst/>
              <a:ahLst/>
              <a:cxnLst/>
              <a:rect l="0" t="0" r="0" b="0"/>
              <a:pathLst>
                <a:path h="14776">
                  <a:moveTo>
                    <a:pt x="0" y="0"/>
                  </a:moveTo>
                  <a:lnTo>
                    <a:pt x="0" y="14776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2" name="pl161"/>
            <p:cNvSpPr/>
            <p:nvPr/>
          </p:nvSpPr>
          <p:spPr>
            <a:xfrm>
              <a:off x="2408849" y="3122975"/>
              <a:ext cx="58274" cy="0"/>
            </a:xfrm>
            <a:custGeom>
              <a:avLst/>
              <a:gdLst/>
              <a:ahLst/>
              <a:cxnLst/>
              <a:rect l="0" t="0" r="0" b="0"/>
              <a:pathLst>
                <a:path w="58274">
                  <a:moveTo>
                    <a:pt x="0" y="0"/>
                  </a:moveTo>
                  <a:lnTo>
                    <a:pt x="5827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3" name="rc162"/>
            <p:cNvSpPr/>
            <p:nvPr/>
          </p:nvSpPr>
          <p:spPr>
            <a:xfrm>
              <a:off x="482880" y="294457"/>
              <a:ext cx="3910212" cy="2963208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4" name="tx163"/>
            <p:cNvSpPr/>
            <p:nvPr/>
          </p:nvSpPr>
          <p:spPr>
            <a:xfrm>
              <a:off x="358094" y="3081283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5" name="tx164"/>
            <p:cNvSpPr/>
            <p:nvPr/>
          </p:nvSpPr>
          <p:spPr>
            <a:xfrm>
              <a:off x="295939" y="2151588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96" name="tx165"/>
            <p:cNvSpPr/>
            <p:nvPr/>
          </p:nvSpPr>
          <p:spPr>
            <a:xfrm>
              <a:off x="233783" y="1221894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97" name="tx166"/>
            <p:cNvSpPr/>
            <p:nvPr/>
          </p:nvSpPr>
          <p:spPr>
            <a:xfrm>
              <a:off x="233783" y="292199"/>
              <a:ext cx="186466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398" name="pl167"/>
            <p:cNvSpPr/>
            <p:nvPr/>
          </p:nvSpPr>
          <p:spPr>
            <a:xfrm>
              <a:off x="448085" y="312297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9" name="pl168"/>
            <p:cNvSpPr/>
            <p:nvPr/>
          </p:nvSpPr>
          <p:spPr>
            <a:xfrm>
              <a:off x="448085" y="219328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0" name="pl169"/>
            <p:cNvSpPr/>
            <p:nvPr/>
          </p:nvSpPr>
          <p:spPr>
            <a:xfrm>
              <a:off x="448085" y="126358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1" name="pl170"/>
            <p:cNvSpPr/>
            <p:nvPr/>
          </p:nvSpPr>
          <p:spPr>
            <a:xfrm>
              <a:off x="448085" y="3338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2" name="pl171"/>
            <p:cNvSpPr/>
            <p:nvPr/>
          </p:nvSpPr>
          <p:spPr>
            <a:xfrm>
              <a:off x="68975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3" name="pl172"/>
            <p:cNvSpPr/>
            <p:nvPr/>
          </p:nvSpPr>
          <p:spPr>
            <a:xfrm>
              <a:off x="127249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4" name="pl173"/>
            <p:cNvSpPr/>
            <p:nvPr/>
          </p:nvSpPr>
          <p:spPr>
            <a:xfrm>
              <a:off x="1855242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5" name="pl174"/>
            <p:cNvSpPr/>
            <p:nvPr/>
          </p:nvSpPr>
          <p:spPr>
            <a:xfrm>
              <a:off x="2437986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6" name="pl175"/>
            <p:cNvSpPr/>
            <p:nvPr/>
          </p:nvSpPr>
          <p:spPr>
            <a:xfrm>
              <a:off x="3020730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7" name="pl176"/>
            <p:cNvSpPr/>
            <p:nvPr/>
          </p:nvSpPr>
          <p:spPr>
            <a:xfrm>
              <a:off x="3603474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8" name="pl177"/>
            <p:cNvSpPr/>
            <p:nvPr/>
          </p:nvSpPr>
          <p:spPr>
            <a:xfrm>
              <a:off x="4186218" y="32576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9" name="tx178"/>
            <p:cNvSpPr/>
            <p:nvPr/>
          </p:nvSpPr>
          <p:spPr>
            <a:xfrm>
              <a:off x="658676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10" name="tx179"/>
            <p:cNvSpPr/>
            <p:nvPr/>
          </p:nvSpPr>
          <p:spPr>
            <a:xfrm>
              <a:off x="1241420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11" name="tx180"/>
            <p:cNvSpPr/>
            <p:nvPr/>
          </p:nvSpPr>
          <p:spPr>
            <a:xfrm>
              <a:off x="1824164" y="3319969"/>
              <a:ext cx="62155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12" name="tx181"/>
            <p:cNvSpPr/>
            <p:nvPr/>
          </p:nvSpPr>
          <p:spPr>
            <a:xfrm>
              <a:off x="2406908" y="3318550"/>
              <a:ext cx="62155" cy="81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13" name="tx182"/>
            <p:cNvSpPr/>
            <p:nvPr/>
          </p:nvSpPr>
          <p:spPr>
            <a:xfrm>
              <a:off x="2989652" y="3320296"/>
              <a:ext cx="62155" cy="800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14" name="tx183"/>
            <p:cNvSpPr/>
            <p:nvPr/>
          </p:nvSpPr>
          <p:spPr>
            <a:xfrm>
              <a:off x="3572396" y="3320023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15" name="tx184"/>
            <p:cNvSpPr/>
            <p:nvPr/>
          </p:nvSpPr>
          <p:spPr>
            <a:xfrm>
              <a:off x="4155140" y="33186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6" name="tx185"/>
            <p:cNvSpPr/>
            <p:nvPr/>
          </p:nvSpPr>
          <p:spPr>
            <a:xfrm>
              <a:off x="2294364" y="3456428"/>
              <a:ext cx="287244" cy="1021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Días</a:t>
              </a:r>
            </a:p>
          </p:txBody>
        </p:sp>
        <p:sp>
          <p:nvSpPr>
            <p:cNvPr id="417" name="tx186"/>
            <p:cNvSpPr/>
            <p:nvPr/>
          </p:nvSpPr>
          <p:spPr>
            <a:xfrm rot="-5400000">
              <a:off x="-159061" y="1711328"/>
              <a:ext cx="527831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pmol/ml</a:t>
              </a:r>
            </a:p>
          </p:txBody>
        </p:sp>
        <p:sp>
          <p:nvSpPr>
            <p:cNvPr id="418" name="rc187"/>
            <p:cNvSpPr/>
            <p:nvPr/>
          </p:nvSpPr>
          <p:spPr>
            <a:xfrm>
              <a:off x="4532270" y="729154"/>
              <a:ext cx="884540" cy="20938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9" name="tx188"/>
            <p:cNvSpPr/>
            <p:nvPr/>
          </p:nvSpPr>
          <p:spPr>
            <a:xfrm>
              <a:off x="4601859" y="811806"/>
              <a:ext cx="745362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Tratamiento</a:t>
              </a:r>
            </a:p>
          </p:txBody>
        </p:sp>
        <p:sp>
          <p:nvSpPr>
            <p:cNvPr id="420" name="rc189"/>
            <p:cNvSpPr/>
            <p:nvPr/>
          </p:nvSpPr>
          <p:spPr>
            <a:xfrm>
              <a:off x="4601859" y="99773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1" name="pl190"/>
            <p:cNvSpPr/>
            <p:nvPr/>
          </p:nvSpPr>
          <p:spPr>
            <a:xfrm>
              <a:off x="4623805" y="11074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2" name="pt191"/>
            <p:cNvSpPr/>
            <p:nvPr/>
          </p:nvSpPr>
          <p:spPr>
            <a:xfrm>
              <a:off x="4666435" y="1062308"/>
              <a:ext cx="90303" cy="90303"/>
            </a:xfrm>
            <a:prstGeom prst="ellipse">
              <a:avLst/>
            </a:prstGeom>
            <a:solidFill>
              <a:srgbClr val="ED0000">
                <a:alpha val="100000"/>
              </a:srgbClr>
            </a:solidFill>
            <a:ln w="9000" cap="rnd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3" name="pl192"/>
            <p:cNvSpPr/>
            <p:nvPr/>
          </p:nvSpPr>
          <p:spPr>
            <a:xfrm>
              <a:off x="4623805" y="110746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ED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4" name="rc193"/>
            <p:cNvSpPr/>
            <p:nvPr/>
          </p:nvSpPr>
          <p:spPr>
            <a:xfrm>
              <a:off x="4601859" y="121718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5" name="pl194"/>
            <p:cNvSpPr/>
            <p:nvPr/>
          </p:nvSpPr>
          <p:spPr>
            <a:xfrm>
              <a:off x="4623805" y="132691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6" name="pt195"/>
            <p:cNvSpPr/>
            <p:nvPr/>
          </p:nvSpPr>
          <p:spPr>
            <a:xfrm>
              <a:off x="4666435" y="1281764"/>
              <a:ext cx="90303" cy="90303"/>
            </a:xfrm>
            <a:prstGeom prst="ellipse">
              <a:avLst/>
            </a:prstGeom>
            <a:solidFill>
              <a:srgbClr val="AD002A">
                <a:alpha val="100000"/>
              </a:srgbClr>
            </a:solidFill>
            <a:ln w="9000" cap="rnd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7" name="pl196"/>
            <p:cNvSpPr/>
            <p:nvPr/>
          </p:nvSpPr>
          <p:spPr>
            <a:xfrm>
              <a:off x="4623805" y="132691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D002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8" name="rc197"/>
            <p:cNvSpPr/>
            <p:nvPr/>
          </p:nvSpPr>
          <p:spPr>
            <a:xfrm>
              <a:off x="4601859" y="14366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9" name="pl198"/>
            <p:cNvSpPr/>
            <p:nvPr/>
          </p:nvSpPr>
          <p:spPr>
            <a:xfrm>
              <a:off x="4623805" y="1546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0" name="pt199"/>
            <p:cNvSpPr/>
            <p:nvPr/>
          </p:nvSpPr>
          <p:spPr>
            <a:xfrm>
              <a:off x="4666435" y="1501220"/>
              <a:ext cx="90303" cy="90303"/>
            </a:xfrm>
            <a:prstGeom prst="ellipse">
              <a:avLst/>
            </a:prstGeom>
            <a:solidFill>
              <a:srgbClr val="0D3B66">
                <a:alpha val="100000"/>
              </a:srgbClr>
            </a:solidFill>
            <a:ln w="9000" cap="rnd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1" name="pl200"/>
            <p:cNvSpPr/>
            <p:nvPr/>
          </p:nvSpPr>
          <p:spPr>
            <a:xfrm>
              <a:off x="4623805" y="154637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D3B66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2" name="rc201"/>
            <p:cNvSpPr/>
            <p:nvPr/>
          </p:nvSpPr>
          <p:spPr>
            <a:xfrm>
              <a:off x="4601859" y="16561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3" name="pl202"/>
            <p:cNvSpPr/>
            <p:nvPr/>
          </p:nvSpPr>
          <p:spPr>
            <a:xfrm>
              <a:off x="4623805" y="176582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4" name="pt203"/>
            <p:cNvSpPr/>
            <p:nvPr/>
          </p:nvSpPr>
          <p:spPr>
            <a:xfrm>
              <a:off x="4666435" y="1720676"/>
              <a:ext cx="90303" cy="90303"/>
            </a:xfrm>
            <a:prstGeom prst="ellipse">
              <a:avLst/>
            </a:prstGeom>
            <a:solidFill>
              <a:srgbClr val="925E9F">
                <a:alpha val="100000"/>
              </a:srgbClr>
            </a:solidFill>
            <a:ln w="9000" cap="rnd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5" name="pl204"/>
            <p:cNvSpPr/>
            <p:nvPr/>
          </p:nvSpPr>
          <p:spPr>
            <a:xfrm>
              <a:off x="4623805" y="176582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925E9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6" name="rc205"/>
            <p:cNvSpPr/>
            <p:nvPr/>
          </p:nvSpPr>
          <p:spPr>
            <a:xfrm>
              <a:off x="4601859" y="18755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7" name="pl206"/>
            <p:cNvSpPr/>
            <p:nvPr/>
          </p:nvSpPr>
          <p:spPr>
            <a:xfrm>
              <a:off x="4623805" y="198528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8" name="pt207"/>
            <p:cNvSpPr/>
            <p:nvPr/>
          </p:nvSpPr>
          <p:spPr>
            <a:xfrm>
              <a:off x="4666435" y="1940132"/>
              <a:ext cx="90303" cy="90303"/>
            </a:xfrm>
            <a:prstGeom prst="ellipse">
              <a:avLst/>
            </a:prstGeom>
            <a:solidFill>
              <a:srgbClr val="00743F">
                <a:alpha val="100000"/>
              </a:srgbClr>
            </a:solidFill>
            <a:ln w="9000" cap="rnd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9" name="pl208"/>
            <p:cNvSpPr/>
            <p:nvPr/>
          </p:nvSpPr>
          <p:spPr>
            <a:xfrm>
              <a:off x="4623805" y="198528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743F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0" name="rc209"/>
            <p:cNvSpPr/>
            <p:nvPr/>
          </p:nvSpPr>
          <p:spPr>
            <a:xfrm>
              <a:off x="4601859" y="20950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1" name="pl210"/>
            <p:cNvSpPr/>
            <p:nvPr/>
          </p:nvSpPr>
          <p:spPr>
            <a:xfrm>
              <a:off x="4623805" y="22047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2" name="pt211"/>
            <p:cNvSpPr/>
            <p:nvPr/>
          </p:nvSpPr>
          <p:spPr>
            <a:xfrm>
              <a:off x="4666435" y="2159588"/>
              <a:ext cx="90303" cy="90303"/>
            </a:xfrm>
            <a:prstGeom prst="ellipse">
              <a:avLst/>
            </a:prstGeom>
            <a:solidFill>
              <a:srgbClr val="8BC34A">
                <a:alpha val="100000"/>
              </a:srgbClr>
            </a:solidFill>
            <a:ln w="9000" cap="rnd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3" name="pl212"/>
            <p:cNvSpPr/>
            <p:nvPr/>
          </p:nvSpPr>
          <p:spPr>
            <a:xfrm>
              <a:off x="4623805" y="2204740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8BC34A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4" name="rc213"/>
            <p:cNvSpPr/>
            <p:nvPr/>
          </p:nvSpPr>
          <p:spPr>
            <a:xfrm>
              <a:off x="4601859" y="23144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5" name="pl214"/>
            <p:cNvSpPr/>
            <p:nvPr/>
          </p:nvSpPr>
          <p:spPr>
            <a:xfrm>
              <a:off x="4623805" y="24241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6" name="pt215"/>
            <p:cNvSpPr/>
            <p:nvPr/>
          </p:nvSpPr>
          <p:spPr>
            <a:xfrm>
              <a:off x="4666435" y="2379044"/>
              <a:ext cx="90303" cy="90303"/>
            </a:xfrm>
            <a:prstGeom prst="ellipse">
              <a:avLst/>
            </a:prstGeom>
            <a:solidFill>
              <a:srgbClr val="FFC300">
                <a:alpha val="100000"/>
              </a:srgbClr>
            </a:solidFill>
            <a:ln w="9000" cap="rnd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7" name="pl216"/>
            <p:cNvSpPr/>
            <p:nvPr/>
          </p:nvSpPr>
          <p:spPr>
            <a:xfrm>
              <a:off x="4623805" y="242419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C300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8" name="rc217"/>
            <p:cNvSpPr/>
            <p:nvPr/>
          </p:nvSpPr>
          <p:spPr>
            <a:xfrm>
              <a:off x="4601859" y="25339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9" name="pl218"/>
            <p:cNvSpPr/>
            <p:nvPr/>
          </p:nvSpPr>
          <p:spPr>
            <a:xfrm>
              <a:off x="4623805" y="26436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0" name="pt219"/>
            <p:cNvSpPr/>
            <p:nvPr/>
          </p:nvSpPr>
          <p:spPr>
            <a:xfrm>
              <a:off x="4666435" y="2598500"/>
              <a:ext cx="90303" cy="90303"/>
            </a:xfrm>
            <a:prstGeom prst="ellipse">
              <a:avLst/>
            </a:prstGeom>
            <a:solidFill>
              <a:srgbClr val="B8860B">
                <a:alpha val="100000"/>
              </a:srgbClr>
            </a:solidFill>
            <a:ln w="9000" cap="rnd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1" name="pl220"/>
            <p:cNvSpPr/>
            <p:nvPr/>
          </p:nvSpPr>
          <p:spPr>
            <a:xfrm>
              <a:off x="4623805" y="2643652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8860B">
                  <a:alpha val="100000"/>
                </a:srgbClr>
              </a:solidFill>
              <a:prstDash val="solid"/>
              <a:round/>
            </a:ln>
          </p:spPr>
          <p:txBody>
            <a:bodyPr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2" name="tx221"/>
            <p:cNvSpPr/>
            <p:nvPr/>
          </p:nvSpPr>
          <p:spPr>
            <a:xfrm>
              <a:off x="4890904" y="1066150"/>
              <a:ext cx="19568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Fe+</a:t>
              </a:r>
            </a:p>
          </p:txBody>
        </p:sp>
        <p:sp>
          <p:nvSpPr>
            <p:cNvPr id="453" name="tx222"/>
            <p:cNvSpPr/>
            <p:nvPr/>
          </p:nvSpPr>
          <p:spPr>
            <a:xfrm>
              <a:off x="4890904" y="1285606"/>
              <a:ext cx="220518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Bic+</a:t>
              </a:r>
            </a:p>
          </p:txBody>
        </p:sp>
        <p:sp>
          <p:nvSpPr>
            <p:cNvPr id="454" name="tx223"/>
            <p:cNvSpPr/>
            <p:nvPr/>
          </p:nvSpPr>
          <p:spPr>
            <a:xfrm>
              <a:off x="4890904" y="1505062"/>
              <a:ext cx="167640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Fe-</a:t>
              </a:r>
            </a:p>
          </p:txBody>
        </p:sp>
        <p:sp>
          <p:nvSpPr>
            <p:cNvPr id="455" name="tx224"/>
            <p:cNvSpPr/>
            <p:nvPr/>
          </p:nvSpPr>
          <p:spPr>
            <a:xfrm>
              <a:off x="4890904" y="1724518"/>
              <a:ext cx="192469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Bic-</a:t>
              </a:r>
            </a:p>
          </p:txBody>
        </p:sp>
        <p:sp>
          <p:nvSpPr>
            <p:cNvPr id="456" name="tx225"/>
            <p:cNvSpPr/>
            <p:nvPr/>
          </p:nvSpPr>
          <p:spPr>
            <a:xfrm>
              <a:off x="4890904" y="1944957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F1</a:t>
              </a:r>
            </a:p>
          </p:txBody>
        </p:sp>
        <p:sp>
          <p:nvSpPr>
            <p:cNvPr id="457" name="tx226"/>
            <p:cNvSpPr/>
            <p:nvPr/>
          </p:nvSpPr>
          <p:spPr>
            <a:xfrm>
              <a:off x="4890904" y="2164413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FB1</a:t>
              </a:r>
            </a:p>
          </p:txBody>
        </p:sp>
        <p:sp>
          <p:nvSpPr>
            <p:cNvPr id="458" name="tx227"/>
            <p:cNvSpPr/>
            <p:nvPr/>
          </p:nvSpPr>
          <p:spPr>
            <a:xfrm>
              <a:off x="4890904" y="2383869"/>
              <a:ext cx="130423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F2</a:t>
              </a:r>
            </a:p>
          </p:txBody>
        </p:sp>
        <p:sp>
          <p:nvSpPr>
            <p:cNvPr id="459" name="tx228"/>
            <p:cNvSpPr/>
            <p:nvPr/>
          </p:nvSpPr>
          <p:spPr>
            <a:xfrm>
              <a:off x="4890904" y="2603325"/>
              <a:ext cx="204966" cy="8032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FB2</a:t>
              </a:r>
            </a:p>
          </p:txBody>
        </p:sp>
        <p:sp>
          <p:nvSpPr>
            <p:cNvPr id="460" name="tx229"/>
            <p:cNvSpPr/>
            <p:nvPr/>
          </p:nvSpPr>
          <p:spPr>
            <a:xfrm>
              <a:off x="482880" y="65496"/>
              <a:ext cx="2068487" cy="12409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4-keto-riboflavinas en SN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113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649</Words>
  <Application>Microsoft Office PowerPoint</Application>
  <PresentationFormat>Panorámica</PresentationFormat>
  <Paragraphs>564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Ejemplo de las graficas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GermanBo</dc:creator>
  <cp:lastModifiedBy>GermanBo</cp:lastModifiedBy>
  <cp:revision>41</cp:revision>
  <dcterms:created xsi:type="dcterms:W3CDTF">2023-07-03T09:40:48Z</dcterms:created>
  <dcterms:modified xsi:type="dcterms:W3CDTF">2024-02-27T15:46:28Z</dcterms:modified>
</cp:coreProperties>
</file>