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6" r:id="rId2"/>
    <p:sldId id="258" r:id="rId3"/>
    <p:sldId id="259" r:id="rId4"/>
    <p:sldId id="260" r:id="rId5"/>
    <p:sldId id="261" r:id="rId6"/>
    <p:sldId id="262" r:id="rId7"/>
    <p:sldId id="263" r:id="rId8"/>
    <p:sldId id="264" r:id="rId9"/>
    <p:sldId id="265" r:id="rId10"/>
    <p:sldId id="266" r:id="rId11"/>
    <p:sldId id="270" r:id="rId12"/>
    <p:sldId id="275" r:id="rId13"/>
    <p:sldId id="271" r:id="rId14"/>
    <p:sldId id="272" r:id="rId15"/>
    <p:sldId id="273" r:id="rId16"/>
    <p:sldId id="274" r:id="rId1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C78E6D-457D-EA4D-8FEF-1E7F23749579}" v="7" dt="2024-01-16T12:36:38.7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266"/>
    <p:restoredTop sz="94720"/>
  </p:normalViewPr>
  <p:slideViewPr>
    <p:cSldViewPr snapToGrid="0">
      <p:cViewPr varScale="1">
        <p:scale>
          <a:sx n="123" d="100"/>
          <a:sy n="123" d="100"/>
        </p:scale>
        <p:origin x="-824" y="-4337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mán CM" userId="0a866f0db4a55830" providerId="LiveId" clId="{57C78E6D-457D-EA4D-8FEF-1E7F23749579}"/>
    <pc:docChg chg="undo custSel addSld delSld modSld">
      <pc:chgData name="Germán CM" userId="0a866f0db4a55830" providerId="LiveId" clId="{57C78E6D-457D-EA4D-8FEF-1E7F23749579}" dt="2024-01-16T12:37:05.577" v="62" actId="20577"/>
      <pc:docMkLst>
        <pc:docMk/>
      </pc:docMkLst>
      <pc:sldChg chg="addSp modSp mod">
        <pc:chgData name="Germán CM" userId="0a866f0db4a55830" providerId="LiveId" clId="{57C78E6D-457D-EA4D-8FEF-1E7F23749579}" dt="2024-01-05T13:10:58.356" v="21" actId="14100"/>
        <pc:sldMkLst>
          <pc:docMk/>
          <pc:sldMk cId="1110858557" sldId="262"/>
        </pc:sldMkLst>
        <pc:picChg chg="mod">
          <ac:chgData name="Germán CM" userId="0a866f0db4a55830" providerId="LiveId" clId="{57C78E6D-457D-EA4D-8FEF-1E7F23749579}" dt="2024-01-05T13:10:49.553" v="19" actId="1076"/>
          <ac:picMkLst>
            <pc:docMk/>
            <pc:sldMk cId="1110858557" sldId="262"/>
            <ac:picMk id="3" creationId="{C1C0A7E7-3D55-3A28-3903-EEB2C4F1E4C4}"/>
          </ac:picMkLst>
        </pc:picChg>
        <pc:picChg chg="add mod">
          <ac:chgData name="Germán CM" userId="0a866f0db4a55830" providerId="LiveId" clId="{57C78E6D-457D-EA4D-8FEF-1E7F23749579}" dt="2024-01-05T13:10:58.356" v="21" actId="14100"/>
          <ac:picMkLst>
            <pc:docMk/>
            <pc:sldMk cId="1110858557" sldId="262"/>
            <ac:picMk id="4" creationId="{118C9036-9B6E-1332-76D9-F1269F97A5C9}"/>
          </ac:picMkLst>
        </pc:picChg>
      </pc:sldChg>
      <pc:sldChg chg="modSp mod">
        <pc:chgData name="Germán CM" userId="0a866f0db4a55830" providerId="LiveId" clId="{57C78E6D-457D-EA4D-8FEF-1E7F23749579}" dt="2024-01-15T16:19:59.897" v="26" actId="1076"/>
        <pc:sldMkLst>
          <pc:docMk/>
          <pc:sldMk cId="3984369439" sldId="264"/>
        </pc:sldMkLst>
        <pc:picChg chg="mod">
          <ac:chgData name="Germán CM" userId="0a866f0db4a55830" providerId="LiveId" clId="{57C78E6D-457D-EA4D-8FEF-1E7F23749579}" dt="2024-01-15T16:19:59.897" v="26" actId="1076"/>
          <ac:picMkLst>
            <pc:docMk/>
            <pc:sldMk cId="3984369439" sldId="264"/>
            <ac:picMk id="4" creationId="{6510DAB0-CB27-3988-0B1B-3019AEED3584}"/>
          </ac:picMkLst>
        </pc:picChg>
      </pc:sldChg>
      <pc:sldChg chg="addSp delSp modSp new mod setBg">
        <pc:chgData name="Germán CM" userId="0a866f0db4a55830" providerId="LiveId" clId="{57C78E6D-457D-EA4D-8FEF-1E7F23749579}" dt="2024-01-09T16:30:48.429" v="24" actId="26606"/>
        <pc:sldMkLst>
          <pc:docMk/>
          <pc:sldMk cId="1669565517" sldId="266"/>
        </pc:sldMkLst>
        <pc:spChg chg="del">
          <ac:chgData name="Germán CM" userId="0a866f0db4a55830" providerId="LiveId" clId="{57C78E6D-457D-EA4D-8FEF-1E7F23749579}" dt="2024-01-05T10:26:49.734" v="4" actId="478"/>
          <ac:spMkLst>
            <pc:docMk/>
            <pc:sldMk cId="1669565517" sldId="266"/>
            <ac:spMk id="2" creationId="{62F1678F-BD26-6C73-6AEC-B93585D9DD4A}"/>
          </ac:spMkLst>
        </pc:spChg>
        <pc:spChg chg="del">
          <ac:chgData name="Germán CM" userId="0a866f0db4a55830" providerId="LiveId" clId="{57C78E6D-457D-EA4D-8FEF-1E7F23749579}" dt="2024-01-05T10:26:51.524" v="5" actId="478"/>
          <ac:spMkLst>
            <pc:docMk/>
            <pc:sldMk cId="1669565517" sldId="266"/>
            <ac:spMk id="3" creationId="{40763599-1A75-51C3-4A72-5682714F015C}"/>
          </ac:spMkLst>
        </pc:spChg>
        <pc:spChg chg="del">
          <ac:chgData name="Germán CM" userId="0a866f0db4a55830" providerId="LiveId" clId="{57C78E6D-457D-EA4D-8FEF-1E7F23749579}" dt="2024-01-05T10:26:53.841" v="6" actId="478"/>
          <ac:spMkLst>
            <pc:docMk/>
            <pc:sldMk cId="1669565517" sldId="266"/>
            <ac:spMk id="4" creationId="{1C729AEB-81D3-3CFC-03DB-BEFD51113D55}"/>
          </ac:spMkLst>
        </pc:spChg>
        <pc:spChg chg="mod">
          <ac:chgData name="Germán CM" userId="0a866f0db4a55830" providerId="LiveId" clId="{57C78E6D-457D-EA4D-8FEF-1E7F23749579}" dt="2024-01-09T16:30:48.429" v="24" actId="26606"/>
          <ac:spMkLst>
            <pc:docMk/>
            <pc:sldMk cId="1669565517" sldId="266"/>
            <ac:spMk id="5" creationId="{CD934C94-1295-9720-A4C4-D6F085238A89}"/>
          </ac:spMkLst>
        </pc:spChg>
        <pc:spChg chg="add">
          <ac:chgData name="Germán CM" userId="0a866f0db4a55830" providerId="LiveId" clId="{57C78E6D-457D-EA4D-8FEF-1E7F23749579}" dt="2024-01-09T16:30:48.429" v="24" actId="26606"/>
          <ac:spMkLst>
            <pc:docMk/>
            <pc:sldMk cId="1669565517" sldId="266"/>
            <ac:spMk id="10" creationId="{F3060C83-F051-4F0E-ABAD-AA0DFC48B218}"/>
          </ac:spMkLst>
        </pc:spChg>
        <pc:spChg chg="add">
          <ac:chgData name="Germán CM" userId="0a866f0db4a55830" providerId="LiveId" clId="{57C78E6D-457D-EA4D-8FEF-1E7F23749579}" dt="2024-01-09T16:30:48.429" v="24" actId="26606"/>
          <ac:spMkLst>
            <pc:docMk/>
            <pc:sldMk cId="1669565517" sldId="266"/>
            <ac:spMk id="12" creationId="{83C98ABE-055B-441F-B07E-44F97F083C39}"/>
          </ac:spMkLst>
        </pc:spChg>
        <pc:spChg chg="add">
          <ac:chgData name="Germán CM" userId="0a866f0db4a55830" providerId="LiveId" clId="{57C78E6D-457D-EA4D-8FEF-1E7F23749579}" dt="2024-01-09T16:30:48.429" v="24" actId="26606"/>
          <ac:spMkLst>
            <pc:docMk/>
            <pc:sldMk cId="1669565517" sldId="266"/>
            <ac:spMk id="14" creationId="{29FDB030-9B49-4CED-8CCD-4D99382388AC}"/>
          </ac:spMkLst>
        </pc:spChg>
        <pc:spChg chg="add">
          <ac:chgData name="Germán CM" userId="0a866f0db4a55830" providerId="LiveId" clId="{57C78E6D-457D-EA4D-8FEF-1E7F23749579}" dt="2024-01-09T16:30:48.429" v="24" actId="26606"/>
          <ac:spMkLst>
            <pc:docMk/>
            <pc:sldMk cId="1669565517" sldId="266"/>
            <ac:spMk id="16" creationId="{3783CA14-24A1-485C-8B30-D6A5D87987AD}"/>
          </ac:spMkLst>
        </pc:spChg>
        <pc:spChg chg="add">
          <ac:chgData name="Germán CM" userId="0a866f0db4a55830" providerId="LiveId" clId="{57C78E6D-457D-EA4D-8FEF-1E7F23749579}" dt="2024-01-09T16:30:48.429" v="24" actId="26606"/>
          <ac:spMkLst>
            <pc:docMk/>
            <pc:sldMk cId="1669565517" sldId="266"/>
            <ac:spMk id="18" creationId="{9A97C86A-04D6-40F7-AE84-31AB43E6A846}"/>
          </ac:spMkLst>
        </pc:spChg>
        <pc:spChg chg="add">
          <ac:chgData name="Germán CM" userId="0a866f0db4a55830" providerId="LiveId" clId="{57C78E6D-457D-EA4D-8FEF-1E7F23749579}" dt="2024-01-09T16:30:48.429" v="24" actId="26606"/>
          <ac:spMkLst>
            <pc:docMk/>
            <pc:sldMk cId="1669565517" sldId="266"/>
            <ac:spMk id="20" creationId="{FF9F2414-84E8-453E-B1F3-389FDE8192D9}"/>
          </ac:spMkLst>
        </pc:spChg>
        <pc:spChg chg="add">
          <ac:chgData name="Germán CM" userId="0a866f0db4a55830" providerId="LiveId" clId="{57C78E6D-457D-EA4D-8FEF-1E7F23749579}" dt="2024-01-09T16:30:48.429" v="24" actId="26606"/>
          <ac:spMkLst>
            <pc:docMk/>
            <pc:sldMk cId="1669565517" sldId="266"/>
            <ac:spMk id="22" creationId="{3ECA69A1-7536-43AC-85EF-C7106179F5ED}"/>
          </ac:spMkLst>
        </pc:spChg>
        <pc:picChg chg="add mod">
          <ac:chgData name="Germán CM" userId="0a866f0db4a55830" providerId="LiveId" clId="{57C78E6D-457D-EA4D-8FEF-1E7F23749579}" dt="2024-01-09T16:30:48.429" v="24" actId="26606"/>
          <ac:picMkLst>
            <pc:docMk/>
            <pc:sldMk cId="1669565517" sldId="266"/>
            <ac:picMk id="2" creationId="{1FCE0780-EC2E-EE80-2375-883F7EE67717}"/>
          </ac:picMkLst>
        </pc:picChg>
      </pc:sldChg>
      <pc:sldChg chg="add del mod modShow">
        <pc:chgData name="Germán CM" userId="0a866f0db4a55830" providerId="LiveId" clId="{57C78E6D-457D-EA4D-8FEF-1E7F23749579}" dt="2024-01-05T10:27:19.575" v="13" actId="2696"/>
        <pc:sldMkLst>
          <pc:docMk/>
          <pc:sldMk cId="802326155" sldId="267"/>
        </pc:sldMkLst>
      </pc:sldChg>
      <pc:sldChg chg="add del">
        <pc:chgData name="Germán CM" userId="0a866f0db4a55830" providerId="LiveId" clId="{57C78E6D-457D-EA4D-8FEF-1E7F23749579}" dt="2024-01-05T10:27:22.842" v="14" actId="2696"/>
        <pc:sldMkLst>
          <pc:docMk/>
          <pc:sldMk cId="2908845890" sldId="268"/>
        </pc:sldMkLst>
      </pc:sldChg>
      <pc:sldChg chg="add del">
        <pc:chgData name="Germán CM" userId="0a866f0db4a55830" providerId="LiveId" clId="{57C78E6D-457D-EA4D-8FEF-1E7F23749579}" dt="2024-01-05T10:27:25.920" v="15" actId="2696"/>
        <pc:sldMkLst>
          <pc:docMk/>
          <pc:sldMk cId="722362201" sldId="269"/>
        </pc:sldMkLst>
      </pc:sldChg>
      <pc:sldChg chg="addSp delSp modSp add mod">
        <pc:chgData name="Germán CM" userId="0a866f0db4a55830" providerId="LiveId" clId="{57C78E6D-457D-EA4D-8FEF-1E7F23749579}" dt="2024-01-16T12:37:05.577" v="62" actId="20577"/>
        <pc:sldMkLst>
          <pc:docMk/>
          <pc:sldMk cId="2661757542" sldId="270"/>
        </pc:sldMkLst>
        <pc:spChg chg="add mod">
          <ac:chgData name="Germán CM" userId="0a866f0db4a55830" providerId="LiveId" clId="{57C78E6D-457D-EA4D-8FEF-1E7F23749579}" dt="2024-01-16T12:37:05.577" v="62" actId="20577"/>
          <ac:spMkLst>
            <pc:docMk/>
            <pc:sldMk cId="2661757542" sldId="270"/>
            <ac:spMk id="6" creationId="{31B85BA2-4D46-7BA3-FBF9-6F58448B7C58}"/>
          </ac:spMkLst>
        </pc:spChg>
        <pc:picChg chg="add del mod">
          <ac:chgData name="Germán CM" userId="0a866f0db4a55830" providerId="LiveId" clId="{57C78E6D-457D-EA4D-8FEF-1E7F23749579}" dt="2024-01-16T12:35:38.782" v="54" actId="478"/>
          <ac:picMkLst>
            <pc:docMk/>
            <pc:sldMk cId="2661757542" sldId="270"/>
            <ac:picMk id="2" creationId="{F69CB4CE-0FA7-23BD-6461-CECA476A13F1}"/>
          </ac:picMkLst>
        </pc:picChg>
        <pc:picChg chg="add del mod">
          <ac:chgData name="Germán CM" userId="0a866f0db4a55830" providerId="LiveId" clId="{57C78E6D-457D-EA4D-8FEF-1E7F23749579}" dt="2024-01-16T12:35:39.591" v="55" actId="478"/>
          <ac:picMkLst>
            <pc:docMk/>
            <pc:sldMk cId="2661757542" sldId="270"/>
            <ac:picMk id="3" creationId="{355B520F-6F2B-4D3D-1057-42199463D861}"/>
          </ac:picMkLst>
        </pc:picChg>
        <pc:picChg chg="add mod">
          <ac:chgData name="Germán CM" userId="0a866f0db4a55830" providerId="LiveId" clId="{57C78E6D-457D-EA4D-8FEF-1E7F23749579}" dt="2024-01-16T12:35:52.884" v="59" actId="1076"/>
          <ac:picMkLst>
            <pc:docMk/>
            <pc:sldMk cId="2661757542" sldId="270"/>
            <ac:picMk id="4" creationId="{F6AA8B24-D659-66E8-7438-5784CBED5D7F}"/>
          </ac:picMkLst>
        </pc:picChg>
      </pc:sldChg>
      <pc:sldChg chg="add">
        <pc:chgData name="Germán CM" userId="0a866f0db4a55830" providerId="LiveId" clId="{57C78E6D-457D-EA4D-8FEF-1E7F23749579}" dt="2024-01-05T10:26:57.477" v="8" actId="2890"/>
        <pc:sldMkLst>
          <pc:docMk/>
          <pc:sldMk cId="3633654937" sldId="271"/>
        </pc:sldMkLst>
      </pc:sldChg>
      <pc:sldChg chg="add">
        <pc:chgData name="Germán CM" userId="0a866f0db4a55830" providerId="LiveId" clId="{57C78E6D-457D-EA4D-8FEF-1E7F23749579}" dt="2024-01-05T10:26:57.857" v="9" actId="2890"/>
        <pc:sldMkLst>
          <pc:docMk/>
          <pc:sldMk cId="432197474" sldId="272"/>
        </pc:sldMkLst>
      </pc:sldChg>
      <pc:sldChg chg="add">
        <pc:chgData name="Germán CM" userId="0a866f0db4a55830" providerId="LiveId" clId="{57C78E6D-457D-EA4D-8FEF-1E7F23749579}" dt="2024-01-05T10:26:59.545" v="10" actId="2890"/>
        <pc:sldMkLst>
          <pc:docMk/>
          <pc:sldMk cId="3153991101" sldId="273"/>
        </pc:sldMkLst>
      </pc:sldChg>
      <pc:sldChg chg="add">
        <pc:chgData name="Germán CM" userId="0a866f0db4a55830" providerId="LiveId" clId="{57C78E6D-457D-EA4D-8FEF-1E7F23749579}" dt="2024-01-05T10:26:59.663" v="11" actId="2890"/>
        <pc:sldMkLst>
          <pc:docMk/>
          <pc:sldMk cId="3703038104" sldId="274"/>
        </pc:sldMkLst>
      </pc:sldChg>
      <pc:sldChg chg="addSp delSp modSp new mod">
        <pc:chgData name="Germán CM" userId="0a866f0db4a55830" providerId="LiveId" clId="{57C78E6D-457D-EA4D-8FEF-1E7F23749579}" dt="2024-01-16T12:35:32.720" v="53" actId="1076"/>
        <pc:sldMkLst>
          <pc:docMk/>
          <pc:sldMk cId="2297291155" sldId="275"/>
        </pc:sldMkLst>
        <pc:spChg chg="del">
          <ac:chgData name="Germán CM" userId="0a866f0db4a55830" providerId="LiveId" clId="{57C78E6D-457D-EA4D-8FEF-1E7F23749579}" dt="2024-01-16T12:35:24.816" v="49" actId="478"/>
          <ac:spMkLst>
            <pc:docMk/>
            <pc:sldMk cId="2297291155" sldId="275"/>
            <ac:spMk id="2" creationId="{E85C100C-922F-21E4-A768-2FE6F8463BFF}"/>
          </ac:spMkLst>
        </pc:spChg>
        <pc:spChg chg="del">
          <ac:chgData name="Germán CM" userId="0a866f0db4a55830" providerId="LiveId" clId="{57C78E6D-457D-EA4D-8FEF-1E7F23749579}" dt="2024-01-16T12:35:26.585" v="50" actId="478"/>
          <ac:spMkLst>
            <pc:docMk/>
            <pc:sldMk cId="2297291155" sldId="275"/>
            <ac:spMk id="3" creationId="{8E6746C4-D1A7-3585-5A6D-7B10F1C486E5}"/>
          </ac:spMkLst>
        </pc:spChg>
        <pc:spChg chg="del">
          <ac:chgData name="Germán CM" userId="0a866f0db4a55830" providerId="LiveId" clId="{57C78E6D-457D-EA4D-8FEF-1E7F23749579}" dt="2024-01-16T12:35:29.141" v="51" actId="478"/>
          <ac:spMkLst>
            <pc:docMk/>
            <pc:sldMk cId="2297291155" sldId="275"/>
            <ac:spMk id="4" creationId="{18A9045F-4131-409C-8952-D85EF14E5B69}"/>
          </ac:spMkLst>
        </pc:spChg>
        <pc:picChg chg="add mod">
          <ac:chgData name="Germán CM" userId="0a866f0db4a55830" providerId="LiveId" clId="{57C78E6D-457D-EA4D-8FEF-1E7F23749579}" dt="2024-01-16T12:35:32.720" v="53" actId="1076"/>
          <ac:picMkLst>
            <pc:docMk/>
            <pc:sldMk cId="2297291155" sldId="275"/>
            <ac:picMk id="6" creationId="{4668B91A-7FF5-16A5-1228-CE46AC411C50}"/>
          </ac:picMkLst>
        </pc:picChg>
        <pc:picChg chg="add mod">
          <ac:chgData name="Germán CM" userId="0a866f0db4a55830" providerId="LiveId" clId="{57C78E6D-457D-EA4D-8FEF-1E7F23749579}" dt="2024-01-16T12:35:32.720" v="53" actId="1076"/>
          <ac:picMkLst>
            <pc:docMk/>
            <pc:sldMk cId="2297291155" sldId="275"/>
            <ac:picMk id="7" creationId="{9CDA20BF-5876-845D-3128-3CA1CFE3A316}"/>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03T13:50:49.161"/>
    </inkml:context>
    <inkml:brush xml:id="br0">
      <inkml:brushProperty name="width" value="0.3" units="cm"/>
      <inkml:brushProperty name="height" value="0.6" units="cm"/>
      <inkml:brushProperty name="color" value="#A2D762"/>
      <inkml:brushProperty name="tip" value="rectangle"/>
      <inkml:brushProperty name="rasterOp" value="maskPen"/>
    </inkml:brush>
  </inkml:definitions>
  <inkml:trace contextRef="#ctx0" brushRef="#br0">75 255,'-27'71,"3"-3,12-24,4-1,5-6,2 0,1 4,0 6,0 12,0 3,0 3,0 1,0-3,0 12,0 4,0-1,0-5,0-8,0 3,0 5,0 3,0 2,0 3,0 2,0-3,0-5,0-4,0-6,0-5,0-3,0-7,0-3,0-1,0-4,0 2,0-1,0-6,0-7,0-6,0-2,5 2,13 0,13 3,17 0,10-1,1-4,7-7,-2-3,2-6,-2-1,0-3,-1-1,-1-1,-2 0,-2 0,-7 0,-4 0,-3 0,-6 0,0 0,2 0,3 0,10-4,9-2,-3 1,12 1,-1 4,11 0,13 0,-9 0,4 0,-5 0,-11 0,18 0,7 0,1 0,-46-1,-1 2,37 3,-2 4,-9 1,5 6,6-2,1-2,-40-6,1-1,37 0,3 1,3 2,2 0,0 0,-5 1,-5-1,-4 5,1 4,-1 0,6 2,-1-2,3 0,-1 1,5 0,-1-3,0-5,6-4,0-5,-45 0,-1 0,3 2,-1 0,-4 0,-1 1,2 1,-1 1,46 4,1-4,-48-1,1 0,0 0,0 1,1 0,1 0,4 0,1 0,0 0,0-1,3-1,1 0,0 0,0 0,1 0,1-2,-1 0,0-1,-7 0,-1 0,2 0,0 0,-5 0,0 0,3 0,1 0,4 0,1 0,0 0,0 0,1 0,2 0,-1-2,1 0,-3 0,0-1,4-2,0 0,-2 0,-1 0,-4 0,-1 1,-3-1,-2 0,33 1,-14-3,14 3,4-1,-39 3,2 0,6 2,1 0,-2 0,1 0,7 0,0 0,-5 0,1 0,12 0,2-1,4-1,1 0,1-1,0 0,2 0,-2 0,-10 0,-2 1,-4 1,-1 2,-5-1,-1 0,-6 0,-2-1,49 1,-47 0,0 0,-1 0,0 0,1 0,-2 0,32 0,-10 0,0 0,0 0,7 0,8 0,11 0,-45 0,1 0,5 0,2 1,3 2,2 2,5 0,2 1,1 2,1 0,4 2,1 0,0-3,0-1,-6-1,0 0,-1-1,0-2,-5-1,0-2,3 2,0-1,3 0,0 0,-2 0,-1 0,-1 0,-1 0,-4 0,-1 0,-4 0,-1 0,-1 0,-1 0,-4 0,-1 0,47-3,-2-2,0-4,-1-1,-5-1,-2-1,-5-2,-7-5,-6 1,-11 0,-9 2,-10 3,-5 3,-5 1,-4 1,2-1,-2-1,2 0,3 1,2-1,8 0,4-2,-3 1,9-1,1-1,6 1,2-3,-13 2,-4 0,-2 1,-6 5,8-6,4 2,1-4,3-2,-5 4,-2-1,-6 3,4-2,-5 3,5-3,6-2,-9 1,-1-4,-7 2,-7 1,0-1,-7 4,-5 0,-3 0,-4-2,-3-7,-1-7,1-7,0-6,1-6,-1-7,-3-6,0-5,0-1,0 3,0 2,0-1,0 4,0 0,-3-2,-1 5,-1 2,-1 6,2 5,0-1,1 2,3 2,0 6,0 3,0 1,0 2,0-3,0 4,0-4,0 6,0 6,0 0,-2 5,-5-7,-7-4,-9-3,-5-4,-2-1,4 6,5 4,8 5,8 4,3-4,2-2,-1-3,1 0,0-8,0-6,0-4,-2-1,-4 10,-2 3,-5 3,-9-4,-11 2,-15-1,-6 5,-16 3,19 9,-5 2,-14 1,-3 2,-6-2,0 1,4 2,3 1,12 1,5 1,-33-3,6 5,-13-1,40-1,-1 0,-8-2,-2-1,-6 0,-1 0,-4-1,0-1,0 1,-1 2,2 0,0 2,3-2,2 2,11 2,2 0,6-1,1 1,-38 0,9 0,-4 0,-1 0,0 0,-4 0,2 0,0 0,-2 0,-2 0,5 0,0 0,-1-3,-5-3,40 1,-1 1,-1-1,0 0,2 2,1 0,-48-4,7 1,-3-3,1 0,4 3,6-1,8 2,5-6,1-4,0-1,10 0,-8-3,-5 0,-5-5,-2-1,11 3,4 3,6 5,4 2,4 3,4 1,1 1,1 3,5 2,-3 2,4 0,-17 0,-11 0,-12 0,-13 0,4 0,-6 0,44 0,-2 0,-4 0,-1 0,-4-1,-2 2,-8 0,-1 3,1 1,-1 2,0 3,1 2,6-1,1 1,4 0,2-1,1-1,1-1,1-1,0-2,2 0,1-1,-40 0,10-4,13 3,-1 0,5 0,1 3,0-2,-1-1,-10-1,-2-3,0 1,5-1,7 0,2 0,3 0,-11 0,-4 0,-13 0,-8 0,-2 0,7 0,5 0,2 0,5 0,4 0,6 0,1 0,-1 0,-4 0,-6 0,-1 0,1 0,2 0,7 0,3 0,8 0,-17 0,-7 0,-12-1,45 0,-1-1,-42-2,1-4,16-1,-2 0,7-2,0 3,-6 1,6 4,2 3,-3-1,3 1,0 0,0 0,-8 0,0 0,-8 0,-4 0,-3 0,40 0,-3 0,-1 0,-1 0,-3 0,1 0,3 0,1 0,-35 0,15 0,13 3,5 1,1 3,1 3,-2 1,-6 0,-9 0,-5 1,3-1,8-2,11-4,7-5,0 0,-6 0,-8 0,2 0,-9 0,3 0,2 0,-4 0,11 0,2 0,2 0,-1 0,-3-2,-2-1,-9-7,-8-6,-14-2,41 9,-1 0,-48-3,8 2,1 2,13 3,9 1,7 3,20-1,7-1,14 0,7 1,-7 2,-2 0,-9 0,4 0,3 0,7 0,1 2,-3 0,0 2,-10 0,5-1,1 1,3 1,5 0,-4-1,-2-1,-1 0,0-3,7 2,-1 1,2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03T13:52:04.918"/>
    </inkml:context>
    <inkml:brush xml:id="br0">
      <inkml:brushProperty name="width" value="0.3" units="cm"/>
      <inkml:brushProperty name="height" value="0.6" units="cm"/>
      <inkml:brushProperty name="color" value="#A2D762"/>
      <inkml:brushProperty name="tip" value="rectangle"/>
      <inkml:brushProperty name="rasterOp" value="maskPen"/>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8AA881-3FDA-0B48-8DAF-71E0D6D801EC}" type="datetimeFigureOut">
              <a:rPr lang="es-ES" smtClean="0"/>
              <a:t>16/1/24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A22EBD-3B7D-CC4A-B183-A25AEE09A664}" type="slidenum">
              <a:rPr lang="es-ES" smtClean="0"/>
              <a:t>‹Nº›</a:t>
            </a:fld>
            <a:endParaRPr lang="es-ES"/>
          </a:p>
        </p:txBody>
      </p:sp>
    </p:spTree>
    <p:extLst>
      <p:ext uri="{BB962C8B-B14F-4D97-AF65-F5344CB8AC3E}">
        <p14:creationId xmlns:p14="http://schemas.microsoft.com/office/powerpoint/2010/main" val="1086364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E16E95-A267-48DC-DBBB-C92DB1ACB6D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2D06D477-C357-4F47-BDD5-A907232C7A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784ED3B9-894C-1084-3A88-FE786A7EC275}"/>
              </a:ext>
            </a:extLst>
          </p:cNvPr>
          <p:cNvSpPr>
            <a:spLocks noGrp="1"/>
          </p:cNvSpPr>
          <p:nvPr>
            <p:ph type="dt" sz="half" idx="10"/>
          </p:nvPr>
        </p:nvSpPr>
        <p:spPr/>
        <p:txBody>
          <a:bodyPr/>
          <a:lstStyle/>
          <a:p>
            <a:fld id="{1A2F7A95-64E5-B241-AB21-FBAF0F8EA678}" type="datetime1">
              <a:rPr lang="es-ES" smtClean="0"/>
              <a:t>16/1/24</a:t>
            </a:fld>
            <a:endParaRPr lang="es-ES"/>
          </a:p>
        </p:txBody>
      </p:sp>
      <p:sp>
        <p:nvSpPr>
          <p:cNvPr id="5" name="Marcador de pie de página 4">
            <a:extLst>
              <a:ext uri="{FF2B5EF4-FFF2-40B4-BE49-F238E27FC236}">
                <a16:creationId xmlns:a16="http://schemas.microsoft.com/office/drawing/2014/main" id="{814CE5D6-6590-5B31-92F7-2CAE7B03B44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FC1CA61-6BD4-12F1-B672-5401186D566A}"/>
              </a:ext>
            </a:extLst>
          </p:cNvPr>
          <p:cNvSpPr>
            <a:spLocks noGrp="1"/>
          </p:cNvSpPr>
          <p:nvPr>
            <p:ph type="sldNum" sz="quarter" idx="12"/>
          </p:nvPr>
        </p:nvSpPr>
        <p:spPr/>
        <p:txBody>
          <a:bodyPr/>
          <a:lstStyle/>
          <a:p>
            <a:fld id="{E1BF4B5F-C7C2-9E4B-90D7-6F404CF8882D}" type="slidenum">
              <a:rPr lang="es-ES" smtClean="0"/>
              <a:t>‹Nº›</a:t>
            </a:fld>
            <a:endParaRPr lang="es-ES"/>
          </a:p>
        </p:txBody>
      </p:sp>
    </p:spTree>
    <p:extLst>
      <p:ext uri="{BB962C8B-B14F-4D97-AF65-F5344CB8AC3E}">
        <p14:creationId xmlns:p14="http://schemas.microsoft.com/office/powerpoint/2010/main" val="229619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C03DE5-7992-928D-AE79-F6B7ABAE935B}"/>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C98D31C-F421-A925-46A7-24C356FAB15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DD2F924-5757-F577-8C5E-87D517DF372B}"/>
              </a:ext>
            </a:extLst>
          </p:cNvPr>
          <p:cNvSpPr>
            <a:spLocks noGrp="1"/>
          </p:cNvSpPr>
          <p:nvPr>
            <p:ph type="dt" sz="half" idx="10"/>
          </p:nvPr>
        </p:nvSpPr>
        <p:spPr/>
        <p:txBody>
          <a:bodyPr/>
          <a:lstStyle/>
          <a:p>
            <a:fld id="{795B9DBE-430E-444B-8DFB-BFE5DEE66557}" type="datetime1">
              <a:rPr lang="es-ES" smtClean="0"/>
              <a:t>16/1/24</a:t>
            </a:fld>
            <a:endParaRPr lang="es-ES"/>
          </a:p>
        </p:txBody>
      </p:sp>
      <p:sp>
        <p:nvSpPr>
          <p:cNvPr id="5" name="Marcador de pie de página 4">
            <a:extLst>
              <a:ext uri="{FF2B5EF4-FFF2-40B4-BE49-F238E27FC236}">
                <a16:creationId xmlns:a16="http://schemas.microsoft.com/office/drawing/2014/main" id="{7BEBC45F-A266-AC54-F059-F523EDC6300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9BB09A6-A1F5-374A-CA97-64D034AB0E95}"/>
              </a:ext>
            </a:extLst>
          </p:cNvPr>
          <p:cNvSpPr>
            <a:spLocks noGrp="1"/>
          </p:cNvSpPr>
          <p:nvPr>
            <p:ph type="sldNum" sz="quarter" idx="12"/>
          </p:nvPr>
        </p:nvSpPr>
        <p:spPr/>
        <p:txBody>
          <a:bodyPr/>
          <a:lstStyle/>
          <a:p>
            <a:fld id="{E1BF4B5F-C7C2-9E4B-90D7-6F404CF8882D}" type="slidenum">
              <a:rPr lang="es-ES" smtClean="0"/>
              <a:t>‹Nº›</a:t>
            </a:fld>
            <a:endParaRPr lang="es-ES"/>
          </a:p>
        </p:txBody>
      </p:sp>
    </p:spTree>
    <p:extLst>
      <p:ext uri="{BB962C8B-B14F-4D97-AF65-F5344CB8AC3E}">
        <p14:creationId xmlns:p14="http://schemas.microsoft.com/office/powerpoint/2010/main" val="915016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9DC996F-D656-FCD6-B68C-2773497BEDA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959F09F-BB80-BB50-EA2D-B451B438209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CAEEE0D-6798-947A-5282-C20EE2646D5D}"/>
              </a:ext>
            </a:extLst>
          </p:cNvPr>
          <p:cNvSpPr>
            <a:spLocks noGrp="1"/>
          </p:cNvSpPr>
          <p:nvPr>
            <p:ph type="dt" sz="half" idx="10"/>
          </p:nvPr>
        </p:nvSpPr>
        <p:spPr/>
        <p:txBody>
          <a:bodyPr/>
          <a:lstStyle/>
          <a:p>
            <a:fld id="{70594308-AA67-FB49-A8EE-4ABF134EA806}" type="datetime1">
              <a:rPr lang="es-ES" smtClean="0"/>
              <a:t>16/1/24</a:t>
            </a:fld>
            <a:endParaRPr lang="es-ES"/>
          </a:p>
        </p:txBody>
      </p:sp>
      <p:sp>
        <p:nvSpPr>
          <p:cNvPr id="5" name="Marcador de pie de página 4">
            <a:extLst>
              <a:ext uri="{FF2B5EF4-FFF2-40B4-BE49-F238E27FC236}">
                <a16:creationId xmlns:a16="http://schemas.microsoft.com/office/drawing/2014/main" id="{C17C34B7-AB05-6E80-43C5-F85083EE03F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86147C7-1FC7-2E17-0EF2-19D24DA83146}"/>
              </a:ext>
            </a:extLst>
          </p:cNvPr>
          <p:cNvSpPr>
            <a:spLocks noGrp="1"/>
          </p:cNvSpPr>
          <p:nvPr>
            <p:ph type="sldNum" sz="quarter" idx="12"/>
          </p:nvPr>
        </p:nvSpPr>
        <p:spPr/>
        <p:txBody>
          <a:bodyPr/>
          <a:lstStyle/>
          <a:p>
            <a:fld id="{E1BF4B5F-C7C2-9E4B-90D7-6F404CF8882D}" type="slidenum">
              <a:rPr lang="es-ES" smtClean="0"/>
              <a:t>‹Nº›</a:t>
            </a:fld>
            <a:endParaRPr lang="es-ES"/>
          </a:p>
        </p:txBody>
      </p:sp>
    </p:spTree>
    <p:extLst>
      <p:ext uri="{BB962C8B-B14F-4D97-AF65-F5344CB8AC3E}">
        <p14:creationId xmlns:p14="http://schemas.microsoft.com/office/powerpoint/2010/main" val="1495737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3D07B0-51C3-816D-446A-24EB4939BE32}"/>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2E9C144-04A9-91AF-3A41-EBCE275DEA1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073990D-9F0D-6FCE-D91B-4D8C687D378D}"/>
              </a:ext>
            </a:extLst>
          </p:cNvPr>
          <p:cNvSpPr>
            <a:spLocks noGrp="1"/>
          </p:cNvSpPr>
          <p:nvPr>
            <p:ph type="dt" sz="half" idx="10"/>
          </p:nvPr>
        </p:nvSpPr>
        <p:spPr/>
        <p:txBody>
          <a:bodyPr/>
          <a:lstStyle/>
          <a:p>
            <a:fld id="{509C9493-8728-FC48-9C05-E7E39331A34C}" type="datetime1">
              <a:rPr lang="es-ES" smtClean="0"/>
              <a:t>16/1/24</a:t>
            </a:fld>
            <a:endParaRPr lang="es-ES"/>
          </a:p>
        </p:txBody>
      </p:sp>
      <p:sp>
        <p:nvSpPr>
          <p:cNvPr id="5" name="Marcador de pie de página 4">
            <a:extLst>
              <a:ext uri="{FF2B5EF4-FFF2-40B4-BE49-F238E27FC236}">
                <a16:creationId xmlns:a16="http://schemas.microsoft.com/office/drawing/2014/main" id="{2B0339C4-0E8E-DEC5-9417-B8D3115FA48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483CF0D-7E93-3A13-610E-AD65384BC5DE}"/>
              </a:ext>
            </a:extLst>
          </p:cNvPr>
          <p:cNvSpPr>
            <a:spLocks noGrp="1"/>
          </p:cNvSpPr>
          <p:nvPr>
            <p:ph type="sldNum" sz="quarter" idx="12"/>
          </p:nvPr>
        </p:nvSpPr>
        <p:spPr/>
        <p:txBody>
          <a:bodyPr/>
          <a:lstStyle/>
          <a:p>
            <a:fld id="{E1BF4B5F-C7C2-9E4B-90D7-6F404CF8882D}" type="slidenum">
              <a:rPr lang="es-ES" smtClean="0"/>
              <a:t>‹Nº›</a:t>
            </a:fld>
            <a:endParaRPr lang="es-ES"/>
          </a:p>
        </p:txBody>
      </p:sp>
    </p:spTree>
    <p:extLst>
      <p:ext uri="{BB962C8B-B14F-4D97-AF65-F5344CB8AC3E}">
        <p14:creationId xmlns:p14="http://schemas.microsoft.com/office/powerpoint/2010/main" val="3488191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8215A8-333D-B23A-DE59-83331CF6F2F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DD09A690-5175-72D7-0D8F-DCDEEA9881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3DC63AD-304C-D91F-6364-24C8D5E42D23}"/>
              </a:ext>
            </a:extLst>
          </p:cNvPr>
          <p:cNvSpPr>
            <a:spLocks noGrp="1"/>
          </p:cNvSpPr>
          <p:nvPr>
            <p:ph type="dt" sz="half" idx="10"/>
          </p:nvPr>
        </p:nvSpPr>
        <p:spPr/>
        <p:txBody>
          <a:bodyPr/>
          <a:lstStyle/>
          <a:p>
            <a:fld id="{EE87F88B-D8E3-A141-A2ED-99B5364CF763}" type="datetime1">
              <a:rPr lang="es-ES" smtClean="0"/>
              <a:t>16/1/24</a:t>
            </a:fld>
            <a:endParaRPr lang="es-ES"/>
          </a:p>
        </p:txBody>
      </p:sp>
      <p:sp>
        <p:nvSpPr>
          <p:cNvPr id="5" name="Marcador de pie de página 4">
            <a:extLst>
              <a:ext uri="{FF2B5EF4-FFF2-40B4-BE49-F238E27FC236}">
                <a16:creationId xmlns:a16="http://schemas.microsoft.com/office/drawing/2014/main" id="{4F5F4E6C-90E7-476A-E394-CD7ED3BF025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75C71C9-8231-997F-3A53-3A52DA4303B8}"/>
              </a:ext>
            </a:extLst>
          </p:cNvPr>
          <p:cNvSpPr>
            <a:spLocks noGrp="1"/>
          </p:cNvSpPr>
          <p:nvPr>
            <p:ph type="sldNum" sz="quarter" idx="12"/>
          </p:nvPr>
        </p:nvSpPr>
        <p:spPr/>
        <p:txBody>
          <a:bodyPr/>
          <a:lstStyle/>
          <a:p>
            <a:fld id="{E1BF4B5F-C7C2-9E4B-90D7-6F404CF8882D}" type="slidenum">
              <a:rPr lang="es-ES" smtClean="0"/>
              <a:t>‹Nº›</a:t>
            </a:fld>
            <a:endParaRPr lang="es-ES"/>
          </a:p>
        </p:txBody>
      </p:sp>
    </p:spTree>
    <p:extLst>
      <p:ext uri="{BB962C8B-B14F-4D97-AF65-F5344CB8AC3E}">
        <p14:creationId xmlns:p14="http://schemas.microsoft.com/office/powerpoint/2010/main" val="1890341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AE9B64-AFF4-B27A-2D35-7685780BF1C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AEF2590-79A1-D7B6-3CFC-4D77AF11D86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A8944816-92DB-64FD-38B4-70EE461F8AC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960958A1-C8A4-74A1-7518-E142F89F1784}"/>
              </a:ext>
            </a:extLst>
          </p:cNvPr>
          <p:cNvSpPr>
            <a:spLocks noGrp="1"/>
          </p:cNvSpPr>
          <p:nvPr>
            <p:ph type="dt" sz="half" idx="10"/>
          </p:nvPr>
        </p:nvSpPr>
        <p:spPr/>
        <p:txBody>
          <a:bodyPr/>
          <a:lstStyle/>
          <a:p>
            <a:fld id="{C3574AD6-71DF-5141-87A0-ACAA56BD6C85}" type="datetime1">
              <a:rPr lang="es-ES" smtClean="0"/>
              <a:t>16/1/24</a:t>
            </a:fld>
            <a:endParaRPr lang="es-ES"/>
          </a:p>
        </p:txBody>
      </p:sp>
      <p:sp>
        <p:nvSpPr>
          <p:cNvPr id="6" name="Marcador de pie de página 5">
            <a:extLst>
              <a:ext uri="{FF2B5EF4-FFF2-40B4-BE49-F238E27FC236}">
                <a16:creationId xmlns:a16="http://schemas.microsoft.com/office/drawing/2014/main" id="{7EA8FABB-C825-9CDD-6333-166CB874ED4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3751C0E-1295-FEA3-8380-F44C519F3239}"/>
              </a:ext>
            </a:extLst>
          </p:cNvPr>
          <p:cNvSpPr>
            <a:spLocks noGrp="1"/>
          </p:cNvSpPr>
          <p:nvPr>
            <p:ph type="sldNum" sz="quarter" idx="12"/>
          </p:nvPr>
        </p:nvSpPr>
        <p:spPr/>
        <p:txBody>
          <a:bodyPr/>
          <a:lstStyle/>
          <a:p>
            <a:fld id="{E1BF4B5F-C7C2-9E4B-90D7-6F404CF8882D}" type="slidenum">
              <a:rPr lang="es-ES" smtClean="0"/>
              <a:t>‹Nº›</a:t>
            </a:fld>
            <a:endParaRPr lang="es-ES"/>
          </a:p>
        </p:txBody>
      </p:sp>
    </p:spTree>
    <p:extLst>
      <p:ext uri="{BB962C8B-B14F-4D97-AF65-F5344CB8AC3E}">
        <p14:creationId xmlns:p14="http://schemas.microsoft.com/office/powerpoint/2010/main" val="1306390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25527-DFA8-6E42-2D6E-C435C087AC29}"/>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CDB2591-AA78-F4D5-D035-9E830525F0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6408430-5794-1828-D8F8-95B3D41B40B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D2B6309-D296-37EA-F880-7570725B39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B89F253-E390-ABA2-5CB7-1E87CFFF16C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03742670-B13A-3987-1FAE-4FA8DE711A3F}"/>
              </a:ext>
            </a:extLst>
          </p:cNvPr>
          <p:cNvSpPr>
            <a:spLocks noGrp="1"/>
          </p:cNvSpPr>
          <p:nvPr>
            <p:ph type="dt" sz="half" idx="10"/>
          </p:nvPr>
        </p:nvSpPr>
        <p:spPr/>
        <p:txBody>
          <a:bodyPr/>
          <a:lstStyle/>
          <a:p>
            <a:fld id="{A9C0DF35-BA66-8748-B723-1C1EC8D54C25}" type="datetime1">
              <a:rPr lang="es-ES" smtClean="0"/>
              <a:t>16/1/24</a:t>
            </a:fld>
            <a:endParaRPr lang="es-ES"/>
          </a:p>
        </p:txBody>
      </p:sp>
      <p:sp>
        <p:nvSpPr>
          <p:cNvPr id="8" name="Marcador de pie de página 7">
            <a:extLst>
              <a:ext uri="{FF2B5EF4-FFF2-40B4-BE49-F238E27FC236}">
                <a16:creationId xmlns:a16="http://schemas.microsoft.com/office/drawing/2014/main" id="{416621BC-3EAF-A700-F9E1-1C7D107DACC3}"/>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E18DEB46-C7B4-C712-EC41-A0641D49C725}"/>
              </a:ext>
            </a:extLst>
          </p:cNvPr>
          <p:cNvSpPr>
            <a:spLocks noGrp="1"/>
          </p:cNvSpPr>
          <p:nvPr>
            <p:ph type="sldNum" sz="quarter" idx="12"/>
          </p:nvPr>
        </p:nvSpPr>
        <p:spPr/>
        <p:txBody>
          <a:bodyPr/>
          <a:lstStyle/>
          <a:p>
            <a:fld id="{E1BF4B5F-C7C2-9E4B-90D7-6F404CF8882D}" type="slidenum">
              <a:rPr lang="es-ES" smtClean="0"/>
              <a:t>‹Nº›</a:t>
            </a:fld>
            <a:endParaRPr lang="es-ES"/>
          </a:p>
        </p:txBody>
      </p:sp>
    </p:spTree>
    <p:extLst>
      <p:ext uri="{BB962C8B-B14F-4D97-AF65-F5344CB8AC3E}">
        <p14:creationId xmlns:p14="http://schemas.microsoft.com/office/powerpoint/2010/main" val="2331989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40DA83-D6C1-1F35-12E0-C5AD1CBFE4F3}"/>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9D0EFBA4-C953-CEB7-D1FB-4656E6BC6E33}"/>
              </a:ext>
            </a:extLst>
          </p:cNvPr>
          <p:cNvSpPr>
            <a:spLocks noGrp="1"/>
          </p:cNvSpPr>
          <p:nvPr>
            <p:ph type="dt" sz="half" idx="10"/>
          </p:nvPr>
        </p:nvSpPr>
        <p:spPr/>
        <p:txBody>
          <a:bodyPr/>
          <a:lstStyle/>
          <a:p>
            <a:fld id="{34DA43F9-37CD-604C-BE59-6515BF91BE05}" type="datetime1">
              <a:rPr lang="es-ES" smtClean="0"/>
              <a:t>16/1/24</a:t>
            </a:fld>
            <a:endParaRPr lang="es-ES"/>
          </a:p>
        </p:txBody>
      </p:sp>
      <p:sp>
        <p:nvSpPr>
          <p:cNvPr id="4" name="Marcador de pie de página 3">
            <a:extLst>
              <a:ext uri="{FF2B5EF4-FFF2-40B4-BE49-F238E27FC236}">
                <a16:creationId xmlns:a16="http://schemas.microsoft.com/office/drawing/2014/main" id="{6DFAC586-027F-13F2-B5BD-60A1F336AC07}"/>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F050A692-DDFF-F961-5938-AADD559F98A5}"/>
              </a:ext>
            </a:extLst>
          </p:cNvPr>
          <p:cNvSpPr>
            <a:spLocks noGrp="1"/>
          </p:cNvSpPr>
          <p:nvPr>
            <p:ph type="sldNum" sz="quarter" idx="12"/>
          </p:nvPr>
        </p:nvSpPr>
        <p:spPr/>
        <p:txBody>
          <a:bodyPr/>
          <a:lstStyle/>
          <a:p>
            <a:fld id="{E1BF4B5F-C7C2-9E4B-90D7-6F404CF8882D}" type="slidenum">
              <a:rPr lang="es-ES" smtClean="0"/>
              <a:t>‹Nº›</a:t>
            </a:fld>
            <a:endParaRPr lang="es-ES"/>
          </a:p>
        </p:txBody>
      </p:sp>
    </p:spTree>
    <p:extLst>
      <p:ext uri="{BB962C8B-B14F-4D97-AF65-F5344CB8AC3E}">
        <p14:creationId xmlns:p14="http://schemas.microsoft.com/office/powerpoint/2010/main" val="99514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C0141AF-9E04-9B31-DB0E-90AA4812082B}"/>
              </a:ext>
            </a:extLst>
          </p:cNvPr>
          <p:cNvSpPr>
            <a:spLocks noGrp="1"/>
          </p:cNvSpPr>
          <p:nvPr>
            <p:ph type="dt" sz="half" idx="10"/>
          </p:nvPr>
        </p:nvSpPr>
        <p:spPr/>
        <p:txBody>
          <a:bodyPr/>
          <a:lstStyle/>
          <a:p>
            <a:fld id="{2DD5F506-157B-934B-B573-06DF181D86DA}" type="datetime1">
              <a:rPr lang="es-ES" smtClean="0"/>
              <a:t>16/1/24</a:t>
            </a:fld>
            <a:endParaRPr lang="es-ES"/>
          </a:p>
        </p:txBody>
      </p:sp>
      <p:sp>
        <p:nvSpPr>
          <p:cNvPr id="3" name="Marcador de pie de página 2">
            <a:extLst>
              <a:ext uri="{FF2B5EF4-FFF2-40B4-BE49-F238E27FC236}">
                <a16:creationId xmlns:a16="http://schemas.microsoft.com/office/drawing/2014/main" id="{DFB75DCE-CD17-1ACB-BACA-87917C9DD24A}"/>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9748D555-D48C-3131-55BD-7340369929E2}"/>
              </a:ext>
            </a:extLst>
          </p:cNvPr>
          <p:cNvSpPr>
            <a:spLocks noGrp="1"/>
          </p:cNvSpPr>
          <p:nvPr>
            <p:ph type="sldNum" sz="quarter" idx="12"/>
          </p:nvPr>
        </p:nvSpPr>
        <p:spPr/>
        <p:txBody>
          <a:bodyPr/>
          <a:lstStyle/>
          <a:p>
            <a:fld id="{E1BF4B5F-C7C2-9E4B-90D7-6F404CF8882D}" type="slidenum">
              <a:rPr lang="es-ES" smtClean="0"/>
              <a:t>‹Nº›</a:t>
            </a:fld>
            <a:endParaRPr lang="es-ES"/>
          </a:p>
        </p:txBody>
      </p:sp>
    </p:spTree>
    <p:extLst>
      <p:ext uri="{BB962C8B-B14F-4D97-AF65-F5344CB8AC3E}">
        <p14:creationId xmlns:p14="http://schemas.microsoft.com/office/powerpoint/2010/main" val="3646202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911836-CA30-56F4-C2BC-FFECD56B924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4844939-0FE0-37A0-CB60-735278C82E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9B66A569-B99D-1415-7B08-4D268E44FA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BD616A2-DF5B-583E-1A13-472BDDF7D7DC}"/>
              </a:ext>
            </a:extLst>
          </p:cNvPr>
          <p:cNvSpPr>
            <a:spLocks noGrp="1"/>
          </p:cNvSpPr>
          <p:nvPr>
            <p:ph type="dt" sz="half" idx="10"/>
          </p:nvPr>
        </p:nvSpPr>
        <p:spPr/>
        <p:txBody>
          <a:bodyPr/>
          <a:lstStyle/>
          <a:p>
            <a:fld id="{728B000E-52F1-7843-AB8B-8A891D4666B7}" type="datetime1">
              <a:rPr lang="es-ES" smtClean="0"/>
              <a:t>16/1/24</a:t>
            </a:fld>
            <a:endParaRPr lang="es-ES"/>
          </a:p>
        </p:txBody>
      </p:sp>
      <p:sp>
        <p:nvSpPr>
          <p:cNvPr id="6" name="Marcador de pie de página 5">
            <a:extLst>
              <a:ext uri="{FF2B5EF4-FFF2-40B4-BE49-F238E27FC236}">
                <a16:creationId xmlns:a16="http://schemas.microsoft.com/office/drawing/2014/main" id="{C0D2F48C-D634-39C5-125A-E293547E77D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FD3A3DE-03E5-968A-01AA-C9DCC3C67F24}"/>
              </a:ext>
            </a:extLst>
          </p:cNvPr>
          <p:cNvSpPr>
            <a:spLocks noGrp="1"/>
          </p:cNvSpPr>
          <p:nvPr>
            <p:ph type="sldNum" sz="quarter" idx="12"/>
          </p:nvPr>
        </p:nvSpPr>
        <p:spPr/>
        <p:txBody>
          <a:bodyPr/>
          <a:lstStyle/>
          <a:p>
            <a:fld id="{E1BF4B5F-C7C2-9E4B-90D7-6F404CF8882D}" type="slidenum">
              <a:rPr lang="es-ES" smtClean="0"/>
              <a:t>‹Nº›</a:t>
            </a:fld>
            <a:endParaRPr lang="es-ES"/>
          </a:p>
        </p:txBody>
      </p:sp>
    </p:spTree>
    <p:extLst>
      <p:ext uri="{BB962C8B-B14F-4D97-AF65-F5344CB8AC3E}">
        <p14:creationId xmlns:p14="http://schemas.microsoft.com/office/powerpoint/2010/main" val="3799665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E5B98D-B39D-8AB0-BF79-CB31D68AD50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4348DD57-AE10-17F3-0FBA-016771674F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CA8EE424-E81B-C2EE-F8DE-2E770EDC24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358B921-DF9F-B1C7-97C3-C2EA94F0671F}"/>
              </a:ext>
            </a:extLst>
          </p:cNvPr>
          <p:cNvSpPr>
            <a:spLocks noGrp="1"/>
          </p:cNvSpPr>
          <p:nvPr>
            <p:ph type="dt" sz="half" idx="10"/>
          </p:nvPr>
        </p:nvSpPr>
        <p:spPr/>
        <p:txBody>
          <a:bodyPr/>
          <a:lstStyle/>
          <a:p>
            <a:fld id="{1586B3A7-6757-8841-9979-038B2E9640DA}" type="datetime1">
              <a:rPr lang="es-ES" smtClean="0"/>
              <a:t>16/1/24</a:t>
            </a:fld>
            <a:endParaRPr lang="es-ES"/>
          </a:p>
        </p:txBody>
      </p:sp>
      <p:sp>
        <p:nvSpPr>
          <p:cNvPr id="6" name="Marcador de pie de página 5">
            <a:extLst>
              <a:ext uri="{FF2B5EF4-FFF2-40B4-BE49-F238E27FC236}">
                <a16:creationId xmlns:a16="http://schemas.microsoft.com/office/drawing/2014/main" id="{DF66A728-C334-96E1-C8E9-357A02242E1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1597C42-009C-32B1-7E3E-8839657DE018}"/>
              </a:ext>
            </a:extLst>
          </p:cNvPr>
          <p:cNvSpPr>
            <a:spLocks noGrp="1"/>
          </p:cNvSpPr>
          <p:nvPr>
            <p:ph type="sldNum" sz="quarter" idx="12"/>
          </p:nvPr>
        </p:nvSpPr>
        <p:spPr/>
        <p:txBody>
          <a:bodyPr/>
          <a:lstStyle/>
          <a:p>
            <a:fld id="{E1BF4B5F-C7C2-9E4B-90D7-6F404CF8882D}" type="slidenum">
              <a:rPr lang="es-ES" smtClean="0"/>
              <a:t>‹Nº›</a:t>
            </a:fld>
            <a:endParaRPr lang="es-ES"/>
          </a:p>
        </p:txBody>
      </p:sp>
    </p:spTree>
    <p:extLst>
      <p:ext uri="{BB962C8B-B14F-4D97-AF65-F5344CB8AC3E}">
        <p14:creationId xmlns:p14="http://schemas.microsoft.com/office/powerpoint/2010/main" val="776105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19E0541-D04A-667D-79C2-BD8B02CC77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08D18B7-69EA-3A70-B3DD-07CB571F66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8EE1BFE-03D5-4906-2FE6-B421C494EB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BA97CB-A923-524C-AACD-CD88CFA4511E}" type="datetime1">
              <a:rPr lang="es-ES" smtClean="0"/>
              <a:t>16/1/24</a:t>
            </a:fld>
            <a:endParaRPr lang="es-ES"/>
          </a:p>
        </p:txBody>
      </p:sp>
      <p:sp>
        <p:nvSpPr>
          <p:cNvPr id="5" name="Marcador de pie de página 4">
            <a:extLst>
              <a:ext uri="{FF2B5EF4-FFF2-40B4-BE49-F238E27FC236}">
                <a16:creationId xmlns:a16="http://schemas.microsoft.com/office/drawing/2014/main" id="{32672665-27A0-BB1C-5414-5781907F11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3755A03E-EB76-2003-1613-1A3EA6B70A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F4B5F-C7C2-9E4B-90D7-6F404CF8882D}" type="slidenum">
              <a:rPr lang="es-ES" smtClean="0"/>
              <a:t>‹Nº›</a:t>
            </a:fld>
            <a:endParaRPr lang="es-ES"/>
          </a:p>
        </p:txBody>
      </p:sp>
    </p:spTree>
    <p:extLst>
      <p:ext uri="{BB962C8B-B14F-4D97-AF65-F5344CB8AC3E}">
        <p14:creationId xmlns:p14="http://schemas.microsoft.com/office/powerpoint/2010/main" val="357673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customXml" Target="../ink/ink2.xml"/><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customXml" Target="../ink/ink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6AB775B2-CA51-4A09-B1F0-D56006A9ED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FEF7F0FB-85A7-487E-AAD4-0DBF77D96F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241328" cy="6858000"/>
          </a:xfrm>
          <a:custGeom>
            <a:avLst/>
            <a:gdLst>
              <a:gd name="connsiteX0" fmla="*/ 0 w 8241328"/>
              <a:gd name="connsiteY0" fmla="*/ 0 h 6858000"/>
              <a:gd name="connsiteX1" fmla="*/ 5713814 w 8241328"/>
              <a:gd name="connsiteY1" fmla="*/ 0 h 6858000"/>
              <a:gd name="connsiteX2" fmla="*/ 5713679 w 8241328"/>
              <a:gd name="connsiteY2" fmla="*/ 952 h 6858000"/>
              <a:gd name="connsiteX3" fmla="*/ 5709177 w 8241328"/>
              <a:gd name="connsiteY3" fmla="*/ 55452 h 6858000"/>
              <a:gd name="connsiteX4" fmla="*/ 5706633 w 8241328"/>
              <a:gd name="connsiteY4" fmla="*/ 83443 h 6858000"/>
              <a:gd name="connsiteX5" fmla="*/ 5706419 w 8241328"/>
              <a:gd name="connsiteY5" fmla="*/ 95258 h 6858000"/>
              <a:gd name="connsiteX6" fmla="*/ 5717732 w 8241328"/>
              <a:gd name="connsiteY6" fmla="*/ 128928 h 6858000"/>
              <a:gd name="connsiteX7" fmla="*/ 5758287 w 8241328"/>
              <a:gd name="connsiteY7" fmla="*/ 225409 h 6858000"/>
              <a:gd name="connsiteX8" fmla="*/ 5824856 w 8241328"/>
              <a:gd name="connsiteY8" fmla="*/ 404787 h 6858000"/>
              <a:gd name="connsiteX9" fmla="*/ 5871388 w 8241328"/>
              <a:gd name="connsiteY9" fmla="*/ 536024 h 6858000"/>
              <a:gd name="connsiteX10" fmla="*/ 5898156 w 8241328"/>
              <a:gd name="connsiteY10" fmla="*/ 649772 h 6858000"/>
              <a:gd name="connsiteX11" fmla="*/ 5923208 w 8241328"/>
              <a:gd name="connsiteY11" fmla="*/ 806064 h 6858000"/>
              <a:gd name="connsiteX12" fmla="*/ 5935323 w 8241328"/>
              <a:gd name="connsiteY12" fmla="*/ 883515 h 6858000"/>
              <a:gd name="connsiteX13" fmla="*/ 5971020 w 8241328"/>
              <a:gd name="connsiteY13" fmla="*/ 985737 h 6858000"/>
              <a:gd name="connsiteX14" fmla="*/ 5967755 w 8241328"/>
              <a:gd name="connsiteY14" fmla="*/ 989522 h 6858000"/>
              <a:gd name="connsiteX15" fmla="*/ 5971932 w 8241328"/>
              <a:gd name="connsiteY15" fmla="*/ 1028868 h 6858000"/>
              <a:gd name="connsiteX16" fmla="*/ 6011836 w 8241328"/>
              <a:gd name="connsiteY16" fmla="*/ 1174777 h 6858000"/>
              <a:gd name="connsiteX17" fmla="*/ 6019300 w 8241328"/>
              <a:gd name="connsiteY17" fmla="*/ 1251443 h 6858000"/>
              <a:gd name="connsiteX18" fmla="*/ 6017874 w 8241328"/>
              <a:gd name="connsiteY18" fmla="*/ 1277350 h 6858000"/>
              <a:gd name="connsiteX19" fmla="*/ 6015739 w 8241328"/>
              <a:gd name="connsiteY19" fmla="*/ 1320836 h 6858000"/>
              <a:gd name="connsiteX20" fmla="*/ 6007274 w 8241328"/>
              <a:gd name="connsiteY20" fmla="*/ 1358386 h 6858000"/>
              <a:gd name="connsiteX21" fmla="*/ 5984405 w 8241328"/>
              <a:gd name="connsiteY21" fmla="*/ 1428640 h 6858000"/>
              <a:gd name="connsiteX22" fmla="*/ 5981436 w 8241328"/>
              <a:gd name="connsiteY22" fmla="*/ 1496373 h 6858000"/>
              <a:gd name="connsiteX23" fmla="*/ 5974334 w 8241328"/>
              <a:gd name="connsiteY23" fmla="*/ 1546516 h 6858000"/>
              <a:gd name="connsiteX24" fmla="*/ 5973715 w 8241328"/>
              <a:gd name="connsiteY24" fmla="*/ 1632145 h 6858000"/>
              <a:gd name="connsiteX25" fmla="*/ 5984804 w 8241328"/>
              <a:gd name="connsiteY25" fmla="*/ 1741609 h 6858000"/>
              <a:gd name="connsiteX26" fmla="*/ 5987792 w 8241328"/>
              <a:gd name="connsiteY26" fmla="*/ 1787047 h 6858000"/>
              <a:gd name="connsiteX27" fmla="*/ 5975805 w 8241328"/>
              <a:gd name="connsiteY27" fmla="*/ 1846714 h 6858000"/>
              <a:gd name="connsiteX28" fmla="*/ 5967055 w 8241328"/>
              <a:gd name="connsiteY28" fmla="*/ 1879824 h 6858000"/>
              <a:gd name="connsiteX29" fmla="*/ 5957408 w 8241328"/>
              <a:gd name="connsiteY29" fmla="*/ 1919132 h 6858000"/>
              <a:gd name="connsiteX30" fmla="*/ 5973785 w 8241328"/>
              <a:gd name="connsiteY30" fmla="*/ 1987272 h 6858000"/>
              <a:gd name="connsiteX31" fmla="*/ 5987966 w 8241328"/>
              <a:gd name="connsiteY31" fmla="*/ 2036166 h 6858000"/>
              <a:gd name="connsiteX32" fmla="*/ 6003751 w 8241328"/>
              <a:gd name="connsiteY32" fmla="*/ 2109790 h 6858000"/>
              <a:gd name="connsiteX33" fmla="*/ 6014774 w 8241328"/>
              <a:gd name="connsiteY33" fmla="*/ 2142052 h 6858000"/>
              <a:gd name="connsiteX34" fmla="*/ 6027113 w 8241328"/>
              <a:gd name="connsiteY34" fmla="*/ 2201621 h 6858000"/>
              <a:gd name="connsiteX35" fmla="*/ 6043868 w 8241328"/>
              <a:gd name="connsiteY35" fmla="*/ 2264926 h 6858000"/>
              <a:gd name="connsiteX36" fmla="*/ 6038945 w 8241328"/>
              <a:gd name="connsiteY36" fmla="*/ 2301703 h 6858000"/>
              <a:gd name="connsiteX37" fmla="*/ 6056909 w 8241328"/>
              <a:gd name="connsiteY37" fmla="*/ 2353414 h 6858000"/>
              <a:gd name="connsiteX38" fmla="*/ 6061930 w 8241328"/>
              <a:gd name="connsiteY38" fmla="*/ 2380501 h 6858000"/>
              <a:gd name="connsiteX39" fmla="*/ 6070747 w 8241328"/>
              <a:gd name="connsiteY39" fmla="*/ 2433191 h 6858000"/>
              <a:gd name="connsiteX40" fmla="*/ 6073640 w 8241328"/>
              <a:gd name="connsiteY40" fmla="*/ 2482025 h 6858000"/>
              <a:gd name="connsiteX41" fmla="*/ 6101697 w 8241328"/>
              <a:gd name="connsiteY41" fmla="*/ 2568061 h 6858000"/>
              <a:gd name="connsiteX42" fmla="*/ 6119572 w 8241328"/>
              <a:gd name="connsiteY42" fmla="*/ 2592171 h 6858000"/>
              <a:gd name="connsiteX43" fmla="*/ 6127860 w 8241328"/>
              <a:gd name="connsiteY43" fmla="*/ 2625397 h 6858000"/>
              <a:gd name="connsiteX44" fmla="*/ 6144489 w 8241328"/>
              <a:gd name="connsiteY44" fmla="*/ 2653533 h 6858000"/>
              <a:gd name="connsiteX45" fmla="*/ 6145884 w 8241328"/>
              <a:gd name="connsiteY45" fmla="*/ 2686505 h 6858000"/>
              <a:gd name="connsiteX46" fmla="*/ 6150774 w 8241328"/>
              <a:gd name="connsiteY46" fmla="*/ 2731261 h 6858000"/>
              <a:gd name="connsiteX47" fmla="*/ 6163100 w 8241328"/>
              <a:gd name="connsiteY47" fmla="*/ 2760750 h 6858000"/>
              <a:gd name="connsiteX48" fmla="*/ 6182058 w 8241328"/>
              <a:gd name="connsiteY48" fmla="*/ 2848194 h 6858000"/>
              <a:gd name="connsiteX49" fmla="*/ 6225615 w 8241328"/>
              <a:gd name="connsiteY49" fmla="*/ 2906661 h 6858000"/>
              <a:gd name="connsiteX50" fmla="*/ 6227341 w 8241328"/>
              <a:gd name="connsiteY50" fmla="*/ 2911370 h 6858000"/>
              <a:gd name="connsiteX51" fmla="*/ 6233358 w 8241328"/>
              <a:gd name="connsiteY51" fmla="*/ 2911519 h 6858000"/>
              <a:gd name="connsiteX52" fmla="*/ 6234847 w 8241328"/>
              <a:gd name="connsiteY52" fmla="*/ 2916426 h 6858000"/>
              <a:gd name="connsiteX53" fmla="*/ 6234909 w 8241328"/>
              <a:gd name="connsiteY53" fmla="*/ 2917781 h 6858000"/>
              <a:gd name="connsiteX54" fmla="*/ 6235612 w 8241328"/>
              <a:gd name="connsiteY54" fmla="*/ 2925530 h 6858000"/>
              <a:gd name="connsiteX55" fmla="*/ 6245580 w 8241328"/>
              <a:gd name="connsiteY55" fmla="*/ 2941444 h 6858000"/>
              <a:gd name="connsiteX56" fmla="*/ 6250877 w 8241328"/>
              <a:gd name="connsiteY56" fmla="*/ 2961539 h 6858000"/>
              <a:gd name="connsiteX57" fmla="*/ 6270296 w 8241328"/>
              <a:gd name="connsiteY57" fmla="*/ 3008362 h 6858000"/>
              <a:gd name="connsiteX58" fmla="*/ 6286039 w 8241328"/>
              <a:gd name="connsiteY58" fmla="*/ 3049571 h 6858000"/>
              <a:gd name="connsiteX59" fmla="*/ 6289907 w 8241328"/>
              <a:gd name="connsiteY59" fmla="*/ 3080033 h 6858000"/>
              <a:gd name="connsiteX60" fmla="*/ 6298557 w 8241328"/>
              <a:gd name="connsiteY60" fmla="*/ 3107448 h 6858000"/>
              <a:gd name="connsiteX61" fmla="*/ 6316921 w 8241328"/>
              <a:gd name="connsiteY61" fmla="*/ 3147591 h 6858000"/>
              <a:gd name="connsiteX62" fmla="*/ 6324962 w 8241328"/>
              <a:gd name="connsiteY62" fmla="*/ 3168152 h 6858000"/>
              <a:gd name="connsiteX63" fmla="*/ 6344483 w 8241328"/>
              <a:gd name="connsiteY63" fmla="*/ 3191384 h 6858000"/>
              <a:gd name="connsiteX64" fmla="*/ 6344516 w 8241328"/>
              <a:gd name="connsiteY64" fmla="*/ 3192232 h 6858000"/>
              <a:gd name="connsiteX65" fmla="*/ 6347262 w 8241328"/>
              <a:gd name="connsiteY65" fmla="*/ 3198778 h 6858000"/>
              <a:gd name="connsiteX66" fmla="*/ 6348615 w 8241328"/>
              <a:gd name="connsiteY66" fmla="*/ 3199752 h 6858000"/>
              <a:gd name="connsiteX67" fmla="*/ 6350738 w 8241328"/>
              <a:gd name="connsiteY67" fmla="*/ 3204101 h 6858000"/>
              <a:gd name="connsiteX68" fmla="*/ 6355549 w 8241328"/>
              <a:gd name="connsiteY68" fmla="*/ 3212280 h 6858000"/>
              <a:gd name="connsiteX69" fmla="*/ 6355853 w 8241328"/>
              <a:gd name="connsiteY69" fmla="*/ 3214174 h 6858000"/>
              <a:gd name="connsiteX70" fmla="*/ 6362184 w 8241328"/>
              <a:gd name="connsiteY70" fmla="*/ 3227074 h 6858000"/>
              <a:gd name="connsiteX71" fmla="*/ 6361989 w 8241328"/>
              <a:gd name="connsiteY71" fmla="*/ 3227425 h 6858000"/>
              <a:gd name="connsiteX72" fmla="*/ 6362538 w 8241328"/>
              <a:gd name="connsiteY72" fmla="*/ 3231814 h 6858000"/>
              <a:gd name="connsiteX73" fmla="*/ 6364233 w 8241328"/>
              <a:gd name="connsiteY73" fmla="*/ 3239808 h 6858000"/>
              <a:gd name="connsiteX74" fmla="*/ 6364645 w 8241328"/>
              <a:gd name="connsiteY74" fmla="*/ 3260373 h 6858000"/>
              <a:gd name="connsiteX75" fmla="*/ 6371214 w 8241328"/>
              <a:gd name="connsiteY75" fmla="*/ 3273843 h 6858000"/>
              <a:gd name="connsiteX76" fmla="*/ 6372384 w 8241328"/>
              <a:gd name="connsiteY76" fmla="*/ 3276653 h 6858000"/>
              <a:gd name="connsiteX77" fmla="*/ 6372345 w 8241328"/>
              <a:gd name="connsiteY77" fmla="*/ 3276751 h 6858000"/>
              <a:gd name="connsiteX78" fmla="*/ 6373456 w 8241328"/>
              <a:gd name="connsiteY78" fmla="*/ 3279797 h 6858000"/>
              <a:gd name="connsiteX79" fmla="*/ 6374518 w 8241328"/>
              <a:gd name="connsiteY79" fmla="*/ 3281779 h 6858000"/>
              <a:gd name="connsiteX80" fmla="*/ 6372847 w 8241328"/>
              <a:gd name="connsiteY80" fmla="*/ 3290600 h 6858000"/>
              <a:gd name="connsiteX81" fmla="*/ 6375014 w 8241328"/>
              <a:gd name="connsiteY81" fmla="*/ 3308286 h 6858000"/>
              <a:gd name="connsiteX82" fmla="*/ 6381657 w 8241328"/>
              <a:gd name="connsiteY82" fmla="*/ 3345885 h 6858000"/>
              <a:gd name="connsiteX83" fmla="*/ 6389246 w 8241328"/>
              <a:gd name="connsiteY83" fmla="*/ 3383325 h 6858000"/>
              <a:gd name="connsiteX84" fmla="*/ 6392486 w 8241328"/>
              <a:gd name="connsiteY84" fmla="*/ 3396982 h 6858000"/>
              <a:gd name="connsiteX85" fmla="*/ 6396095 w 8241328"/>
              <a:gd name="connsiteY85" fmla="*/ 3420876 h 6858000"/>
              <a:gd name="connsiteX86" fmla="*/ 6396407 w 8241328"/>
              <a:gd name="connsiteY86" fmla="*/ 3431538 h 6858000"/>
              <a:gd name="connsiteX87" fmla="*/ 6396651 w 8241328"/>
              <a:gd name="connsiteY87" fmla="*/ 3432054 h 6858000"/>
              <a:gd name="connsiteX88" fmla="*/ 6395932 w 8241328"/>
              <a:gd name="connsiteY88" fmla="*/ 3432852 h 6858000"/>
              <a:gd name="connsiteX89" fmla="*/ 6395958 w 8241328"/>
              <a:gd name="connsiteY89" fmla="*/ 3434817 h 6858000"/>
              <a:gd name="connsiteX90" fmla="*/ 6397501 w 8241328"/>
              <a:gd name="connsiteY90" fmla="*/ 3440492 h 6858000"/>
              <a:gd name="connsiteX91" fmla="*/ 6398325 w 8241328"/>
              <a:gd name="connsiteY91" fmla="*/ 3442676 h 6858000"/>
              <a:gd name="connsiteX92" fmla="*/ 6399013 w 8241328"/>
              <a:gd name="connsiteY92" fmla="*/ 3445765 h 6858000"/>
              <a:gd name="connsiteX93" fmla="*/ 6398952 w 8241328"/>
              <a:gd name="connsiteY93" fmla="*/ 3445826 h 6858000"/>
              <a:gd name="connsiteX94" fmla="*/ 6399748 w 8241328"/>
              <a:gd name="connsiteY94" fmla="*/ 3448751 h 6858000"/>
              <a:gd name="connsiteX95" fmla="*/ 6404616 w 8241328"/>
              <a:gd name="connsiteY95" fmla="*/ 3463264 h 6858000"/>
              <a:gd name="connsiteX96" fmla="*/ 6401453 w 8241328"/>
              <a:gd name="connsiteY96" fmla="*/ 3480440 h 6858000"/>
              <a:gd name="connsiteX97" fmla="*/ 6401914 w 8241328"/>
              <a:gd name="connsiteY97" fmla="*/ 3487912 h 6858000"/>
              <a:gd name="connsiteX98" fmla="*/ 6401748 w 8241328"/>
              <a:gd name="connsiteY98" fmla="*/ 3491816 h 6858000"/>
              <a:gd name="connsiteX99" fmla="*/ 6401471 w 8241328"/>
              <a:gd name="connsiteY99" fmla="*/ 3492004 h 6858000"/>
              <a:gd name="connsiteX100" fmla="*/ 6406178 w 8241328"/>
              <a:gd name="connsiteY100" fmla="*/ 3505926 h 6858000"/>
              <a:gd name="connsiteX101" fmla="*/ 6406181 w 8241328"/>
              <a:gd name="connsiteY101" fmla="*/ 3507647 h 6858000"/>
              <a:gd name="connsiteX102" fmla="*/ 6410044 w 8241328"/>
              <a:gd name="connsiteY102" fmla="*/ 3516886 h 6858000"/>
              <a:gd name="connsiteX103" fmla="*/ 6411616 w 8241328"/>
              <a:gd name="connsiteY103" fmla="*/ 3521573 h 6858000"/>
              <a:gd name="connsiteX104" fmla="*/ 6412936 w 8241328"/>
              <a:gd name="connsiteY104" fmla="*/ 3523078 h 6858000"/>
              <a:gd name="connsiteX105" fmla="*/ 6414812 w 8241328"/>
              <a:gd name="connsiteY105" fmla="*/ 3529904 h 6858000"/>
              <a:gd name="connsiteX106" fmla="*/ 6414697 w 8241328"/>
              <a:gd name="connsiteY106" fmla="*/ 3530617 h 6858000"/>
              <a:gd name="connsiteX107" fmla="*/ 6417473 w 8241328"/>
              <a:gd name="connsiteY107" fmla="*/ 3536502 h 6858000"/>
              <a:gd name="connsiteX108" fmla="*/ 6421283 w 8241328"/>
              <a:gd name="connsiteY108" fmla="*/ 3541743 h 6858000"/>
              <a:gd name="connsiteX109" fmla="*/ 6432582 w 8241328"/>
              <a:gd name="connsiteY109" fmla="*/ 3598804 h 6858000"/>
              <a:gd name="connsiteX110" fmla="*/ 6446195 w 8241328"/>
              <a:gd name="connsiteY110" fmla="*/ 3640621 h 6858000"/>
              <a:gd name="connsiteX111" fmla="*/ 6454056 w 8241328"/>
              <a:gd name="connsiteY111" fmla="*/ 3649413 h 6858000"/>
              <a:gd name="connsiteX112" fmla="*/ 6454476 w 8241328"/>
              <a:gd name="connsiteY112" fmla="*/ 3651261 h 6858000"/>
              <a:gd name="connsiteX113" fmla="*/ 6453069 w 8241328"/>
              <a:gd name="connsiteY113" fmla="*/ 3652190 h 6858000"/>
              <a:gd name="connsiteX114" fmla="*/ 6453958 w 8241328"/>
              <a:gd name="connsiteY114" fmla="*/ 3657161 h 6858000"/>
              <a:gd name="connsiteX115" fmla="*/ 6456647 w 8241328"/>
              <a:gd name="connsiteY115" fmla="*/ 3663297 h 6858000"/>
              <a:gd name="connsiteX116" fmla="*/ 6457460 w 8241328"/>
              <a:gd name="connsiteY116" fmla="*/ 3669243 h 6858000"/>
              <a:gd name="connsiteX117" fmla="*/ 6458459 w 8241328"/>
              <a:gd name="connsiteY117" fmla="*/ 3682955 h 6858000"/>
              <a:gd name="connsiteX118" fmla="*/ 6459818 w 8241328"/>
              <a:gd name="connsiteY118" fmla="*/ 3687145 h 6858000"/>
              <a:gd name="connsiteX119" fmla="*/ 6460215 w 8241328"/>
              <a:gd name="connsiteY119" fmla="*/ 3691619 h 6858000"/>
              <a:gd name="connsiteX120" fmla="*/ 6459496 w 8241328"/>
              <a:gd name="connsiteY120" fmla="*/ 3692218 h 6858000"/>
              <a:gd name="connsiteX121" fmla="*/ 6456598 w 8241328"/>
              <a:gd name="connsiteY121" fmla="*/ 3690611 h 6858000"/>
              <a:gd name="connsiteX122" fmla="*/ 6461508 w 8241328"/>
              <a:gd name="connsiteY122" fmla="*/ 3703185 h 6858000"/>
              <a:gd name="connsiteX123" fmla="*/ 6463538 w 8241328"/>
              <a:gd name="connsiteY123" fmla="*/ 3712878 h 6858000"/>
              <a:gd name="connsiteX124" fmla="*/ 6464624 w 8241328"/>
              <a:gd name="connsiteY124" fmla="*/ 3720123 h 6858000"/>
              <a:gd name="connsiteX125" fmla="*/ 6464349 w 8241328"/>
              <a:gd name="connsiteY125" fmla="*/ 3726059 h 6858000"/>
              <a:gd name="connsiteX126" fmla="*/ 6463234 w 8241328"/>
              <a:gd name="connsiteY126" fmla="*/ 3727184 h 6858000"/>
              <a:gd name="connsiteX127" fmla="*/ 6463637 w 8241328"/>
              <a:gd name="connsiteY127" fmla="*/ 3731121 h 6858000"/>
              <a:gd name="connsiteX128" fmla="*/ 6463495 w 8241328"/>
              <a:gd name="connsiteY128" fmla="*/ 3732107 h 6858000"/>
              <a:gd name="connsiteX129" fmla="*/ 6462916 w 8241328"/>
              <a:gd name="connsiteY129" fmla="*/ 3737827 h 6858000"/>
              <a:gd name="connsiteX130" fmla="*/ 6467942 w 8241328"/>
              <a:gd name="connsiteY130" fmla="*/ 3751540 h 6858000"/>
              <a:gd name="connsiteX131" fmla="*/ 6468929 w 8241328"/>
              <a:gd name="connsiteY131" fmla="*/ 3757083 h 6858000"/>
              <a:gd name="connsiteX132" fmla="*/ 6470142 w 8241328"/>
              <a:gd name="connsiteY132" fmla="*/ 3759473 h 6858000"/>
              <a:gd name="connsiteX133" fmla="*/ 6470443 w 8241328"/>
              <a:gd name="connsiteY133" fmla="*/ 3762094 h 6858000"/>
              <a:gd name="connsiteX134" fmla="*/ 6468975 w 8241328"/>
              <a:gd name="connsiteY134" fmla="*/ 3767176 h 6858000"/>
              <a:gd name="connsiteX135" fmla="*/ 6474056 w 8241328"/>
              <a:gd name="connsiteY135" fmla="*/ 3798574 h 6858000"/>
              <a:gd name="connsiteX136" fmla="*/ 6476276 w 8241328"/>
              <a:gd name="connsiteY136" fmla="*/ 3812506 h 6858000"/>
              <a:gd name="connsiteX137" fmla="*/ 6476135 w 8241328"/>
              <a:gd name="connsiteY137" fmla="*/ 3820676 h 6858000"/>
              <a:gd name="connsiteX138" fmla="*/ 6475887 w 8241328"/>
              <a:gd name="connsiteY138" fmla="*/ 3831168 h 6858000"/>
              <a:gd name="connsiteX139" fmla="*/ 6475813 w 8241328"/>
              <a:gd name="connsiteY139" fmla="*/ 3835007 h 6858000"/>
              <a:gd name="connsiteX140" fmla="*/ 6474932 w 8241328"/>
              <a:gd name="connsiteY140" fmla="*/ 3834277 h 6858000"/>
              <a:gd name="connsiteX141" fmla="*/ 6475716 w 8241328"/>
              <a:gd name="connsiteY141" fmla="*/ 3839203 h 6858000"/>
              <a:gd name="connsiteX142" fmla="*/ 6475731 w 8241328"/>
              <a:gd name="connsiteY142" fmla="*/ 3839241 h 6858000"/>
              <a:gd name="connsiteX143" fmla="*/ 6475710 w 8241328"/>
              <a:gd name="connsiteY143" fmla="*/ 3840378 h 6858000"/>
              <a:gd name="connsiteX144" fmla="*/ 6473764 w 8241328"/>
              <a:gd name="connsiteY144" fmla="*/ 3852813 h 6858000"/>
              <a:gd name="connsiteX145" fmla="*/ 6474333 w 8241328"/>
              <a:gd name="connsiteY145" fmla="*/ 3857449 h 6858000"/>
              <a:gd name="connsiteX146" fmla="*/ 6481901 w 8241328"/>
              <a:gd name="connsiteY146" fmla="*/ 3885912 h 6858000"/>
              <a:gd name="connsiteX147" fmla="*/ 6490671 w 8241328"/>
              <a:gd name="connsiteY147" fmla="*/ 3904516 h 6858000"/>
              <a:gd name="connsiteX148" fmla="*/ 6493402 w 8241328"/>
              <a:gd name="connsiteY148" fmla="*/ 3923535 h 6858000"/>
              <a:gd name="connsiteX149" fmla="*/ 6497761 w 8241328"/>
              <a:gd name="connsiteY149" fmla="*/ 3929714 h 6858000"/>
              <a:gd name="connsiteX150" fmla="*/ 6498568 w 8241328"/>
              <a:gd name="connsiteY150" fmla="*/ 3930750 h 6858000"/>
              <a:gd name="connsiteX151" fmla="*/ 6500566 w 8241328"/>
              <a:gd name="connsiteY151" fmla="*/ 3935439 h 6858000"/>
              <a:gd name="connsiteX152" fmla="*/ 6496268 w 8241328"/>
              <a:gd name="connsiteY152" fmla="*/ 3940017 h 6858000"/>
              <a:gd name="connsiteX153" fmla="*/ 6497969 w 8241328"/>
              <a:gd name="connsiteY153" fmla="*/ 3944734 h 6858000"/>
              <a:gd name="connsiteX154" fmla="*/ 6502937 w 8241328"/>
              <a:gd name="connsiteY154" fmla="*/ 4019763 h 6858000"/>
              <a:gd name="connsiteX155" fmla="*/ 6544089 w 8241328"/>
              <a:gd name="connsiteY155" fmla="*/ 4097682 h 6858000"/>
              <a:gd name="connsiteX156" fmla="*/ 6553634 w 8241328"/>
              <a:gd name="connsiteY156" fmla="*/ 4128364 h 6858000"/>
              <a:gd name="connsiteX157" fmla="*/ 6578211 w 8241328"/>
              <a:gd name="connsiteY157" fmla="*/ 4164672 h 6858000"/>
              <a:gd name="connsiteX158" fmla="*/ 6597928 w 8241328"/>
              <a:gd name="connsiteY158" fmla="*/ 4189780 h 6858000"/>
              <a:gd name="connsiteX159" fmla="*/ 6603481 w 8241328"/>
              <a:gd name="connsiteY159" fmla="*/ 4222670 h 6858000"/>
              <a:gd name="connsiteX160" fmla="*/ 6618325 w 8241328"/>
              <a:gd name="connsiteY160" fmla="*/ 4253081 h 6858000"/>
              <a:gd name="connsiteX161" fmla="*/ 6620437 w 8241328"/>
              <a:gd name="connsiteY161" fmla="*/ 4283956 h 6858000"/>
              <a:gd name="connsiteX162" fmla="*/ 6654059 w 8241328"/>
              <a:gd name="connsiteY162" fmla="*/ 4367606 h 6858000"/>
              <a:gd name="connsiteX163" fmla="*/ 6682658 w 8241328"/>
              <a:gd name="connsiteY163" fmla="*/ 4405407 h 6858000"/>
              <a:gd name="connsiteX164" fmla="*/ 6709356 w 8241328"/>
              <a:gd name="connsiteY164" fmla="*/ 4450422 h 6858000"/>
              <a:gd name="connsiteX165" fmla="*/ 6722725 w 8241328"/>
              <a:gd name="connsiteY165" fmla="*/ 4473925 h 6858000"/>
              <a:gd name="connsiteX166" fmla="*/ 6742130 w 8241328"/>
              <a:gd name="connsiteY166" fmla="*/ 4525019 h 6858000"/>
              <a:gd name="connsiteX167" fmla="*/ 6768852 w 8241328"/>
              <a:gd name="connsiteY167" fmla="*/ 4548214 h 6858000"/>
              <a:gd name="connsiteX168" fmla="*/ 6796432 w 8241328"/>
              <a:gd name="connsiteY168" fmla="*/ 4606873 h 6858000"/>
              <a:gd name="connsiteX169" fmla="*/ 6824884 w 8241328"/>
              <a:gd name="connsiteY169" fmla="*/ 4659527 h 6858000"/>
              <a:gd name="connsiteX170" fmla="*/ 6837126 w 8241328"/>
              <a:gd name="connsiteY170" fmla="*/ 4691266 h 6858000"/>
              <a:gd name="connsiteX171" fmla="*/ 6871901 w 8241328"/>
              <a:gd name="connsiteY171" fmla="*/ 4756739 h 6858000"/>
              <a:gd name="connsiteX172" fmla="*/ 6892296 w 8241328"/>
              <a:gd name="connsiteY172" fmla="*/ 4802966 h 6858000"/>
              <a:gd name="connsiteX173" fmla="*/ 6923192 w 8241328"/>
              <a:gd name="connsiteY173" fmla="*/ 4864876 h 6858000"/>
              <a:gd name="connsiteX174" fmla="*/ 6954956 w 8241328"/>
              <a:gd name="connsiteY174" fmla="*/ 4886410 h 6858000"/>
              <a:gd name="connsiteX175" fmla="*/ 6982167 w 8241328"/>
              <a:gd name="connsiteY175" fmla="*/ 4904087 h 6858000"/>
              <a:gd name="connsiteX176" fmla="*/ 7028441 w 8241328"/>
              <a:gd name="connsiteY176" fmla="*/ 4938748 h 6858000"/>
              <a:gd name="connsiteX177" fmla="*/ 7054835 w 8241328"/>
              <a:gd name="connsiteY177" fmla="*/ 4974140 h 6858000"/>
              <a:gd name="connsiteX178" fmla="*/ 7115578 w 8241328"/>
              <a:gd name="connsiteY178" fmla="*/ 5062294 h 6858000"/>
              <a:gd name="connsiteX179" fmla="*/ 7169881 w 8241328"/>
              <a:gd name="connsiteY179" fmla="*/ 5124352 h 6858000"/>
              <a:gd name="connsiteX180" fmla="*/ 7206600 w 8241328"/>
              <a:gd name="connsiteY180" fmla="*/ 5155686 h 6858000"/>
              <a:gd name="connsiteX181" fmla="*/ 7251365 w 8241328"/>
              <a:gd name="connsiteY181" fmla="*/ 5202933 h 6858000"/>
              <a:gd name="connsiteX182" fmla="*/ 7312242 w 8241328"/>
              <a:gd name="connsiteY182" fmla="*/ 5237244 h 6858000"/>
              <a:gd name="connsiteX183" fmla="*/ 7342037 w 8241328"/>
              <a:gd name="connsiteY183" fmla="*/ 5258375 h 6858000"/>
              <a:gd name="connsiteX184" fmla="*/ 7370942 w 8241328"/>
              <a:gd name="connsiteY184" fmla="*/ 5288538 h 6858000"/>
              <a:gd name="connsiteX185" fmla="*/ 7388277 w 8241328"/>
              <a:gd name="connsiteY185" fmla="*/ 5306393 h 6858000"/>
              <a:gd name="connsiteX186" fmla="*/ 7431040 w 8241328"/>
              <a:gd name="connsiteY186" fmla="*/ 5367908 h 6858000"/>
              <a:gd name="connsiteX187" fmla="*/ 7493667 w 8241328"/>
              <a:gd name="connsiteY187" fmla="*/ 5504066 h 6858000"/>
              <a:gd name="connsiteX188" fmla="*/ 7515362 w 8241328"/>
              <a:gd name="connsiteY188" fmla="*/ 5535893 h 6858000"/>
              <a:gd name="connsiteX189" fmla="*/ 7520125 w 8241328"/>
              <a:gd name="connsiteY189" fmla="*/ 5536232 h 6858000"/>
              <a:gd name="connsiteX190" fmla="*/ 7558349 w 8241328"/>
              <a:gd name="connsiteY190" fmla="*/ 5637370 h 6858000"/>
              <a:gd name="connsiteX191" fmla="*/ 7598211 w 8241328"/>
              <a:gd name="connsiteY191" fmla="*/ 5702912 h 6858000"/>
              <a:gd name="connsiteX192" fmla="*/ 7678210 w 8241328"/>
              <a:gd name="connsiteY192" fmla="*/ 5835622 h 6858000"/>
              <a:gd name="connsiteX193" fmla="*/ 7730201 w 8241328"/>
              <a:gd name="connsiteY193" fmla="*/ 5938545 h 6858000"/>
              <a:gd name="connsiteX194" fmla="*/ 7778761 w 8241328"/>
              <a:gd name="connsiteY194" fmla="*/ 6068912 h 6858000"/>
              <a:gd name="connsiteX195" fmla="*/ 7842967 w 8241328"/>
              <a:gd name="connsiteY195" fmla="*/ 6249304 h 6858000"/>
              <a:gd name="connsiteX196" fmla="*/ 7874032 w 8241328"/>
              <a:gd name="connsiteY196" fmla="*/ 6349857 h 6858000"/>
              <a:gd name="connsiteX197" fmla="*/ 7886947 w 8241328"/>
              <a:gd name="connsiteY197" fmla="*/ 6382839 h 6858000"/>
              <a:gd name="connsiteX198" fmla="*/ 7894534 w 8241328"/>
              <a:gd name="connsiteY198" fmla="*/ 6391307 h 6858000"/>
              <a:gd name="connsiteX199" fmla="*/ 7913994 w 8241328"/>
              <a:gd name="connsiteY199" fmla="*/ 6409854 h 6858000"/>
              <a:gd name="connsiteX200" fmla="*/ 7951555 w 8241328"/>
              <a:gd name="connsiteY200" fmla="*/ 6446299 h 6858000"/>
              <a:gd name="connsiteX201" fmla="*/ 7969915 w 8241328"/>
              <a:gd name="connsiteY201" fmla="*/ 6461968 h 6858000"/>
              <a:gd name="connsiteX202" fmla="*/ 7981068 w 8241328"/>
              <a:gd name="connsiteY202" fmla="*/ 6465563 h 6858000"/>
              <a:gd name="connsiteX203" fmla="*/ 7982529 w 8241328"/>
              <a:gd name="connsiteY203" fmla="*/ 6468575 h 6858000"/>
              <a:gd name="connsiteX204" fmla="*/ 7985159 w 8241328"/>
              <a:gd name="connsiteY204" fmla="*/ 6472407 h 6858000"/>
              <a:gd name="connsiteX205" fmla="*/ 7985297 w 8241328"/>
              <a:gd name="connsiteY205" fmla="*/ 6472416 h 6858000"/>
              <a:gd name="connsiteX206" fmla="*/ 7987617 w 8241328"/>
              <a:gd name="connsiteY206" fmla="*/ 6476175 h 6858000"/>
              <a:gd name="connsiteX207" fmla="*/ 7998038 w 8241328"/>
              <a:gd name="connsiteY207" fmla="*/ 6495659 h 6858000"/>
              <a:gd name="connsiteX208" fmla="*/ 8020915 w 8241328"/>
              <a:gd name="connsiteY208" fmla="*/ 6510646 h 6858000"/>
              <a:gd name="connsiteX209" fmla="*/ 8028697 w 8241328"/>
              <a:gd name="connsiteY209" fmla="*/ 6518829 h 6858000"/>
              <a:gd name="connsiteX210" fmla="*/ 8033244 w 8241328"/>
              <a:gd name="connsiteY210" fmla="*/ 6522736 h 6858000"/>
              <a:gd name="connsiteX211" fmla="*/ 8033781 w 8241328"/>
              <a:gd name="connsiteY211" fmla="*/ 6522680 h 6858000"/>
              <a:gd name="connsiteX212" fmla="*/ 8043735 w 8241328"/>
              <a:gd name="connsiteY212" fmla="*/ 6541401 h 6858000"/>
              <a:gd name="connsiteX213" fmla="*/ 8045647 w 8241328"/>
              <a:gd name="connsiteY213" fmla="*/ 6543192 h 6858000"/>
              <a:gd name="connsiteX214" fmla="*/ 8051380 w 8241328"/>
              <a:gd name="connsiteY214" fmla="*/ 6556287 h 6858000"/>
              <a:gd name="connsiteX215" fmla="*/ 8054743 w 8241328"/>
              <a:gd name="connsiteY215" fmla="*/ 6562576 h 6858000"/>
              <a:gd name="connsiteX216" fmla="*/ 8054862 w 8241328"/>
              <a:gd name="connsiteY216" fmla="*/ 6565333 h 6858000"/>
              <a:gd name="connsiteX217" fmla="*/ 8060251 w 8241328"/>
              <a:gd name="connsiteY217" fmla="*/ 6574119 h 6858000"/>
              <a:gd name="connsiteX218" fmla="*/ 8061183 w 8241328"/>
              <a:gd name="connsiteY218" fmla="*/ 6574760 h 6858000"/>
              <a:gd name="connsiteX219" fmla="*/ 8073224 w 8241328"/>
              <a:gd name="connsiteY219" fmla="*/ 6620934 h 6858000"/>
              <a:gd name="connsiteX220" fmla="*/ 8090571 w 8241328"/>
              <a:gd name="connsiteY220" fmla="*/ 6647628 h 6858000"/>
              <a:gd name="connsiteX221" fmla="*/ 8122509 w 8241328"/>
              <a:gd name="connsiteY221" fmla="*/ 6703833 h 6858000"/>
              <a:gd name="connsiteX222" fmla="*/ 8147140 w 8241328"/>
              <a:gd name="connsiteY222" fmla="*/ 6736246 h 6858000"/>
              <a:gd name="connsiteX223" fmla="*/ 8178665 w 8241328"/>
              <a:gd name="connsiteY223" fmla="*/ 6763446 h 6858000"/>
              <a:gd name="connsiteX224" fmla="*/ 8213702 w 8241328"/>
              <a:gd name="connsiteY224" fmla="*/ 6816374 h 6858000"/>
              <a:gd name="connsiteX225" fmla="*/ 8240831 w 8241328"/>
              <a:gd name="connsiteY225" fmla="*/ 6857064 h 6858000"/>
              <a:gd name="connsiteX226" fmla="*/ 8241328 w 8241328"/>
              <a:gd name="connsiteY226" fmla="*/ 6858000 h 6858000"/>
              <a:gd name="connsiteX227" fmla="*/ 0 w 8241328"/>
              <a:gd name="connsiteY2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Lst>
            <a:rect l="l" t="t" r="r" b="b"/>
            <a:pathLst>
              <a:path w="8241328" h="6858000">
                <a:moveTo>
                  <a:pt x="0" y="0"/>
                </a:moveTo>
                <a:lnTo>
                  <a:pt x="5713814" y="0"/>
                </a:lnTo>
                <a:lnTo>
                  <a:pt x="5713679" y="952"/>
                </a:lnTo>
                <a:cubicBezTo>
                  <a:pt x="5712790" y="22732"/>
                  <a:pt x="5704127" y="31812"/>
                  <a:pt x="5709177" y="55452"/>
                </a:cubicBezTo>
                <a:cubicBezTo>
                  <a:pt x="5708742" y="65637"/>
                  <a:pt x="5707516" y="74636"/>
                  <a:pt x="5706633" y="83443"/>
                </a:cubicBezTo>
                <a:lnTo>
                  <a:pt x="5706419" y="95258"/>
                </a:lnTo>
                <a:lnTo>
                  <a:pt x="5717732" y="128928"/>
                </a:lnTo>
                <a:cubicBezTo>
                  <a:pt x="5740939" y="194306"/>
                  <a:pt x="5735079" y="160032"/>
                  <a:pt x="5758287" y="225409"/>
                </a:cubicBezTo>
                <a:lnTo>
                  <a:pt x="5824856" y="404787"/>
                </a:lnTo>
                <a:cubicBezTo>
                  <a:pt x="5824441" y="411099"/>
                  <a:pt x="5869569" y="527707"/>
                  <a:pt x="5871388" y="536024"/>
                </a:cubicBezTo>
                <a:cubicBezTo>
                  <a:pt x="5874494" y="571105"/>
                  <a:pt x="5895474" y="613037"/>
                  <a:pt x="5898156" y="649772"/>
                </a:cubicBezTo>
                <a:cubicBezTo>
                  <a:pt x="5890614" y="655375"/>
                  <a:pt x="5933857" y="811446"/>
                  <a:pt x="5923208" y="806064"/>
                </a:cubicBezTo>
                <a:cubicBezTo>
                  <a:pt x="5935307" y="828333"/>
                  <a:pt x="5937112" y="866127"/>
                  <a:pt x="5935323" y="883515"/>
                </a:cubicBezTo>
                <a:cubicBezTo>
                  <a:pt x="5937943" y="915506"/>
                  <a:pt x="5968109" y="962211"/>
                  <a:pt x="5971020" y="985737"/>
                </a:cubicBezTo>
                <a:cubicBezTo>
                  <a:pt x="5969773" y="986656"/>
                  <a:pt x="5968672" y="987932"/>
                  <a:pt x="5967755" y="989522"/>
                </a:cubicBezTo>
                <a:cubicBezTo>
                  <a:pt x="5962427" y="998754"/>
                  <a:pt x="5964298" y="1016372"/>
                  <a:pt x="5971932" y="1028868"/>
                </a:cubicBezTo>
                <a:cubicBezTo>
                  <a:pt x="5997931" y="1084870"/>
                  <a:pt x="6002590" y="1130524"/>
                  <a:pt x="6011836" y="1174777"/>
                </a:cubicBezTo>
                <a:cubicBezTo>
                  <a:pt x="6020047" y="1224187"/>
                  <a:pt x="5993032" y="1185103"/>
                  <a:pt x="6019300" y="1251443"/>
                </a:cubicBezTo>
                <a:cubicBezTo>
                  <a:pt x="6012007" y="1255615"/>
                  <a:pt x="6012516" y="1263215"/>
                  <a:pt x="6017874" y="1277350"/>
                </a:cubicBezTo>
                <a:cubicBezTo>
                  <a:pt x="6021261" y="1301180"/>
                  <a:pt x="6000800" y="1293345"/>
                  <a:pt x="6015739" y="1320836"/>
                </a:cubicBezTo>
                <a:lnTo>
                  <a:pt x="6007274" y="1358386"/>
                </a:lnTo>
                <a:cubicBezTo>
                  <a:pt x="6010277" y="1357115"/>
                  <a:pt x="5982908" y="1418977"/>
                  <a:pt x="5984405" y="1428640"/>
                </a:cubicBezTo>
                <a:lnTo>
                  <a:pt x="5981436" y="1496373"/>
                </a:lnTo>
                <a:cubicBezTo>
                  <a:pt x="5973861" y="1520683"/>
                  <a:pt x="5975620" y="1523887"/>
                  <a:pt x="5974334" y="1546516"/>
                </a:cubicBezTo>
                <a:cubicBezTo>
                  <a:pt x="5973046" y="1569145"/>
                  <a:pt x="5979242" y="1579095"/>
                  <a:pt x="5973715" y="1632145"/>
                </a:cubicBezTo>
                <a:cubicBezTo>
                  <a:pt x="5967614" y="1654708"/>
                  <a:pt x="5990367" y="1699669"/>
                  <a:pt x="5984804" y="1741609"/>
                </a:cubicBezTo>
                <a:cubicBezTo>
                  <a:pt x="5976178" y="1743593"/>
                  <a:pt x="5979523" y="1770950"/>
                  <a:pt x="5987792" y="1787047"/>
                </a:cubicBezTo>
                <a:lnTo>
                  <a:pt x="5975805" y="1846714"/>
                </a:lnTo>
                <a:cubicBezTo>
                  <a:pt x="5963921" y="1849718"/>
                  <a:pt x="5972624" y="1855080"/>
                  <a:pt x="5967055" y="1879824"/>
                </a:cubicBezTo>
                <a:cubicBezTo>
                  <a:pt x="5960218" y="1889081"/>
                  <a:pt x="5962141" y="1900024"/>
                  <a:pt x="5957408" y="1919132"/>
                </a:cubicBezTo>
                <a:cubicBezTo>
                  <a:pt x="5950953" y="1927816"/>
                  <a:pt x="5977152" y="1971087"/>
                  <a:pt x="5973785" y="1987272"/>
                </a:cubicBezTo>
                <a:cubicBezTo>
                  <a:pt x="5973085" y="2003013"/>
                  <a:pt x="5985113" y="1998092"/>
                  <a:pt x="5987966" y="2036166"/>
                </a:cubicBezTo>
                <a:cubicBezTo>
                  <a:pt x="5993178" y="2071701"/>
                  <a:pt x="5997404" y="2072180"/>
                  <a:pt x="6003751" y="2109790"/>
                </a:cubicBezTo>
                <a:cubicBezTo>
                  <a:pt x="6007773" y="2135257"/>
                  <a:pt x="6012748" y="2128017"/>
                  <a:pt x="6014774" y="2142052"/>
                </a:cubicBezTo>
                <a:cubicBezTo>
                  <a:pt x="6007477" y="2163736"/>
                  <a:pt x="6036251" y="2184454"/>
                  <a:pt x="6027113" y="2201621"/>
                </a:cubicBezTo>
                <a:lnTo>
                  <a:pt x="6043868" y="2264926"/>
                </a:lnTo>
                <a:lnTo>
                  <a:pt x="6038945" y="2301703"/>
                </a:lnTo>
                <a:cubicBezTo>
                  <a:pt x="6038487" y="2312783"/>
                  <a:pt x="6055773" y="2345882"/>
                  <a:pt x="6056909" y="2353414"/>
                </a:cubicBezTo>
                <a:cubicBezTo>
                  <a:pt x="6051060" y="2358136"/>
                  <a:pt x="6055879" y="2366203"/>
                  <a:pt x="6061930" y="2380501"/>
                </a:cubicBezTo>
                <a:cubicBezTo>
                  <a:pt x="6067276" y="2404921"/>
                  <a:pt x="6064333" y="2409896"/>
                  <a:pt x="6070747" y="2433191"/>
                </a:cubicBezTo>
                <a:cubicBezTo>
                  <a:pt x="6070177" y="2466694"/>
                  <a:pt x="6065384" y="2449724"/>
                  <a:pt x="6073640" y="2482025"/>
                </a:cubicBezTo>
                <a:cubicBezTo>
                  <a:pt x="6074482" y="2503039"/>
                  <a:pt x="6095423" y="2528610"/>
                  <a:pt x="6101697" y="2568061"/>
                </a:cubicBezTo>
                <a:cubicBezTo>
                  <a:pt x="6104245" y="2593276"/>
                  <a:pt x="6118386" y="2577899"/>
                  <a:pt x="6119572" y="2592171"/>
                </a:cubicBezTo>
                <a:cubicBezTo>
                  <a:pt x="6122335" y="2603247"/>
                  <a:pt x="6125097" y="2614322"/>
                  <a:pt x="6127860" y="2625397"/>
                </a:cubicBezTo>
                <a:lnTo>
                  <a:pt x="6144489" y="2653533"/>
                </a:lnTo>
                <a:cubicBezTo>
                  <a:pt x="6146187" y="2654790"/>
                  <a:pt x="6143232" y="2686768"/>
                  <a:pt x="6145884" y="2686505"/>
                </a:cubicBezTo>
                <a:lnTo>
                  <a:pt x="6150774" y="2731261"/>
                </a:lnTo>
                <a:lnTo>
                  <a:pt x="6163100" y="2760750"/>
                </a:lnTo>
                <a:cubicBezTo>
                  <a:pt x="6169420" y="2789898"/>
                  <a:pt x="6175739" y="2819046"/>
                  <a:pt x="6182058" y="2848194"/>
                </a:cubicBezTo>
                <a:cubicBezTo>
                  <a:pt x="6181418" y="2875601"/>
                  <a:pt x="6209236" y="2872853"/>
                  <a:pt x="6225615" y="2906661"/>
                </a:cubicBezTo>
                <a:lnTo>
                  <a:pt x="6227341" y="2911370"/>
                </a:lnTo>
                <a:lnTo>
                  <a:pt x="6233358" y="2911519"/>
                </a:lnTo>
                <a:cubicBezTo>
                  <a:pt x="6233855" y="2913155"/>
                  <a:pt x="6234350" y="2914790"/>
                  <a:pt x="6234847" y="2916426"/>
                </a:cubicBezTo>
                <a:cubicBezTo>
                  <a:pt x="6234868" y="2916878"/>
                  <a:pt x="6234888" y="2917329"/>
                  <a:pt x="6234909" y="2917781"/>
                </a:cubicBezTo>
                <a:cubicBezTo>
                  <a:pt x="6235023" y="2920371"/>
                  <a:pt x="6235190" y="2922936"/>
                  <a:pt x="6235612" y="2925530"/>
                </a:cubicBezTo>
                <a:cubicBezTo>
                  <a:pt x="6243202" y="2923821"/>
                  <a:pt x="6240448" y="2947309"/>
                  <a:pt x="6245580" y="2941444"/>
                </a:cubicBezTo>
                <a:cubicBezTo>
                  <a:pt x="6249215" y="2955396"/>
                  <a:pt x="6253145" y="2946153"/>
                  <a:pt x="6250877" y="2961539"/>
                </a:cubicBezTo>
                <a:cubicBezTo>
                  <a:pt x="6262550" y="2984460"/>
                  <a:pt x="6266152" y="2994316"/>
                  <a:pt x="6270296" y="3008362"/>
                </a:cubicBezTo>
                <a:cubicBezTo>
                  <a:pt x="6276922" y="3017019"/>
                  <a:pt x="6282662" y="3042887"/>
                  <a:pt x="6286039" y="3049571"/>
                </a:cubicBezTo>
                <a:cubicBezTo>
                  <a:pt x="6275135" y="3041117"/>
                  <a:pt x="6277978" y="3066391"/>
                  <a:pt x="6289907" y="3080033"/>
                </a:cubicBezTo>
                <a:cubicBezTo>
                  <a:pt x="6300813" y="3099235"/>
                  <a:pt x="6295891" y="3099540"/>
                  <a:pt x="6298557" y="3107448"/>
                </a:cubicBezTo>
                <a:cubicBezTo>
                  <a:pt x="6305063" y="3128024"/>
                  <a:pt x="6315423" y="3127131"/>
                  <a:pt x="6316921" y="3147591"/>
                </a:cubicBezTo>
                <a:cubicBezTo>
                  <a:pt x="6318386" y="3148523"/>
                  <a:pt x="6323708" y="3166591"/>
                  <a:pt x="6324962" y="3168152"/>
                </a:cubicBezTo>
                <a:lnTo>
                  <a:pt x="6344483" y="3191384"/>
                </a:lnTo>
                <a:cubicBezTo>
                  <a:pt x="6344495" y="3191665"/>
                  <a:pt x="6344504" y="3191949"/>
                  <a:pt x="6344516" y="3192232"/>
                </a:cubicBezTo>
                <a:cubicBezTo>
                  <a:pt x="6345264" y="3195690"/>
                  <a:pt x="6346219" y="3197584"/>
                  <a:pt x="6347262" y="3198778"/>
                </a:cubicBezTo>
                <a:lnTo>
                  <a:pt x="6348615" y="3199752"/>
                </a:lnTo>
                <a:lnTo>
                  <a:pt x="6350738" y="3204101"/>
                </a:lnTo>
                <a:lnTo>
                  <a:pt x="6355549" y="3212280"/>
                </a:lnTo>
                <a:cubicBezTo>
                  <a:pt x="6355650" y="3212911"/>
                  <a:pt x="6355751" y="3213543"/>
                  <a:pt x="6355853" y="3214174"/>
                </a:cubicBezTo>
                <a:lnTo>
                  <a:pt x="6362184" y="3227074"/>
                </a:lnTo>
                <a:lnTo>
                  <a:pt x="6361989" y="3227425"/>
                </a:lnTo>
                <a:cubicBezTo>
                  <a:pt x="6361695" y="3228504"/>
                  <a:pt x="6361750" y="3229855"/>
                  <a:pt x="6362538" y="3231814"/>
                </a:cubicBezTo>
                <a:cubicBezTo>
                  <a:pt x="6357187" y="3231331"/>
                  <a:pt x="6361439" y="3233991"/>
                  <a:pt x="6364233" y="3239808"/>
                </a:cubicBezTo>
                <a:cubicBezTo>
                  <a:pt x="6356548" y="3240357"/>
                  <a:pt x="6366989" y="3255358"/>
                  <a:pt x="6364645" y="3260373"/>
                </a:cubicBezTo>
                <a:cubicBezTo>
                  <a:pt x="6366872" y="3264635"/>
                  <a:pt x="6369085" y="3269151"/>
                  <a:pt x="6371214" y="3273843"/>
                </a:cubicBezTo>
                <a:lnTo>
                  <a:pt x="6372384" y="3276653"/>
                </a:lnTo>
                <a:cubicBezTo>
                  <a:pt x="6372371" y="3276685"/>
                  <a:pt x="6372359" y="3276718"/>
                  <a:pt x="6372345" y="3276751"/>
                </a:cubicBezTo>
                <a:cubicBezTo>
                  <a:pt x="6372466" y="3277451"/>
                  <a:pt x="6372802" y="3278408"/>
                  <a:pt x="6373456" y="3279797"/>
                </a:cubicBezTo>
                <a:lnTo>
                  <a:pt x="6374518" y="3281779"/>
                </a:lnTo>
                <a:lnTo>
                  <a:pt x="6372847" y="3290600"/>
                </a:lnTo>
                <a:lnTo>
                  <a:pt x="6375014" y="3308286"/>
                </a:lnTo>
                <a:cubicBezTo>
                  <a:pt x="6378216" y="3323074"/>
                  <a:pt x="6374555" y="3331401"/>
                  <a:pt x="6381657" y="3345885"/>
                </a:cubicBezTo>
                <a:cubicBezTo>
                  <a:pt x="6384631" y="3359727"/>
                  <a:pt x="6384880" y="3371225"/>
                  <a:pt x="6389246" y="3383325"/>
                </a:cubicBezTo>
                <a:cubicBezTo>
                  <a:pt x="6388412" y="3387695"/>
                  <a:pt x="6388653" y="3392030"/>
                  <a:pt x="6392486" y="3396982"/>
                </a:cubicBezTo>
                <a:cubicBezTo>
                  <a:pt x="6394443" y="3409728"/>
                  <a:pt x="6391073" y="3412009"/>
                  <a:pt x="6396095" y="3420876"/>
                </a:cubicBezTo>
                <a:cubicBezTo>
                  <a:pt x="6391138" y="3426772"/>
                  <a:pt x="6393751" y="3427726"/>
                  <a:pt x="6396407" y="3431538"/>
                </a:cubicBezTo>
                <a:lnTo>
                  <a:pt x="6396651" y="3432054"/>
                </a:lnTo>
                <a:lnTo>
                  <a:pt x="6395932" y="3432852"/>
                </a:lnTo>
                <a:lnTo>
                  <a:pt x="6395958" y="3434817"/>
                </a:lnTo>
                <a:lnTo>
                  <a:pt x="6397501" y="3440492"/>
                </a:lnTo>
                <a:cubicBezTo>
                  <a:pt x="6397775" y="3441220"/>
                  <a:pt x="6398051" y="3441948"/>
                  <a:pt x="6398325" y="3442676"/>
                </a:cubicBezTo>
                <a:cubicBezTo>
                  <a:pt x="6398802" y="3444163"/>
                  <a:pt x="6399002" y="3445125"/>
                  <a:pt x="6399013" y="3445765"/>
                </a:cubicBezTo>
                <a:lnTo>
                  <a:pt x="6398952" y="3445826"/>
                </a:lnTo>
                <a:lnTo>
                  <a:pt x="6399748" y="3448751"/>
                </a:lnTo>
                <a:cubicBezTo>
                  <a:pt x="6401266" y="3453723"/>
                  <a:pt x="6402914" y="3458598"/>
                  <a:pt x="6404616" y="3463264"/>
                </a:cubicBezTo>
                <a:cubicBezTo>
                  <a:pt x="6401151" y="3466187"/>
                  <a:pt x="6410018" y="3483972"/>
                  <a:pt x="6401453" y="3480440"/>
                </a:cubicBezTo>
                <a:cubicBezTo>
                  <a:pt x="6403510" y="3486688"/>
                  <a:pt x="6407725" y="3491084"/>
                  <a:pt x="6401914" y="3487912"/>
                </a:cubicBezTo>
                <a:cubicBezTo>
                  <a:pt x="6402438" y="3489936"/>
                  <a:pt x="6402261" y="3491080"/>
                  <a:pt x="6401748" y="3491816"/>
                </a:cubicBezTo>
                <a:lnTo>
                  <a:pt x="6401471" y="3492004"/>
                </a:lnTo>
                <a:lnTo>
                  <a:pt x="6406178" y="3505926"/>
                </a:lnTo>
                <a:cubicBezTo>
                  <a:pt x="6406178" y="3506499"/>
                  <a:pt x="6406180" y="3507072"/>
                  <a:pt x="6406181" y="3507647"/>
                </a:cubicBezTo>
                <a:lnTo>
                  <a:pt x="6410044" y="3516886"/>
                </a:lnTo>
                <a:lnTo>
                  <a:pt x="6411616" y="3521573"/>
                </a:lnTo>
                <a:lnTo>
                  <a:pt x="6412936" y="3523078"/>
                </a:lnTo>
                <a:cubicBezTo>
                  <a:pt x="6413875" y="3524605"/>
                  <a:pt x="6414595" y="3526661"/>
                  <a:pt x="6414812" y="3529904"/>
                </a:cubicBezTo>
                <a:lnTo>
                  <a:pt x="6414697" y="3530617"/>
                </a:lnTo>
                <a:lnTo>
                  <a:pt x="6417473" y="3536502"/>
                </a:lnTo>
                <a:cubicBezTo>
                  <a:pt x="6418579" y="3538441"/>
                  <a:pt x="6419832" y="3540215"/>
                  <a:pt x="6421283" y="3541743"/>
                </a:cubicBezTo>
                <a:cubicBezTo>
                  <a:pt x="6419333" y="3559394"/>
                  <a:pt x="6429032" y="3578460"/>
                  <a:pt x="6432582" y="3598804"/>
                </a:cubicBezTo>
                <a:cubicBezTo>
                  <a:pt x="6426836" y="3603960"/>
                  <a:pt x="6436546" y="3626629"/>
                  <a:pt x="6446195" y="3640621"/>
                </a:cubicBezTo>
                <a:lnTo>
                  <a:pt x="6454056" y="3649413"/>
                </a:lnTo>
                <a:cubicBezTo>
                  <a:pt x="6454196" y="3650029"/>
                  <a:pt x="6454336" y="3650645"/>
                  <a:pt x="6454476" y="3651261"/>
                </a:cubicBezTo>
                <a:lnTo>
                  <a:pt x="6453069" y="3652190"/>
                </a:lnTo>
                <a:cubicBezTo>
                  <a:pt x="6452915" y="3653335"/>
                  <a:pt x="6453275" y="3655073"/>
                  <a:pt x="6453958" y="3657161"/>
                </a:cubicBezTo>
                <a:lnTo>
                  <a:pt x="6456647" y="3663297"/>
                </a:lnTo>
                <a:cubicBezTo>
                  <a:pt x="6456919" y="3665279"/>
                  <a:pt x="6457189" y="3667261"/>
                  <a:pt x="6457460" y="3669243"/>
                </a:cubicBezTo>
                <a:lnTo>
                  <a:pt x="6458459" y="3682955"/>
                </a:lnTo>
                <a:cubicBezTo>
                  <a:pt x="6458912" y="3684352"/>
                  <a:pt x="6459365" y="3685748"/>
                  <a:pt x="6459818" y="3687145"/>
                </a:cubicBezTo>
                <a:lnTo>
                  <a:pt x="6460215" y="3691619"/>
                </a:lnTo>
                <a:lnTo>
                  <a:pt x="6459496" y="3692218"/>
                </a:lnTo>
                <a:cubicBezTo>
                  <a:pt x="6458675" y="3692270"/>
                  <a:pt x="6457691" y="3691787"/>
                  <a:pt x="6456598" y="3690611"/>
                </a:cubicBezTo>
                <a:lnTo>
                  <a:pt x="6461508" y="3703185"/>
                </a:lnTo>
                <a:lnTo>
                  <a:pt x="6463538" y="3712878"/>
                </a:lnTo>
                <a:cubicBezTo>
                  <a:pt x="6464220" y="3715514"/>
                  <a:pt x="6464535" y="3717901"/>
                  <a:pt x="6464624" y="3720123"/>
                </a:cubicBezTo>
                <a:lnTo>
                  <a:pt x="6464349" y="3726059"/>
                </a:lnTo>
                <a:lnTo>
                  <a:pt x="6463234" y="3727184"/>
                </a:lnTo>
                <a:cubicBezTo>
                  <a:pt x="6463368" y="3728496"/>
                  <a:pt x="6463504" y="3729809"/>
                  <a:pt x="6463637" y="3731121"/>
                </a:cubicBezTo>
                <a:lnTo>
                  <a:pt x="6463495" y="3732107"/>
                </a:lnTo>
                <a:cubicBezTo>
                  <a:pt x="6463211" y="3733991"/>
                  <a:pt x="6462973" y="3735871"/>
                  <a:pt x="6462916" y="3737827"/>
                </a:cubicBezTo>
                <a:cubicBezTo>
                  <a:pt x="6468689" y="3738354"/>
                  <a:pt x="6463376" y="3754564"/>
                  <a:pt x="6467942" y="3751540"/>
                </a:cubicBezTo>
                <a:cubicBezTo>
                  <a:pt x="6468113" y="3754252"/>
                  <a:pt x="6468502" y="3755929"/>
                  <a:pt x="6468929" y="3757083"/>
                </a:cubicBezTo>
                <a:lnTo>
                  <a:pt x="6470142" y="3759473"/>
                </a:lnTo>
                <a:lnTo>
                  <a:pt x="6470443" y="3762094"/>
                </a:lnTo>
                <a:lnTo>
                  <a:pt x="6468975" y="3767176"/>
                </a:lnTo>
                <a:cubicBezTo>
                  <a:pt x="6471616" y="3776743"/>
                  <a:pt x="6472688" y="3787799"/>
                  <a:pt x="6474056" y="3798574"/>
                </a:cubicBezTo>
                <a:lnTo>
                  <a:pt x="6476276" y="3812506"/>
                </a:lnTo>
                <a:lnTo>
                  <a:pt x="6476135" y="3820676"/>
                </a:lnTo>
                <a:lnTo>
                  <a:pt x="6475887" y="3831168"/>
                </a:lnTo>
                <a:lnTo>
                  <a:pt x="6475813" y="3835007"/>
                </a:lnTo>
                <a:lnTo>
                  <a:pt x="6474932" y="3834277"/>
                </a:lnTo>
                <a:cubicBezTo>
                  <a:pt x="6473961" y="3834033"/>
                  <a:pt x="6474541" y="3836109"/>
                  <a:pt x="6475716" y="3839203"/>
                </a:cubicBezTo>
                <a:cubicBezTo>
                  <a:pt x="6475721" y="3839215"/>
                  <a:pt x="6475726" y="3839228"/>
                  <a:pt x="6475731" y="3839241"/>
                </a:cubicBezTo>
                <a:cubicBezTo>
                  <a:pt x="6475723" y="3839621"/>
                  <a:pt x="6475716" y="3839999"/>
                  <a:pt x="6475710" y="3840378"/>
                </a:cubicBezTo>
                <a:cubicBezTo>
                  <a:pt x="6475091" y="3843214"/>
                  <a:pt x="6474123" y="3847886"/>
                  <a:pt x="6473764" y="3852813"/>
                </a:cubicBezTo>
                <a:cubicBezTo>
                  <a:pt x="6473954" y="3854359"/>
                  <a:pt x="6474144" y="3855904"/>
                  <a:pt x="6474333" y="3857449"/>
                </a:cubicBezTo>
                <a:lnTo>
                  <a:pt x="6481901" y="3885912"/>
                </a:lnTo>
                <a:cubicBezTo>
                  <a:pt x="6493233" y="3895460"/>
                  <a:pt x="6484550" y="3891630"/>
                  <a:pt x="6490671" y="3904516"/>
                </a:cubicBezTo>
                <a:cubicBezTo>
                  <a:pt x="6483237" y="3904044"/>
                  <a:pt x="6500018" y="3919147"/>
                  <a:pt x="6493402" y="3923535"/>
                </a:cubicBezTo>
                <a:cubicBezTo>
                  <a:pt x="6494725" y="3925743"/>
                  <a:pt x="6496216" y="3927740"/>
                  <a:pt x="6497761" y="3929714"/>
                </a:cubicBezTo>
                <a:lnTo>
                  <a:pt x="6498568" y="3930750"/>
                </a:lnTo>
                <a:lnTo>
                  <a:pt x="6500566" y="3935439"/>
                </a:lnTo>
                <a:lnTo>
                  <a:pt x="6496268" y="3940017"/>
                </a:lnTo>
                <a:lnTo>
                  <a:pt x="6497969" y="3944734"/>
                </a:lnTo>
                <a:cubicBezTo>
                  <a:pt x="6507273" y="3981580"/>
                  <a:pt x="6485233" y="4000229"/>
                  <a:pt x="6502937" y="4019763"/>
                </a:cubicBezTo>
                <a:lnTo>
                  <a:pt x="6544089" y="4097682"/>
                </a:lnTo>
                <a:lnTo>
                  <a:pt x="6553634" y="4128364"/>
                </a:lnTo>
                <a:lnTo>
                  <a:pt x="6578211" y="4164672"/>
                </a:lnTo>
                <a:cubicBezTo>
                  <a:pt x="6576109" y="4166450"/>
                  <a:pt x="6598377" y="4187601"/>
                  <a:pt x="6597928" y="4189780"/>
                </a:cubicBezTo>
                <a:lnTo>
                  <a:pt x="6603481" y="4222670"/>
                </a:lnTo>
                <a:lnTo>
                  <a:pt x="6618325" y="4253081"/>
                </a:lnTo>
                <a:cubicBezTo>
                  <a:pt x="6626436" y="4264382"/>
                  <a:pt x="6606440" y="4263656"/>
                  <a:pt x="6620437" y="4283956"/>
                </a:cubicBezTo>
                <a:cubicBezTo>
                  <a:pt x="6640667" y="4317419"/>
                  <a:pt x="6641459" y="4351637"/>
                  <a:pt x="6654059" y="4367606"/>
                </a:cubicBezTo>
                <a:cubicBezTo>
                  <a:pt x="6668345" y="4397318"/>
                  <a:pt x="6661172" y="4381370"/>
                  <a:pt x="6682658" y="4405407"/>
                </a:cubicBezTo>
                <a:cubicBezTo>
                  <a:pt x="6692626" y="4427176"/>
                  <a:pt x="6697903" y="4428624"/>
                  <a:pt x="6709356" y="4450422"/>
                </a:cubicBezTo>
                <a:cubicBezTo>
                  <a:pt x="6713930" y="4465354"/>
                  <a:pt x="6715487" y="4474822"/>
                  <a:pt x="6722725" y="4473925"/>
                </a:cubicBezTo>
                <a:cubicBezTo>
                  <a:pt x="6726632" y="4480269"/>
                  <a:pt x="6734828" y="4517269"/>
                  <a:pt x="6742130" y="4525019"/>
                </a:cubicBezTo>
                <a:lnTo>
                  <a:pt x="6768852" y="4548214"/>
                </a:lnTo>
                <a:lnTo>
                  <a:pt x="6796432" y="4606873"/>
                </a:lnTo>
                <a:cubicBezTo>
                  <a:pt x="6813899" y="4612622"/>
                  <a:pt x="6805920" y="4649114"/>
                  <a:pt x="6824884" y="4659527"/>
                </a:cubicBezTo>
                <a:cubicBezTo>
                  <a:pt x="6832231" y="4671277"/>
                  <a:pt x="6824046" y="4669686"/>
                  <a:pt x="6837126" y="4691266"/>
                </a:cubicBezTo>
                <a:cubicBezTo>
                  <a:pt x="6856144" y="4723438"/>
                  <a:pt x="6853360" y="4726925"/>
                  <a:pt x="6871901" y="4756739"/>
                </a:cubicBezTo>
                <a:cubicBezTo>
                  <a:pt x="6893763" y="4786656"/>
                  <a:pt x="6881886" y="4791994"/>
                  <a:pt x="6892296" y="4802966"/>
                </a:cubicBezTo>
                <a:cubicBezTo>
                  <a:pt x="6904934" y="4812283"/>
                  <a:pt x="6913018" y="4863328"/>
                  <a:pt x="6923192" y="4864876"/>
                </a:cubicBezTo>
                <a:cubicBezTo>
                  <a:pt x="6938664" y="4875311"/>
                  <a:pt x="6944142" y="4884729"/>
                  <a:pt x="6954956" y="4886410"/>
                </a:cubicBezTo>
                <a:cubicBezTo>
                  <a:pt x="6974582" y="4900340"/>
                  <a:pt x="6971601" y="4910717"/>
                  <a:pt x="6982167" y="4904087"/>
                </a:cubicBezTo>
                <a:lnTo>
                  <a:pt x="7028441" y="4938748"/>
                </a:lnTo>
                <a:cubicBezTo>
                  <a:pt x="7032527" y="4956640"/>
                  <a:pt x="7047290" y="4979098"/>
                  <a:pt x="7054835" y="4974140"/>
                </a:cubicBezTo>
                <a:cubicBezTo>
                  <a:pt x="7085271" y="5000629"/>
                  <a:pt x="7096935" y="5050351"/>
                  <a:pt x="7115578" y="5062294"/>
                </a:cubicBezTo>
                <a:cubicBezTo>
                  <a:pt x="7152976" y="5096921"/>
                  <a:pt x="7154709" y="5108787"/>
                  <a:pt x="7169881" y="5124352"/>
                </a:cubicBezTo>
                <a:cubicBezTo>
                  <a:pt x="7185051" y="5139917"/>
                  <a:pt x="7185781" y="5143564"/>
                  <a:pt x="7206600" y="5155686"/>
                </a:cubicBezTo>
                <a:lnTo>
                  <a:pt x="7251365" y="5202933"/>
                </a:lnTo>
                <a:cubicBezTo>
                  <a:pt x="7256348" y="5211100"/>
                  <a:pt x="7315233" y="5235943"/>
                  <a:pt x="7312242" y="5237244"/>
                </a:cubicBezTo>
                <a:lnTo>
                  <a:pt x="7342037" y="5258375"/>
                </a:lnTo>
                <a:cubicBezTo>
                  <a:pt x="7348418" y="5289537"/>
                  <a:pt x="7358430" y="5268624"/>
                  <a:pt x="7370942" y="5288538"/>
                </a:cubicBezTo>
                <a:cubicBezTo>
                  <a:pt x="7375920" y="5302836"/>
                  <a:pt x="7380327" y="5308762"/>
                  <a:pt x="7388277" y="5306393"/>
                </a:cubicBezTo>
                <a:cubicBezTo>
                  <a:pt x="7410819" y="5374332"/>
                  <a:pt x="7405962" y="5325739"/>
                  <a:pt x="7431040" y="5367908"/>
                </a:cubicBezTo>
                <a:cubicBezTo>
                  <a:pt x="7452121" y="5407083"/>
                  <a:pt x="7477428" y="5443873"/>
                  <a:pt x="7493667" y="5504066"/>
                </a:cubicBezTo>
                <a:cubicBezTo>
                  <a:pt x="7495951" y="5518858"/>
                  <a:pt x="7505666" y="5533109"/>
                  <a:pt x="7515362" y="5535893"/>
                </a:cubicBezTo>
                <a:cubicBezTo>
                  <a:pt x="7517031" y="5536374"/>
                  <a:pt x="7518637" y="5536487"/>
                  <a:pt x="7520125" y="5536232"/>
                </a:cubicBezTo>
                <a:cubicBezTo>
                  <a:pt x="7532795" y="5555570"/>
                  <a:pt x="7540142" y="5612070"/>
                  <a:pt x="7558349" y="5637370"/>
                </a:cubicBezTo>
                <a:cubicBezTo>
                  <a:pt x="7570589" y="5648736"/>
                  <a:pt x="7593040" y="5677670"/>
                  <a:pt x="7598211" y="5702912"/>
                </a:cubicBezTo>
                <a:cubicBezTo>
                  <a:pt x="7602601" y="5691076"/>
                  <a:pt x="7669180" y="5837132"/>
                  <a:pt x="7678210" y="5835622"/>
                </a:cubicBezTo>
                <a:cubicBezTo>
                  <a:pt x="7699353" y="5864434"/>
                  <a:pt x="7710406" y="5910626"/>
                  <a:pt x="7730201" y="5938545"/>
                </a:cubicBezTo>
                <a:cubicBezTo>
                  <a:pt x="7734103" y="5945967"/>
                  <a:pt x="7774487" y="6064613"/>
                  <a:pt x="7778761" y="6068912"/>
                </a:cubicBezTo>
                <a:lnTo>
                  <a:pt x="7842967" y="6249304"/>
                </a:lnTo>
                <a:cubicBezTo>
                  <a:pt x="7867137" y="6314268"/>
                  <a:pt x="7849861" y="6284893"/>
                  <a:pt x="7874032" y="6349857"/>
                </a:cubicBezTo>
                <a:lnTo>
                  <a:pt x="7886947" y="6382839"/>
                </a:lnTo>
                <a:lnTo>
                  <a:pt x="7894534" y="6391307"/>
                </a:lnTo>
                <a:cubicBezTo>
                  <a:pt x="7900717" y="6397081"/>
                  <a:pt x="7907272" y="6402740"/>
                  <a:pt x="7913994" y="6409854"/>
                </a:cubicBezTo>
                <a:cubicBezTo>
                  <a:pt x="7925174" y="6430864"/>
                  <a:pt x="7937209" y="6431059"/>
                  <a:pt x="7951555" y="6446299"/>
                </a:cubicBezTo>
                <a:lnTo>
                  <a:pt x="7969915" y="6461968"/>
                </a:lnTo>
                <a:lnTo>
                  <a:pt x="7981068" y="6465563"/>
                </a:lnTo>
                <a:lnTo>
                  <a:pt x="7982529" y="6468575"/>
                </a:lnTo>
                <a:cubicBezTo>
                  <a:pt x="7983622" y="6470551"/>
                  <a:pt x="7984459" y="6471733"/>
                  <a:pt x="7985159" y="6472407"/>
                </a:cubicBezTo>
                <a:cubicBezTo>
                  <a:pt x="7985205" y="6472410"/>
                  <a:pt x="7985251" y="6472413"/>
                  <a:pt x="7985297" y="6472416"/>
                </a:cubicBezTo>
                <a:lnTo>
                  <a:pt x="7987617" y="6476175"/>
                </a:lnTo>
                <a:cubicBezTo>
                  <a:pt x="7991364" y="6482715"/>
                  <a:pt x="7994849" y="6489267"/>
                  <a:pt x="7998038" y="6495659"/>
                </a:cubicBezTo>
                <a:cubicBezTo>
                  <a:pt x="8005389" y="6495561"/>
                  <a:pt x="8014731" y="6522058"/>
                  <a:pt x="8020915" y="6510646"/>
                </a:cubicBezTo>
                <a:cubicBezTo>
                  <a:pt x="8025447" y="6518996"/>
                  <a:pt x="8025367" y="6527376"/>
                  <a:pt x="8028697" y="6518829"/>
                </a:cubicBezTo>
                <a:cubicBezTo>
                  <a:pt x="8030332" y="6521405"/>
                  <a:pt x="8031816" y="6522433"/>
                  <a:pt x="8033244" y="6522736"/>
                </a:cubicBezTo>
                <a:lnTo>
                  <a:pt x="8033781" y="6522680"/>
                </a:lnTo>
                <a:lnTo>
                  <a:pt x="8043735" y="6541401"/>
                </a:lnTo>
                <a:lnTo>
                  <a:pt x="8045647" y="6543192"/>
                </a:lnTo>
                <a:lnTo>
                  <a:pt x="8051380" y="6556287"/>
                </a:lnTo>
                <a:lnTo>
                  <a:pt x="8054743" y="6562576"/>
                </a:lnTo>
                <a:lnTo>
                  <a:pt x="8054862" y="6565333"/>
                </a:lnTo>
                <a:cubicBezTo>
                  <a:pt x="8055453" y="6567767"/>
                  <a:pt x="8056895" y="6570555"/>
                  <a:pt x="8060251" y="6574119"/>
                </a:cubicBezTo>
                <a:lnTo>
                  <a:pt x="8061183" y="6574760"/>
                </a:lnTo>
                <a:cubicBezTo>
                  <a:pt x="8065197" y="6590151"/>
                  <a:pt x="8069211" y="6605543"/>
                  <a:pt x="8073224" y="6620934"/>
                </a:cubicBezTo>
                <a:cubicBezTo>
                  <a:pt x="8074076" y="6623949"/>
                  <a:pt x="8090582" y="6644730"/>
                  <a:pt x="8090571" y="6647628"/>
                </a:cubicBezTo>
                <a:cubicBezTo>
                  <a:pt x="8112543" y="6664209"/>
                  <a:pt x="8104033" y="6679483"/>
                  <a:pt x="8122509" y="6703833"/>
                </a:cubicBezTo>
                <a:cubicBezTo>
                  <a:pt x="8129490" y="6713445"/>
                  <a:pt x="8133398" y="6706103"/>
                  <a:pt x="8147140" y="6736246"/>
                </a:cubicBezTo>
                <a:cubicBezTo>
                  <a:pt x="8153874" y="6764074"/>
                  <a:pt x="8180296" y="6786080"/>
                  <a:pt x="8178665" y="6763446"/>
                </a:cubicBezTo>
                <a:cubicBezTo>
                  <a:pt x="8183753" y="6773297"/>
                  <a:pt x="8208747" y="6800161"/>
                  <a:pt x="8213702" y="6816374"/>
                </a:cubicBezTo>
                <a:cubicBezTo>
                  <a:pt x="8223323" y="6828497"/>
                  <a:pt x="8230509" y="6838508"/>
                  <a:pt x="8240831" y="6857064"/>
                </a:cubicBezTo>
                <a:lnTo>
                  <a:pt x="8241328" y="6858000"/>
                </a:lnTo>
                <a:lnTo>
                  <a:pt x="0" y="685800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adroTexto 4">
            <a:extLst>
              <a:ext uri="{FF2B5EF4-FFF2-40B4-BE49-F238E27FC236}">
                <a16:creationId xmlns:a16="http://schemas.microsoft.com/office/drawing/2014/main" id="{1B3386E1-E0F7-5F19-192E-678FB592502F}"/>
              </a:ext>
            </a:extLst>
          </p:cNvPr>
          <p:cNvSpPr txBox="1"/>
          <p:nvPr/>
        </p:nvSpPr>
        <p:spPr>
          <a:xfrm>
            <a:off x="838200" y="876683"/>
            <a:ext cx="4631161" cy="297198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400" kern="1200">
                <a:solidFill>
                  <a:schemeClr val="tx1">
                    <a:lumMod val="85000"/>
                    <a:lumOff val="15000"/>
                  </a:schemeClr>
                </a:solidFill>
                <a:latin typeface="+mj-lt"/>
                <a:ea typeface="+mj-ea"/>
                <a:cs typeface="+mj-cs"/>
              </a:rPr>
              <a:t>Fundamentos Large Language Models (LLMs)</a:t>
            </a:r>
          </a:p>
        </p:txBody>
      </p:sp>
      <p:sp>
        <p:nvSpPr>
          <p:cNvPr id="39" name="Freeform: Shape 38">
            <a:extLst>
              <a:ext uri="{FF2B5EF4-FFF2-40B4-BE49-F238E27FC236}">
                <a16:creationId xmlns:a16="http://schemas.microsoft.com/office/drawing/2014/main" id="{0119BBBB-309A-47CC-902A-8F81582E0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77083" y="905430"/>
            <a:ext cx="3566390" cy="5047140"/>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chemeClr val="bg1">
              <a:lumMod val="95000"/>
            </a:schemeClr>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7" name="Picture 2">
            <a:extLst>
              <a:ext uri="{FF2B5EF4-FFF2-40B4-BE49-F238E27FC236}">
                <a16:creationId xmlns:a16="http://schemas.microsoft.com/office/drawing/2014/main" id="{3AAECA83-E9C5-2341-ADEA-CCA87B3A1B4B}"/>
              </a:ext>
            </a:extLst>
          </p:cNvPr>
          <p:cNvPicPr>
            <a:picLocks noChangeAspect="1"/>
          </p:cNvPicPr>
          <p:nvPr/>
        </p:nvPicPr>
        <p:blipFill rotWithShape="1">
          <a:blip r:embed="rId2"/>
          <a:srcRect l="20789" r="36815" b="1"/>
          <a:stretch/>
        </p:blipFill>
        <p:spPr>
          <a:xfrm>
            <a:off x="7877083" y="905431"/>
            <a:ext cx="3566389" cy="5047139"/>
          </a:xfrm>
          <a:prstGeom prst="rect">
            <a:avLst/>
          </a:prstGeom>
        </p:spPr>
      </p:pic>
      <p:sp>
        <p:nvSpPr>
          <p:cNvPr id="41" name="Freeform: Shape 40">
            <a:extLst>
              <a:ext uri="{FF2B5EF4-FFF2-40B4-BE49-F238E27FC236}">
                <a16:creationId xmlns:a16="http://schemas.microsoft.com/office/drawing/2014/main" id="{539D42F6-B160-4C00-A3D6-19ACF1CB1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2640" y="2452794"/>
            <a:ext cx="2066591" cy="2618526"/>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Imagen 5">
            <a:extLst>
              <a:ext uri="{FF2B5EF4-FFF2-40B4-BE49-F238E27FC236}">
                <a16:creationId xmlns:a16="http://schemas.microsoft.com/office/drawing/2014/main" id="{789B70F1-1550-7E87-09B1-51065E8AC77B}"/>
              </a:ext>
            </a:extLst>
          </p:cNvPr>
          <p:cNvPicPr>
            <a:picLocks noChangeAspect="1"/>
          </p:cNvPicPr>
          <p:nvPr/>
        </p:nvPicPr>
        <p:blipFill rotWithShape="1">
          <a:blip r:embed="rId3"/>
          <a:srcRect l="12207" r="12562"/>
          <a:stretch/>
        </p:blipFill>
        <p:spPr>
          <a:xfrm>
            <a:off x="6855887" y="2573780"/>
            <a:ext cx="1822788" cy="2373973"/>
          </a:xfrm>
          <a:prstGeom prst="rect">
            <a:avLst/>
          </a:prstGeom>
        </p:spPr>
      </p:pic>
      <p:sp>
        <p:nvSpPr>
          <p:cNvPr id="43" name="Rectangle 6">
            <a:extLst>
              <a:ext uri="{FF2B5EF4-FFF2-40B4-BE49-F238E27FC236}">
                <a16:creationId xmlns:a16="http://schemas.microsoft.com/office/drawing/2014/main" id="{80E1821A-4870-4897-941C-642BC722E9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91022">
            <a:off x="10059355" y="5755006"/>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71015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Marcador de número de diapositiva 4">
            <a:extLst>
              <a:ext uri="{FF2B5EF4-FFF2-40B4-BE49-F238E27FC236}">
                <a16:creationId xmlns:a16="http://schemas.microsoft.com/office/drawing/2014/main" id="{CD934C94-1295-9720-A4C4-D6F085238A89}"/>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E1BF4B5F-C7C2-9E4B-90D7-6F404CF8882D}" type="slidenum">
              <a:rPr lang="en-US" smtClean="0"/>
              <a:pPr>
                <a:spcAft>
                  <a:spcPts val="600"/>
                </a:spcAft>
              </a:pPr>
              <a:t>10</a:t>
            </a:fld>
            <a:endParaRPr lang="en-US"/>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n 1">
            <a:extLst>
              <a:ext uri="{FF2B5EF4-FFF2-40B4-BE49-F238E27FC236}">
                <a16:creationId xmlns:a16="http://schemas.microsoft.com/office/drawing/2014/main" id="{1FCE0780-EC2E-EE80-2375-883F7EE67717}"/>
              </a:ext>
            </a:extLst>
          </p:cNvPr>
          <p:cNvPicPr>
            <a:picLocks noChangeAspect="1"/>
          </p:cNvPicPr>
          <p:nvPr/>
        </p:nvPicPr>
        <p:blipFill>
          <a:blip r:embed="rId2"/>
          <a:stretch>
            <a:fillRect/>
          </a:stretch>
        </p:blipFill>
        <p:spPr>
          <a:xfrm>
            <a:off x="643467" y="1138936"/>
            <a:ext cx="10905066" cy="4580127"/>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9565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id="{CD934C94-1295-9720-A4C4-D6F085238A89}"/>
              </a:ext>
            </a:extLst>
          </p:cNvPr>
          <p:cNvSpPr>
            <a:spLocks noGrp="1"/>
          </p:cNvSpPr>
          <p:nvPr>
            <p:ph type="sldNum" sz="quarter" idx="12"/>
          </p:nvPr>
        </p:nvSpPr>
        <p:spPr/>
        <p:txBody>
          <a:bodyPr/>
          <a:lstStyle/>
          <a:p>
            <a:fld id="{E1BF4B5F-C7C2-9E4B-90D7-6F404CF8882D}" type="slidenum">
              <a:rPr lang="es-ES" smtClean="0"/>
              <a:t>11</a:t>
            </a:fld>
            <a:endParaRPr lang="es-ES"/>
          </a:p>
        </p:txBody>
      </p:sp>
      <p:pic>
        <p:nvPicPr>
          <p:cNvPr id="4" name="Imagen 3">
            <a:extLst>
              <a:ext uri="{FF2B5EF4-FFF2-40B4-BE49-F238E27FC236}">
                <a16:creationId xmlns:a16="http://schemas.microsoft.com/office/drawing/2014/main" id="{F6AA8B24-D659-66E8-7438-5784CBED5D7F}"/>
              </a:ext>
            </a:extLst>
          </p:cNvPr>
          <p:cNvPicPr>
            <a:picLocks noChangeAspect="1"/>
          </p:cNvPicPr>
          <p:nvPr/>
        </p:nvPicPr>
        <p:blipFill>
          <a:blip r:embed="rId2"/>
          <a:stretch>
            <a:fillRect/>
          </a:stretch>
        </p:blipFill>
        <p:spPr>
          <a:xfrm>
            <a:off x="324888" y="777115"/>
            <a:ext cx="5556550" cy="4182812"/>
          </a:xfrm>
          <a:prstGeom prst="rect">
            <a:avLst/>
          </a:prstGeom>
        </p:spPr>
      </p:pic>
      <p:sp>
        <p:nvSpPr>
          <p:cNvPr id="6" name="CuadroTexto 5">
            <a:extLst>
              <a:ext uri="{FF2B5EF4-FFF2-40B4-BE49-F238E27FC236}">
                <a16:creationId xmlns:a16="http://schemas.microsoft.com/office/drawing/2014/main" id="{31B85BA2-4D46-7BA3-FBF9-6F58448B7C58}"/>
              </a:ext>
            </a:extLst>
          </p:cNvPr>
          <p:cNvSpPr txBox="1"/>
          <p:nvPr/>
        </p:nvSpPr>
        <p:spPr>
          <a:xfrm>
            <a:off x="7315200" y="1108364"/>
            <a:ext cx="57431812" cy="572926071"/>
          </a:xfrm>
          <a:prstGeom prst="rect">
            <a:avLst/>
          </a:prstGeom>
          <a:noFill/>
        </p:spPr>
        <p:txBody>
          <a:bodyPr wrap="none" rtlCol="0">
            <a:spAutoFit/>
          </a:bodyPr>
          <a:lstStyle/>
          <a:p>
            <a:r>
              <a:rPr lang="es-ES" dirty="0" err="1"/>
              <a:t>GermanCM</a:t>
            </a:r>
            <a:r>
              <a:rPr lang="es-ES" dirty="0"/>
              <a:t>: traduce esto a español: </a:t>
            </a:r>
            <a:r>
              <a:rPr lang="es-ES" dirty="0" err="1"/>
              <a:t>support</a:t>
            </a:r>
            <a:r>
              <a:rPr lang="es-ES" dirty="0"/>
              <a:t> </a:t>
            </a:r>
            <a:r>
              <a:rPr lang="es-ES" dirty="0" err="1"/>
              <a:t>the</a:t>
            </a:r>
            <a:r>
              <a:rPr lang="es-ES" dirty="0"/>
              <a:t> smoking </a:t>
            </a:r>
            <a:r>
              <a:rPr lang="es-ES" dirty="0" err="1"/>
              <a:t>customers</a:t>
            </a:r>
            <a:r>
              <a:rPr lang="es-ES" dirty="0"/>
              <a:t> </a:t>
            </a:r>
            <a:r>
              <a:rPr lang="es-ES" dirty="0" err="1"/>
              <a:t>against</a:t>
            </a:r>
            <a:r>
              <a:rPr lang="es-ES" dirty="0"/>
              <a:t> </a:t>
            </a:r>
            <a:r>
              <a:rPr lang="es-ES" dirty="0" err="1"/>
              <a:t>the</a:t>
            </a:r>
            <a:r>
              <a:rPr lang="es-ES" dirty="0"/>
              <a:t> </a:t>
            </a:r>
            <a:r>
              <a:rPr lang="es-ES" dirty="0" err="1"/>
              <a:t>onset</a:t>
            </a:r>
            <a:r>
              <a:rPr lang="es-ES" dirty="0"/>
              <a:t> </a:t>
            </a:r>
            <a:r>
              <a:rPr lang="es-ES" dirty="0" err="1"/>
              <a:t>of</a:t>
            </a:r>
            <a:r>
              <a:rPr lang="es-ES" dirty="0"/>
              <a:t> </a:t>
            </a:r>
            <a:r>
              <a:rPr lang="es-ES" dirty="0" err="1"/>
              <a:t>any</a:t>
            </a:r>
            <a:r>
              <a:rPr lang="es-ES" dirty="0"/>
              <a:t> cardio-</a:t>
            </a:r>
            <a:r>
              <a:rPr lang="es-ES" dirty="0" err="1"/>
              <a:t>respiratory</a:t>
            </a:r>
            <a:r>
              <a:rPr lang="es-ES" dirty="0"/>
              <a:t> </a:t>
            </a:r>
            <a:r>
              <a:rPr lang="es-ES" dirty="0" err="1"/>
              <a:t>diseases</a:t>
            </a:r>
            <a:endParaRPr lang="es-ES" dirty="0"/>
          </a:p>
          <a:p>
            <a:endParaRPr lang="es-ES" dirty="0"/>
          </a:p>
          <a:p>
            <a:r>
              <a:rPr lang="es-ES" dirty="0"/>
              <a:t>GitHub </a:t>
            </a:r>
            <a:r>
              <a:rPr lang="es-ES" dirty="0" err="1"/>
              <a:t>Copilot</a:t>
            </a:r>
            <a:r>
              <a:rPr lang="es-ES" dirty="0"/>
              <a:t>: Apoyar a los clientes fumadores contra el inicio de cualquier enfermedad </a:t>
            </a:r>
            <a:r>
              <a:rPr lang="es-ES" dirty="0" err="1"/>
              <a:t>cardiorespiratoria</a:t>
            </a:r>
            <a:r>
              <a:rPr lang="es-ES" dirty="0"/>
              <a:t>.</a:t>
            </a:r>
          </a:p>
          <a:p>
            <a:endParaRPr lang="es-ES" dirty="0"/>
          </a:p>
          <a:p>
            <a:r>
              <a:rPr lang="es-ES" dirty="0" err="1"/>
              <a:t>GermanCM</a:t>
            </a:r>
            <a:r>
              <a:rPr lang="es-ES" dirty="0"/>
              <a:t>: quiero leer un pandas </a:t>
            </a:r>
            <a:r>
              <a:rPr lang="es-ES" dirty="0" err="1"/>
              <a:t>df</a:t>
            </a:r>
            <a:r>
              <a:rPr lang="es-ES" dirty="0"/>
              <a:t> sin </a:t>
            </a:r>
            <a:r>
              <a:rPr lang="es-ES" dirty="0" err="1"/>
              <a:t>index</a:t>
            </a:r>
            <a:r>
              <a:rPr lang="es-ES" dirty="0"/>
              <a:t> </a:t>
            </a:r>
            <a:r>
              <a:rPr lang="es-ES" dirty="0" err="1"/>
              <a:t>column</a:t>
            </a:r>
            <a:endParaRPr lang="es-ES" dirty="0"/>
          </a:p>
          <a:p>
            <a:endParaRPr lang="es-ES" dirty="0"/>
          </a:p>
          <a:p>
            <a:r>
              <a:rPr lang="es-ES" dirty="0"/>
              <a:t>GitHub </a:t>
            </a:r>
            <a:r>
              <a:rPr lang="es-ES" dirty="0" err="1"/>
              <a:t>Copilot</a:t>
            </a:r>
            <a:r>
              <a:rPr lang="es-ES" dirty="0"/>
              <a:t>: Puedes utilizar el parámetro `</a:t>
            </a:r>
            <a:r>
              <a:rPr lang="es-ES" dirty="0" err="1"/>
              <a:t>index_col</a:t>
            </a:r>
            <a:r>
              <a:rPr lang="es-ES" dirty="0"/>
              <a:t>` al leer el archivo CSV para especificar que no deseas tener una columna de índice. Aquí tienes un ejemplo de cómo hacerlo:</a:t>
            </a:r>
          </a:p>
          <a:p>
            <a:endParaRPr lang="es-ES" dirty="0"/>
          </a:p>
          <a:p>
            <a:r>
              <a:rPr lang="es-ES" dirty="0"/>
              <a:t>```</a:t>
            </a:r>
            <a:r>
              <a:rPr lang="es-ES" dirty="0" err="1"/>
              <a:t>python</a:t>
            </a:r>
            <a:endParaRPr lang="es-ES" dirty="0"/>
          </a:p>
          <a:p>
            <a:r>
              <a:rPr lang="es-ES" dirty="0" err="1"/>
              <a:t>import</a:t>
            </a:r>
            <a:r>
              <a:rPr lang="es-ES" dirty="0"/>
              <a:t> pandas as </a:t>
            </a:r>
            <a:r>
              <a:rPr lang="es-ES" dirty="0" err="1"/>
              <a:t>pd</a:t>
            </a:r>
            <a:endParaRPr lang="es-ES" dirty="0"/>
          </a:p>
          <a:p>
            <a:endParaRPr lang="es-ES" dirty="0"/>
          </a:p>
          <a:p>
            <a:r>
              <a:rPr lang="es-ES" dirty="0" err="1"/>
              <a:t>smoking_cust_df</a:t>
            </a:r>
            <a:r>
              <a:rPr lang="es-ES" dirty="0"/>
              <a:t> = </a:t>
            </a:r>
            <a:r>
              <a:rPr lang="es-ES" dirty="0" err="1"/>
              <a:t>pd.read_csv</a:t>
            </a:r>
            <a:r>
              <a:rPr lang="es-ES" dirty="0"/>
              <a:t>(</a:t>
            </a:r>
            <a:r>
              <a:rPr lang="es-ES" dirty="0" err="1"/>
              <a:t>r'data_sources</a:t>
            </a:r>
            <a:r>
              <a:rPr lang="es-ES" dirty="0"/>
              <a:t>/</a:t>
            </a:r>
            <a:r>
              <a:rPr lang="es-ES" dirty="0" err="1"/>
              <a:t>dataset_rea_mi.csv</a:t>
            </a:r>
            <a:r>
              <a:rPr lang="es-ES" dirty="0"/>
              <a:t>', </a:t>
            </a:r>
            <a:r>
              <a:rPr lang="es-ES" dirty="0" err="1"/>
              <a:t>sep</a:t>
            </a:r>
            <a:r>
              <a:rPr lang="es-ES" dirty="0"/>
              <a:t>=';', </a:t>
            </a:r>
            <a:r>
              <a:rPr lang="es-ES" dirty="0" err="1"/>
              <a:t>index_col</a:t>
            </a:r>
            <a:r>
              <a:rPr lang="es-ES" dirty="0"/>
              <a:t>=False)</a:t>
            </a:r>
          </a:p>
          <a:p>
            <a:r>
              <a:rPr lang="es-ES" dirty="0" err="1"/>
              <a:t>smoking_cust_df.tail</a:t>
            </a:r>
            <a:r>
              <a:rPr lang="es-ES" dirty="0"/>
              <a:t>()</a:t>
            </a:r>
          </a:p>
          <a:p>
            <a:r>
              <a:rPr lang="es-ES" dirty="0"/>
              <a:t>```</a:t>
            </a:r>
          </a:p>
          <a:p>
            <a:endParaRPr lang="es-ES" dirty="0"/>
          </a:p>
          <a:p>
            <a:r>
              <a:rPr lang="es-ES" dirty="0"/>
              <a:t>Esto leerá el archivo CSV sin asignar una columna de índice.</a:t>
            </a:r>
          </a:p>
          <a:p>
            <a:endParaRPr lang="es-ES" dirty="0"/>
          </a:p>
          <a:p>
            <a:r>
              <a:rPr lang="es-ES" dirty="0" err="1"/>
              <a:t>GermanCM</a:t>
            </a:r>
            <a:r>
              <a:rPr lang="es-ES" dirty="0"/>
              <a:t>: colorea de azul el texto seleccionado</a:t>
            </a:r>
          </a:p>
          <a:p>
            <a:endParaRPr lang="es-ES" dirty="0"/>
          </a:p>
          <a:p>
            <a:r>
              <a:rPr lang="es-ES" dirty="0"/>
              <a:t>GitHub </a:t>
            </a:r>
            <a:r>
              <a:rPr lang="es-ES" dirty="0" err="1"/>
              <a:t>Copilot</a:t>
            </a:r>
            <a:r>
              <a:rPr lang="es-ES" dirty="0"/>
              <a:t>: Lamentablemente, como un modelo de lenguaje de texto, no tengo la capacidad de realizar acciones de formato visual, como colorear texto. Mi función principal es proporcionar información y sugerencias relacionadas con la programación y el desarrollo. Sin embargo, puedes utilizar las funciones de formato de tu editor de texto o IDE para resaltar o colorear el texto seleccionado.</a:t>
            </a:r>
          </a:p>
          <a:p>
            <a:endParaRPr lang="es-ES" dirty="0"/>
          </a:p>
          <a:p>
            <a:r>
              <a:rPr lang="es-ES" dirty="0" err="1"/>
              <a:t>GermanCM</a:t>
            </a:r>
            <a:r>
              <a:rPr lang="es-ES" dirty="0"/>
              <a:t>: en </a:t>
            </a:r>
            <a:r>
              <a:rPr lang="es-ES" dirty="0" err="1"/>
              <a:t>markdown</a:t>
            </a:r>
            <a:r>
              <a:rPr lang="es-ES" dirty="0"/>
              <a:t>, pon </a:t>
            </a:r>
            <a:r>
              <a:rPr lang="es-ES" dirty="0" err="1"/>
              <a:t>colo</a:t>
            </a:r>
            <a:r>
              <a:rPr lang="es-ES" dirty="0"/>
              <a:t> a un texto</a:t>
            </a:r>
          </a:p>
          <a:p>
            <a:endParaRPr lang="es-ES" dirty="0"/>
          </a:p>
          <a:p>
            <a:r>
              <a:rPr lang="es-ES" dirty="0"/>
              <a:t>GitHub </a:t>
            </a:r>
            <a:r>
              <a:rPr lang="es-ES" dirty="0" err="1"/>
              <a:t>Copilot</a:t>
            </a:r>
            <a:r>
              <a:rPr lang="es-ES" dirty="0"/>
              <a:t>: En </a:t>
            </a:r>
            <a:r>
              <a:rPr lang="es-ES" dirty="0" err="1"/>
              <a:t>Markdown</a:t>
            </a:r>
            <a:r>
              <a:rPr lang="es-ES" dirty="0"/>
              <a:t>, puedes aplicar estilos de texto utilizando el formato de sintaxis adecuado. Para poner un texto en color, puedes utilizar el siguiente formato:</a:t>
            </a:r>
          </a:p>
          <a:p>
            <a:endParaRPr lang="es-ES" dirty="0"/>
          </a:p>
          <a:p>
            <a:r>
              <a:rPr lang="es-ES" dirty="0"/>
              <a:t>```</a:t>
            </a:r>
            <a:r>
              <a:rPr lang="es-ES" dirty="0" err="1"/>
              <a:t>markdown</a:t>
            </a:r>
            <a:endParaRPr lang="es-ES" dirty="0"/>
          </a:p>
          <a:p>
            <a:r>
              <a:rPr lang="es-ES" dirty="0"/>
              <a:t>&lt;</a:t>
            </a:r>
            <a:r>
              <a:rPr lang="es-ES" dirty="0" err="1"/>
              <a:t>span</a:t>
            </a:r>
            <a:r>
              <a:rPr lang="es-ES" dirty="0"/>
              <a:t> </a:t>
            </a:r>
            <a:r>
              <a:rPr lang="es-ES" dirty="0" err="1"/>
              <a:t>style</a:t>
            </a:r>
            <a:r>
              <a:rPr lang="es-ES" dirty="0"/>
              <a:t>="</a:t>
            </a:r>
            <a:r>
              <a:rPr lang="es-ES" dirty="0" err="1"/>
              <a:t>color:blue</a:t>
            </a:r>
            <a:r>
              <a:rPr lang="es-ES" dirty="0"/>
              <a:t>"&gt;Texto en color azul&lt;/</a:t>
            </a:r>
            <a:r>
              <a:rPr lang="es-ES" dirty="0" err="1"/>
              <a:t>span</a:t>
            </a:r>
            <a:r>
              <a:rPr lang="es-ES" dirty="0"/>
              <a:t>&gt;</a:t>
            </a:r>
          </a:p>
          <a:p>
            <a:r>
              <a:rPr lang="es-ES" dirty="0"/>
              <a:t>```</a:t>
            </a:r>
          </a:p>
          <a:p>
            <a:endParaRPr lang="es-ES" dirty="0"/>
          </a:p>
          <a:p>
            <a:r>
              <a:rPr lang="es-ES" dirty="0"/>
              <a:t>Esto generará el siguiente resultado:</a:t>
            </a:r>
          </a:p>
          <a:p>
            <a:endParaRPr lang="es-ES" dirty="0"/>
          </a:p>
          <a:p>
            <a:r>
              <a:rPr lang="es-ES" dirty="0"/>
              <a:t>&lt;</a:t>
            </a:r>
            <a:r>
              <a:rPr lang="es-ES" dirty="0" err="1"/>
              <a:t>span</a:t>
            </a:r>
            <a:r>
              <a:rPr lang="es-ES" dirty="0"/>
              <a:t> </a:t>
            </a:r>
            <a:r>
              <a:rPr lang="es-ES" dirty="0" err="1"/>
              <a:t>style</a:t>
            </a:r>
            <a:r>
              <a:rPr lang="es-ES" dirty="0"/>
              <a:t>="</a:t>
            </a:r>
            <a:r>
              <a:rPr lang="es-ES" dirty="0" err="1"/>
              <a:t>color:blue</a:t>
            </a:r>
            <a:r>
              <a:rPr lang="es-ES" dirty="0"/>
              <a:t>"&gt;Texto en color azul&lt;/</a:t>
            </a:r>
            <a:r>
              <a:rPr lang="es-ES" dirty="0" err="1"/>
              <a:t>span</a:t>
            </a:r>
            <a:r>
              <a:rPr lang="es-ES" dirty="0"/>
              <a:t>&gt;</a:t>
            </a:r>
          </a:p>
          <a:p>
            <a:endParaRPr lang="es-ES" dirty="0"/>
          </a:p>
          <a:p>
            <a:r>
              <a:rPr lang="es-ES" dirty="0"/>
              <a:t>Recuerda que el soporte para estilos de texto puede variar dependiendo de la plataforma o aplicación que estés utilizando para visualizar el </a:t>
            </a:r>
            <a:r>
              <a:rPr lang="es-ES" dirty="0" err="1"/>
              <a:t>Markdown</a:t>
            </a:r>
            <a:r>
              <a:rPr lang="es-ES" dirty="0"/>
              <a:t>.</a:t>
            </a:r>
          </a:p>
          <a:p>
            <a:endParaRPr lang="es-ES" dirty="0"/>
          </a:p>
          <a:p>
            <a:r>
              <a:rPr lang="es-ES" dirty="0" err="1"/>
              <a:t>GermanCM</a:t>
            </a:r>
            <a:r>
              <a:rPr lang="es-ES" dirty="0"/>
              <a:t>: quiero crear un </a:t>
            </a:r>
            <a:r>
              <a:rPr lang="es-ES" dirty="0" err="1"/>
              <a:t>conda</a:t>
            </a:r>
            <a:r>
              <a:rPr lang="es-ES" dirty="0"/>
              <a:t> </a:t>
            </a:r>
            <a:r>
              <a:rPr lang="es-ES" dirty="0" err="1"/>
              <a:t>env</a:t>
            </a:r>
            <a:r>
              <a:rPr lang="es-ES" dirty="0"/>
              <a:t> a </a:t>
            </a:r>
            <a:r>
              <a:rPr lang="es-ES" dirty="0" err="1"/>
              <a:t>patir</a:t>
            </a:r>
            <a:r>
              <a:rPr lang="es-ES" dirty="0"/>
              <a:t> de otro</a:t>
            </a:r>
          </a:p>
          <a:p>
            <a:endParaRPr lang="es-ES" dirty="0"/>
          </a:p>
          <a:p>
            <a:r>
              <a:rPr lang="es-ES" dirty="0"/>
              <a:t>GitHub </a:t>
            </a:r>
            <a:r>
              <a:rPr lang="es-ES" dirty="0" err="1"/>
              <a:t>Copilot</a:t>
            </a:r>
            <a:r>
              <a:rPr lang="es-ES" dirty="0"/>
              <a:t>: Para crear un nuevo entorno </a:t>
            </a:r>
            <a:r>
              <a:rPr lang="es-ES" dirty="0" err="1"/>
              <a:t>conda</a:t>
            </a:r>
            <a:r>
              <a:rPr lang="es-ES" dirty="0"/>
              <a:t> basado en otro existente, puedes utilizar el siguiente comando:</a:t>
            </a:r>
          </a:p>
          <a:p>
            <a:endParaRPr lang="es-ES" dirty="0"/>
          </a:p>
          <a:p>
            <a:r>
              <a:rPr lang="es-ES" dirty="0"/>
              <a:t>```</a:t>
            </a:r>
            <a:r>
              <a:rPr lang="es-ES" dirty="0" err="1"/>
              <a:t>bash</a:t>
            </a:r>
            <a:endParaRPr lang="es-ES" dirty="0"/>
          </a:p>
          <a:p>
            <a:r>
              <a:rPr lang="es-ES" dirty="0" err="1"/>
              <a:t>conda</a:t>
            </a:r>
            <a:r>
              <a:rPr lang="es-ES" dirty="0"/>
              <a:t> </a:t>
            </a:r>
            <a:r>
              <a:rPr lang="es-ES" dirty="0" err="1"/>
              <a:t>create</a:t>
            </a:r>
            <a:r>
              <a:rPr lang="es-ES" dirty="0"/>
              <a:t> --</a:t>
            </a:r>
            <a:r>
              <a:rPr lang="es-ES" dirty="0" err="1"/>
              <a:t>name</a:t>
            </a:r>
            <a:r>
              <a:rPr lang="es-ES" dirty="0"/>
              <a:t> </a:t>
            </a:r>
            <a:r>
              <a:rPr lang="es-ES" dirty="0" err="1"/>
              <a:t>nuevo_entorno</a:t>
            </a:r>
            <a:r>
              <a:rPr lang="es-ES" dirty="0"/>
              <a:t> --clone </a:t>
            </a:r>
            <a:r>
              <a:rPr lang="es-ES" dirty="0" err="1"/>
              <a:t>entorno_existente</a:t>
            </a:r>
            <a:endParaRPr lang="es-ES" dirty="0"/>
          </a:p>
          <a:p>
            <a:r>
              <a:rPr lang="es-ES" dirty="0"/>
              <a:t>```</a:t>
            </a:r>
          </a:p>
          <a:p>
            <a:endParaRPr lang="es-ES" dirty="0"/>
          </a:p>
          <a:p>
            <a:r>
              <a:rPr lang="es-ES" dirty="0"/>
              <a:t>Reemplaza "</a:t>
            </a:r>
            <a:r>
              <a:rPr lang="es-ES" dirty="0" err="1"/>
              <a:t>nuevo_entorno</a:t>
            </a:r>
            <a:r>
              <a:rPr lang="es-ES" dirty="0"/>
              <a:t>" con el nombre que deseas darle al nuevo entorno y "</a:t>
            </a:r>
            <a:r>
              <a:rPr lang="es-ES" dirty="0" err="1"/>
              <a:t>entorno_existente</a:t>
            </a:r>
            <a:r>
              <a:rPr lang="es-ES" dirty="0"/>
              <a:t>" con el nombre del entorno que deseas clonar.</a:t>
            </a:r>
          </a:p>
          <a:p>
            <a:endParaRPr lang="es-ES" dirty="0"/>
          </a:p>
          <a:p>
            <a:r>
              <a:rPr lang="es-ES" dirty="0"/>
              <a:t>Por ejemplo, si deseas crear un nuevo entorno llamado "</a:t>
            </a:r>
            <a:r>
              <a:rPr lang="es-ES" dirty="0" err="1"/>
              <a:t>nuevo_env</a:t>
            </a:r>
            <a:r>
              <a:rPr lang="es-ES" dirty="0"/>
              <a:t>" basado en un entorno existente llamado "</a:t>
            </a:r>
            <a:r>
              <a:rPr lang="es-ES" dirty="0" err="1"/>
              <a:t>env_existente</a:t>
            </a:r>
            <a:r>
              <a:rPr lang="es-ES" dirty="0"/>
              <a:t>", puedes ejecutar el siguiente comando:</a:t>
            </a:r>
          </a:p>
          <a:p>
            <a:endParaRPr lang="es-ES" dirty="0"/>
          </a:p>
          <a:p>
            <a:r>
              <a:rPr lang="es-ES" dirty="0"/>
              <a:t>```</a:t>
            </a:r>
            <a:r>
              <a:rPr lang="es-ES" dirty="0" err="1"/>
              <a:t>bash</a:t>
            </a:r>
            <a:endParaRPr lang="es-ES" dirty="0"/>
          </a:p>
          <a:p>
            <a:r>
              <a:rPr lang="es-ES" dirty="0" err="1"/>
              <a:t>conda</a:t>
            </a:r>
            <a:r>
              <a:rPr lang="es-ES" dirty="0"/>
              <a:t> </a:t>
            </a:r>
            <a:r>
              <a:rPr lang="es-ES" dirty="0" err="1"/>
              <a:t>create</a:t>
            </a:r>
            <a:r>
              <a:rPr lang="es-ES" dirty="0"/>
              <a:t> --</a:t>
            </a:r>
            <a:r>
              <a:rPr lang="es-ES" dirty="0" err="1"/>
              <a:t>name</a:t>
            </a:r>
            <a:r>
              <a:rPr lang="es-ES" dirty="0"/>
              <a:t> </a:t>
            </a:r>
            <a:r>
              <a:rPr lang="es-ES" dirty="0" err="1"/>
              <a:t>nuevo_env</a:t>
            </a:r>
            <a:r>
              <a:rPr lang="es-ES" dirty="0"/>
              <a:t> --clone </a:t>
            </a:r>
            <a:r>
              <a:rPr lang="es-ES" dirty="0" err="1"/>
              <a:t>env_existente</a:t>
            </a:r>
            <a:endParaRPr lang="es-ES" dirty="0"/>
          </a:p>
          <a:p>
            <a:r>
              <a:rPr lang="es-ES" dirty="0"/>
              <a:t>```</a:t>
            </a:r>
          </a:p>
          <a:p>
            <a:endParaRPr lang="es-ES" dirty="0"/>
          </a:p>
          <a:p>
            <a:r>
              <a:rPr lang="es-ES" dirty="0"/>
              <a:t>Esto creará un nuevo entorno </a:t>
            </a:r>
            <a:r>
              <a:rPr lang="es-ES" dirty="0" err="1"/>
              <a:t>conda</a:t>
            </a:r>
            <a:r>
              <a:rPr lang="es-ES" dirty="0"/>
              <a:t> llamado "</a:t>
            </a:r>
            <a:r>
              <a:rPr lang="es-ES" dirty="0" err="1"/>
              <a:t>nuevo_env</a:t>
            </a:r>
            <a:r>
              <a:rPr lang="es-ES" dirty="0"/>
              <a:t>" que tendrá las mismas dependencias y configuraciones que el entorno existente "</a:t>
            </a:r>
            <a:r>
              <a:rPr lang="es-ES" dirty="0" err="1"/>
              <a:t>env_existente</a:t>
            </a:r>
            <a:r>
              <a:rPr lang="es-ES" dirty="0"/>
              <a:t>".</a:t>
            </a:r>
          </a:p>
          <a:p>
            <a:endParaRPr lang="es-ES" dirty="0"/>
          </a:p>
          <a:p>
            <a:r>
              <a:rPr lang="es-ES" dirty="0" err="1"/>
              <a:t>GermanCM</a:t>
            </a:r>
            <a:r>
              <a:rPr lang="es-ES" dirty="0"/>
              <a:t>: </a:t>
            </a:r>
            <a:r>
              <a:rPr lang="es-ES" dirty="0" err="1"/>
              <a:t>how</a:t>
            </a:r>
            <a:r>
              <a:rPr lang="es-ES" dirty="0"/>
              <a:t> can I </a:t>
            </a:r>
            <a:r>
              <a:rPr lang="es-ES" dirty="0" err="1"/>
              <a:t>display</a:t>
            </a:r>
            <a:r>
              <a:rPr lang="es-ES" dirty="0"/>
              <a:t> </a:t>
            </a:r>
            <a:r>
              <a:rPr lang="es-ES" dirty="0" err="1"/>
              <a:t>an</a:t>
            </a:r>
            <a:r>
              <a:rPr lang="es-ES" dirty="0"/>
              <a:t> HTML in VS CODE</a:t>
            </a:r>
          </a:p>
          <a:p>
            <a:endParaRPr lang="es-ES" dirty="0"/>
          </a:p>
          <a:p>
            <a:r>
              <a:rPr lang="es-ES" dirty="0"/>
              <a:t>GitHub </a:t>
            </a:r>
            <a:r>
              <a:rPr lang="es-ES" dirty="0" err="1"/>
              <a:t>Copilot</a:t>
            </a:r>
            <a:r>
              <a:rPr lang="es-ES" dirty="0"/>
              <a:t>: </a:t>
            </a:r>
            <a:r>
              <a:rPr lang="es-ES" dirty="0" err="1"/>
              <a:t>To</a:t>
            </a:r>
            <a:r>
              <a:rPr lang="es-ES" dirty="0"/>
              <a:t> </a:t>
            </a:r>
            <a:r>
              <a:rPr lang="es-ES" dirty="0" err="1"/>
              <a:t>display</a:t>
            </a:r>
            <a:r>
              <a:rPr lang="es-ES" dirty="0"/>
              <a:t> </a:t>
            </a:r>
            <a:r>
              <a:rPr lang="es-ES" dirty="0" err="1"/>
              <a:t>an</a:t>
            </a:r>
            <a:r>
              <a:rPr lang="es-ES" dirty="0"/>
              <a:t> HTML file in Visual Studio </a:t>
            </a:r>
            <a:r>
              <a:rPr lang="es-ES" dirty="0" err="1"/>
              <a:t>Code</a:t>
            </a:r>
            <a:r>
              <a:rPr lang="es-ES" dirty="0"/>
              <a:t>, </a:t>
            </a:r>
            <a:r>
              <a:rPr lang="es-ES" dirty="0" err="1"/>
              <a:t>you</a:t>
            </a:r>
            <a:r>
              <a:rPr lang="es-ES" dirty="0"/>
              <a:t> can use </a:t>
            </a:r>
            <a:r>
              <a:rPr lang="es-ES" dirty="0" err="1"/>
              <a:t>the</a:t>
            </a:r>
            <a:r>
              <a:rPr lang="es-ES" dirty="0"/>
              <a:t> </a:t>
            </a:r>
            <a:r>
              <a:rPr lang="es-ES" dirty="0" err="1"/>
              <a:t>built</a:t>
            </a:r>
            <a:r>
              <a:rPr lang="es-ES" dirty="0"/>
              <a:t>-in "</a:t>
            </a:r>
            <a:r>
              <a:rPr lang="es-ES" dirty="0" err="1"/>
              <a:t>Preview</a:t>
            </a:r>
            <a:r>
              <a:rPr lang="es-ES" dirty="0"/>
              <a:t>" </a:t>
            </a:r>
            <a:r>
              <a:rPr lang="es-ES" dirty="0" err="1"/>
              <a:t>feature</a:t>
            </a:r>
            <a:r>
              <a:rPr lang="es-ES" dirty="0"/>
              <a:t>. </a:t>
            </a:r>
            <a:r>
              <a:rPr lang="es-ES" dirty="0" err="1"/>
              <a:t>Here's</a:t>
            </a:r>
            <a:r>
              <a:rPr lang="es-ES" dirty="0"/>
              <a:t> </a:t>
            </a:r>
            <a:r>
              <a:rPr lang="es-ES" dirty="0" err="1"/>
              <a:t>how</a:t>
            </a:r>
            <a:r>
              <a:rPr lang="es-ES" dirty="0"/>
              <a:t> </a:t>
            </a:r>
            <a:r>
              <a:rPr lang="es-ES" dirty="0" err="1"/>
              <a:t>you</a:t>
            </a:r>
            <a:r>
              <a:rPr lang="es-ES" dirty="0"/>
              <a:t> can do </a:t>
            </a:r>
            <a:r>
              <a:rPr lang="es-ES" dirty="0" err="1"/>
              <a:t>it</a:t>
            </a:r>
            <a:r>
              <a:rPr lang="es-ES" dirty="0"/>
              <a:t>:</a:t>
            </a:r>
          </a:p>
          <a:p>
            <a:endParaRPr lang="es-ES" dirty="0"/>
          </a:p>
          <a:p>
            <a:r>
              <a:rPr lang="es-ES" dirty="0"/>
              <a:t>1. Open </a:t>
            </a:r>
            <a:r>
              <a:rPr lang="es-ES" dirty="0" err="1"/>
              <a:t>the</a:t>
            </a:r>
            <a:r>
              <a:rPr lang="es-ES" dirty="0"/>
              <a:t> HTML file in Visual Studio </a:t>
            </a:r>
            <a:r>
              <a:rPr lang="es-ES" dirty="0" err="1"/>
              <a:t>Code</a:t>
            </a:r>
            <a:r>
              <a:rPr lang="es-ES" dirty="0"/>
              <a:t>.</a:t>
            </a:r>
          </a:p>
          <a:p>
            <a:r>
              <a:rPr lang="es-ES" dirty="0"/>
              <a:t>2. </a:t>
            </a:r>
            <a:r>
              <a:rPr lang="es-ES" dirty="0" err="1"/>
              <a:t>Right-click</a:t>
            </a:r>
            <a:r>
              <a:rPr lang="es-ES" dirty="0"/>
              <a:t> </a:t>
            </a:r>
            <a:r>
              <a:rPr lang="es-ES" dirty="0" err="1"/>
              <a:t>anywhere</a:t>
            </a:r>
            <a:r>
              <a:rPr lang="es-ES" dirty="0"/>
              <a:t> in </a:t>
            </a:r>
            <a:r>
              <a:rPr lang="es-ES" dirty="0" err="1"/>
              <a:t>the</a:t>
            </a:r>
            <a:r>
              <a:rPr lang="es-ES" dirty="0"/>
              <a:t> editor </a:t>
            </a:r>
            <a:r>
              <a:rPr lang="es-ES" dirty="0" err="1"/>
              <a:t>or</a:t>
            </a:r>
            <a:r>
              <a:rPr lang="es-ES" dirty="0"/>
              <a:t> </a:t>
            </a:r>
            <a:r>
              <a:rPr lang="es-ES" dirty="0" err="1"/>
              <a:t>on</a:t>
            </a:r>
            <a:r>
              <a:rPr lang="es-ES" dirty="0"/>
              <a:t> </a:t>
            </a:r>
            <a:r>
              <a:rPr lang="es-ES" dirty="0" err="1"/>
              <a:t>the</a:t>
            </a:r>
            <a:r>
              <a:rPr lang="es-ES" dirty="0"/>
              <a:t> file in </a:t>
            </a:r>
            <a:r>
              <a:rPr lang="es-ES" dirty="0" err="1"/>
              <a:t>the</a:t>
            </a:r>
            <a:r>
              <a:rPr lang="es-ES" dirty="0"/>
              <a:t> file </a:t>
            </a:r>
            <a:r>
              <a:rPr lang="es-ES" dirty="0" err="1"/>
              <a:t>explorer</a:t>
            </a:r>
            <a:r>
              <a:rPr lang="es-ES" dirty="0"/>
              <a:t>.</a:t>
            </a:r>
          </a:p>
          <a:p>
            <a:r>
              <a:rPr lang="es-ES" dirty="0"/>
              <a:t>3. </a:t>
            </a:r>
            <a:r>
              <a:rPr lang="es-ES" dirty="0" err="1"/>
              <a:t>From</a:t>
            </a:r>
            <a:r>
              <a:rPr lang="es-ES" dirty="0"/>
              <a:t> </a:t>
            </a:r>
            <a:r>
              <a:rPr lang="es-ES" dirty="0" err="1"/>
              <a:t>the</a:t>
            </a:r>
            <a:r>
              <a:rPr lang="es-ES" dirty="0"/>
              <a:t> </a:t>
            </a:r>
            <a:r>
              <a:rPr lang="es-ES" dirty="0" err="1"/>
              <a:t>context</a:t>
            </a:r>
            <a:r>
              <a:rPr lang="es-ES" dirty="0"/>
              <a:t> </a:t>
            </a:r>
            <a:r>
              <a:rPr lang="es-ES" dirty="0" err="1"/>
              <a:t>menu</a:t>
            </a:r>
            <a:r>
              <a:rPr lang="es-ES" dirty="0"/>
              <a:t>, </a:t>
            </a:r>
            <a:r>
              <a:rPr lang="es-ES" dirty="0" err="1"/>
              <a:t>select</a:t>
            </a:r>
            <a:r>
              <a:rPr lang="es-ES" dirty="0"/>
              <a:t> "Open </a:t>
            </a:r>
            <a:r>
              <a:rPr lang="es-ES" dirty="0" err="1"/>
              <a:t>with</a:t>
            </a:r>
            <a:r>
              <a:rPr lang="es-ES" dirty="0"/>
              <a:t> Live Server" </a:t>
            </a:r>
            <a:r>
              <a:rPr lang="es-ES" dirty="0" err="1"/>
              <a:t>or</a:t>
            </a:r>
            <a:r>
              <a:rPr lang="es-ES" dirty="0"/>
              <a:t> "Open </a:t>
            </a:r>
            <a:r>
              <a:rPr lang="es-ES" dirty="0" err="1"/>
              <a:t>with</a:t>
            </a:r>
            <a:r>
              <a:rPr lang="es-ES" dirty="0"/>
              <a:t> Live </a:t>
            </a:r>
            <a:r>
              <a:rPr lang="es-ES" dirty="0" err="1"/>
              <a:t>Preview</a:t>
            </a:r>
            <a:r>
              <a:rPr lang="es-ES" dirty="0"/>
              <a:t>" (</a:t>
            </a:r>
            <a:r>
              <a:rPr lang="es-ES" dirty="0" err="1"/>
              <a:t>depending</a:t>
            </a:r>
            <a:r>
              <a:rPr lang="es-ES" dirty="0"/>
              <a:t> </a:t>
            </a:r>
            <a:r>
              <a:rPr lang="es-ES" dirty="0" err="1"/>
              <a:t>on</a:t>
            </a:r>
            <a:r>
              <a:rPr lang="es-ES" dirty="0"/>
              <a:t> </a:t>
            </a:r>
            <a:r>
              <a:rPr lang="es-ES" dirty="0" err="1"/>
              <a:t>the</a:t>
            </a:r>
            <a:r>
              <a:rPr lang="es-ES" dirty="0"/>
              <a:t> </a:t>
            </a:r>
            <a:r>
              <a:rPr lang="es-ES" dirty="0" err="1"/>
              <a:t>extensions</a:t>
            </a:r>
            <a:r>
              <a:rPr lang="es-ES" dirty="0"/>
              <a:t> </a:t>
            </a:r>
            <a:r>
              <a:rPr lang="es-ES" dirty="0" err="1"/>
              <a:t>you</a:t>
            </a:r>
            <a:r>
              <a:rPr lang="es-ES" dirty="0"/>
              <a:t> </a:t>
            </a:r>
            <a:r>
              <a:rPr lang="es-ES" dirty="0" err="1"/>
              <a:t>have</a:t>
            </a:r>
            <a:r>
              <a:rPr lang="es-ES" dirty="0"/>
              <a:t> </a:t>
            </a:r>
            <a:r>
              <a:rPr lang="es-ES" dirty="0" err="1"/>
              <a:t>installed</a:t>
            </a:r>
            <a:r>
              <a:rPr lang="es-ES" dirty="0"/>
              <a:t>).</a:t>
            </a:r>
          </a:p>
          <a:p>
            <a:r>
              <a:rPr lang="es-ES" dirty="0"/>
              <a:t>4. A new browser </a:t>
            </a:r>
            <a:r>
              <a:rPr lang="es-ES" dirty="0" err="1"/>
              <a:t>window</a:t>
            </a:r>
            <a:r>
              <a:rPr lang="es-ES" dirty="0"/>
              <a:t> </a:t>
            </a:r>
            <a:r>
              <a:rPr lang="es-ES" dirty="0" err="1"/>
              <a:t>or</a:t>
            </a:r>
            <a:r>
              <a:rPr lang="es-ES" dirty="0"/>
              <a:t> </a:t>
            </a:r>
            <a:r>
              <a:rPr lang="es-ES" dirty="0" err="1"/>
              <a:t>tab</a:t>
            </a:r>
            <a:r>
              <a:rPr lang="es-ES" dirty="0"/>
              <a:t> </a:t>
            </a:r>
            <a:r>
              <a:rPr lang="es-ES" dirty="0" err="1"/>
              <a:t>will</a:t>
            </a:r>
            <a:r>
              <a:rPr lang="es-ES" dirty="0"/>
              <a:t> open, </a:t>
            </a:r>
            <a:r>
              <a:rPr lang="es-ES" dirty="0" err="1"/>
              <a:t>displaying</a:t>
            </a:r>
            <a:r>
              <a:rPr lang="es-ES" dirty="0"/>
              <a:t> </a:t>
            </a:r>
            <a:r>
              <a:rPr lang="es-ES" dirty="0" err="1"/>
              <a:t>the</a:t>
            </a:r>
            <a:r>
              <a:rPr lang="es-ES" dirty="0"/>
              <a:t> </a:t>
            </a:r>
            <a:r>
              <a:rPr lang="es-ES" dirty="0" err="1"/>
              <a:t>rendered</a:t>
            </a:r>
            <a:r>
              <a:rPr lang="es-ES" dirty="0"/>
              <a:t> HTML </a:t>
            </a:r>
            <a:r>
              <a:rPr lang="es-ES" dirty="0" err="1"/>
              <a:t>content</a:t>
            </a:r>
            <a:r>
              <a:rPr lang="es-ES" dirty="0"/>
              <a:t>.</a:t>
            </a:r>
          </a:p>
          <a:p>
            <a:endParaRPr lang="es-ES" dirty="0"/>
          </a:p>
          <a:p>
            <a:r>
              <a:rPr lang="es-ES" dirty="0" err="1"/>
              <a:t>If</a:t>
            </a:r>
            <a:r>
              <a:rPr lang="es-ES" dirty="0"/>
              <a:t> </a:t>
            </a:r>
            <a:r>
              <a:rPr lang="es-ES" dirty="0" err="1"/>
              <a:t>you</a:t>
            </a:r>
            <a:r>
              <a:rPr lang="es-ES" dirty="0"/>
              <a:t> </a:t>
            </a:r>
            <a:r>
              <a:rPr lang="es-ES" dirty="0" err="1"/>
              <a:t>don't</a:t>
            </a:r>
            <a:r>
              <a:rPr lang="es-ES" dirty="0"/>
              <a:t> </a:t>
            </a:r>
            <a:r>
              <a:rPr lang="es-ES" dirty="0" err="1"/>
              <a:t>have</a:t>
            </a:r>
            <a:r>
              <a:rPr lang="es-ES" dirty="0"/>
              <a:t> </a:t>
            </a:r>
            <a:r>
              <a:rPr lang="es-ES" dirty="0" err="1"/>
              <a:t>the</a:t>
            </a:r>
            <a:r>
              <a:rPr lang="es-ES" dirty="0"/>
              <a:t> "Live Server" </a:t>
            </a:r>
            <a:r>
              <a:rPr lang="es-ES" dirty="0" err="1"/>
              <a:t>or</a:t>
            </a:r>
            <a:r>
              <a:rPr lang="es-ES" dirty="0"/>
              <a:t> "Live </a:t>
            </a:r>
            <a:r>
              <a:rPr lang="es-ES" dirty="0" err="1"/>
              <a:t>Preview</a:t>
            </a:r>
            <a:r>
              <a:rPr lang="es-ES" dirty="0"/>
              <a:t>" </a:t>
            </a:r>
            <a:r>
              <a:rPr lang="es-ES" dirty="0" err="1"/>
              <a:t>extension</a:t>
            </a:r>
            <a:r>
              <a:rPr lang="es-ES" dirty="0"/>
              <a:t> </a:t>
            </a:r>
            <a:r>
              <a:rPr lang="es-ES" dirty="0" err="1"/>
              <a:t>installed</a:t>
            </a:r>
            <a:r>
              <a:rPr lang="es-ES" dirty="0"/>
              <a:t>, </a:t>
            </a:r>
            <a:r>
              <a:rPr lang="es-ES" dirty="0" err="1"/>
              <a:t>you</a:t>
            </a:r>
            <a:r>
              <a:rPr lang="es-ES" dirty="0"/>
              <a:t> can </a:t>
            </a:r>
            <a:r>
              <a:rPr lang="es-ES" dirty="0" err="1"/>
              <a:t>install</a:t>
            </a:r>
            <a:r>
              <a:rPr lang="es-ES" dirty="0"/>
              <a:t> </a:t>
            </a:r>
            <a:r>
              <a:rPr lang="es-ES" dirty="0" err="1"/>
              <a:t>it</a:t>
            </a:r>
            <a:r>
              <a:rPr lang="es-ES" dirty="0"/>
              <a:t> </a:t>
            </a:r>
            <a:r>
              <a:rPr lang="es-ES" dirty="0" err="1"/>
              <a:t>from</a:t>
            </a:r>
            <a:r>
              <a:rPr lang="es-ES" dirty="0"/>
              <a:t> </a:t>
            </a:r>
            <a:r>
              <a:rPr lang="es-ES" dirty="0" err="1"/>
              <a:t>the</a:t>
            </a:r>
            <a:r>
              <a:rPr lang="es-ES" dirty="0"/>
              <a:t> Visual Studio </a:t>
            </a:r>
            <a:r>
              <a:rPr lang="es-ES" dirty="0" err="1"/>
              <a:t>Code</a:t>
            </a:r>
            <a:r>
              <a:rPr lang="es-ES" dirty="0"/>
              <a:t> </a:t>
            </a:r>
            <a:r>
              <a:rPr lang="es-ES" dirty="0" err="1"/>
              <a:t>marketplace</a:t>
            </a:r>
            <a:r>
              <a:rPr lang="es-ES" dirty="0"/>
              <a:t>. </a:t>
            </a:r>
            <a:r>
              <a:rPr lang="es-ES" dirty="0" err="1"/>
              <a:t>Simply</a:t>
            </a:r>
            <a:r>
              <a:rPr lang="es-ES" dirty="0"/>
              <a:t> </a:t>
            </a:r>
            <a:r>
              <a:rPr lang="es-ES" dirty="0" err="1"/>
              <a:t>search</a:t>
            </a:r>
            <a:r>
              <a:rPr lang="es-ES" dirty="0"/>
              <a:t> </a:t>
            </a:r>
            <a:r>
              <a:rPr lang="es-ES" dirty="0" err="1"/>
              <a:t>for</a:t>
            </a:r>
            <a:r>
              <a:rPr lang="es-ES" dirty="0"/>
              <a:t> "Live Server" </a:t>
            </a:r>
            <a:r>
              <a:rPr lang="es-ES" dirty="0" err="1"/>
              <a:t>or</a:t>
            </a:r>
            <a:r>
              <a:rPr lang="es-ES" dirty="0"/>
              <a:t> "Live </a:t>
            </a:r>
            <a:r>
              <a:rPr lang="es-ES" dirty="0" err="1"/>
              <a:t>Preview</a:t>
            </a:r>
            <a:r>
              <a:rPr lang="es-ES" dirty="0"/>
              <a:t>" and </a:t>
            </a:r>
            <a:r>
              <a:rPr lang="es-ES" dirty="0" err="1"/>
              <a:t>follow</a:t>
            </a:r>
            <a:r>
              <a:rPr lang="es-ES" dirty="0"/>
              <a:t> </a:t>
            </a:r>
            <a:r>
              <a:rPr lang="es-ES" dirty="0" err="1"/>
              <a:t>the</a:t>
            </a:r>
            <a:r>
              <a:rPr lang="es-ES" dirty="0"/>
              <a:t> </a:t>
            </a:r>
            <a:r>
              <a:rPr lang="es-ES" dirty="0" err="1"/>
              <a:t>installation</a:t>
            </a:r>
            <a:r>
              <a:rPr lang="es-ES" dirty="0"/>
              <a:t> </a:t>
            </a:r>
            <a:r>
              <a:rPr lang="es-ES" dirty="0" err="1"/>
              <a:t>instructions</a:t>
            </a:r>
            <a:r>
              <a:rPr lang="es-ES" dirty="0"/>
              <a:t>.</a:t>
            </a:r>
          </a:p>
          <a:p>
            <a:endParaRPr lang="es-ES" dirty="0"/>
          </a:p>
          <a:p>
            <a:r>
              <a:rPr lang="es-ES" dirty="0" err="1"/>
              <a:t>Alternatively</a:t>
            </a:r>
            <a:r>
              <a:rPr lang="es-ES" dirty="0"/>
              <a:t>, </a:t>
            </a:r>
            <a:r>
              <a:rPr lang="es-ES" dirty="0" err="1"/>
              <a:t>you</a:t>
            </a:r>
            <a:r>
              <a:rPr lang="es-ES" dirty="0"/>
              <a:t> can </a:t>
            </a:r>
            <a:r>
              <a:rPr lang="es-ES" dirty="0" err="1"/>
              <a:t>also</a:t>
            </a:r>
            <a:r>
              <a:rPr lang="es-ES" dirty="0"/>
              <a:t> use </a:t>
            </a:r>
            <a:r>
              <a:rPr lang="es-ES" dirty="0" err="1"/>
              <a:t>the</a:t>
            </a:r>
            <a:r>
              <a:rPr lang="es-ES" dirty="0"/>
              <a:t> "Open in Default Browser" </a:t>
            </a:r>
            <a:r>
              <a:rPr lang="es-ES" dirty="0" err="1"/>
              <a:t>extension</a:t>
            </a:r>
            <a:r>
              <a:rPr lang="es-ES" dirty="0"/>
              <a:t> </a:t>
            </a:r>
            <a:r>
              <a:rPr lang="es-ES" dirty="0" err="1"/>
              <a:t>to</a:t>
            </a:r>
            <a:r>
              <a:rPr lang="es-ES" dirty="0"/>
              <a:t> open </a:t>
            </a:r>
            <a:r>
              <a:rPr lang="es-ES" dirty="0" err="1"/>
              <a:t>the</a:t>
            </a:r>
            <a:r>
              <a:rPr lang="es-ES" dirty="0"/>
              <a:t> HTML file </a:t>
            </a:r>
            <a:r>
              <a:rPr lang="es-ES" dirty="0" err="1"/>
              <a:t>directly</a:t>
            </a:r>
            <a:r>
              <a:rPr lang="es-ES" dirty="0"/>
              <a:t> in </a:t>
            </a:r>
            <a:r>
              <a:rPr lang="es-ES" dirty="0" err="1"/>
              <a:t>your</a:t>
            </a:r>
            <a:r>
              <a:rPr lang="es-ES" dirty="0"/>
              <a:t> default web browser. After </a:t>
            </a:r>
            <a:r>
              <a:rPr lang="es-ES" dirty="0" err="1"/>
              <a:t>installing</a:t>
            </a:r>
            <a:r>
              <a:rPr lang="es-ES" dirty="0"/>
              <a:t> </a:t>
            </a:r>
            <a:r>
              <a:rPr lang="es-ES" dirty="0" err="1"/>
              <a:t>the</a:t>
            </a:r>
            <a:r>
              <a:rPr lang="es-ES" dirty="0"/>
              <a:t> </a:t>
            </a:r>
            <a:r>
              <a:rPr lang="es-ES" dirty="0" err="1"/>
              <a:t>extension</a:t>
            </a:r>
            <a:r>
              <a:rPr lang="es-ES" dirty="0"/>
              <a:t>, </a:t>
            </a:r>
            <a:r>
              <a:rPr lang="es-ES" dirty="0" err="1"/>
              <a:t>right-click</a:t>
            </a:r>
            <a:r>
              <a:rPr lang="es-ES" dirty="0"/>
              <a:t> </a:t>
            </a:r>
            <a:r>
              <a:rPr lang="es-ES" dirty="0" err="1"/>
              <a:t>on</a:t>
            </a:r>
            <a:r>
              <a:rPr lang="es-ES" dirty="0"/>
              <a:t> </a:t>
            </a:r>
            <a:r>
              <a:rPr lang="es-ES" dirty="0" err="1"/>
              <a:t>the</a:t>
            </a:r>
            <a:r>
              <a:rPr lang="es-ES" dirty="0"/>
              <a:t> HTML file and </a:t>
            </a:r>
            <a:r>
              <a:rPr lang="es-ES" dirty="0" err="1"/>
              <a:t>select</a:t>
            </a:r>
            <a:r>
              <a:rPr lang="es-ES" dirty="0"/>
              <a:t> "Open in Default Browser" </a:t>
            </a:r>
            <a:r>
              <a:rPr lang="es-ES" dirty="0" err="1"/>
              <a:t>from</a:t>
            </a:r>
            <a:r>
              <a:rPr lang="es-ES" dirty="0"/>
              <a:t> </a:t>
            </a:r>
            <a:r>
              <a:rPr lang="es-ES" dirty="0" err="1"/>
              <a:t>the</a:t>
            </a:r>
            <a:r>
              <a:rPr lang="es-ES" dirty="0"/>
              <a:t> </a:t>
            </a:r>
            <a:r>
              <a:rPr lang="es-ES" dirty="0" err="1"/>
              <a:t>context</a:t>
            </a:r>
            <a:r>
              <a:rPr lang="es-ES" dirty="0"/>
              <a:t> </a:t>
            </a:r>
            <a:r>
              <a:rPr lang="es-ES" dirty="0" err="1"/>
              <a:t>menu</a:t>
            </a:r>
            <a:r>
              <a:rPr lang="es-ES" dirty="0"/>
              <a:t>.</a:t>
            </a:r>
          </a:p>
          <a:p>
            <a:endParaRPr lang="es-ES" dirty="0"/>
          </a:p>
          <a:p>
            <a:r>
              <a:rPr lang="es-ES" dirty="0" err="1"/>
              <a:t>These</a:t>
            </a:r>
            <a:r>
              <a:rPr lang="es-ES" dirty="0"/>
              <a:t> </a:t>
            </a:r>
            <a:r>
              <a:rPr lang="es-ES" dirty="0" err="1"/>
              <a:t>extensions</a:t>
            </a:r>
            <a:r>
              <a:rPr lang="es-ES" dirty="0"/>
              <a:t> </a:t>
            </a:r>
            <a:r>
              <a:rPr lang="es-ES" dirty="0" err="1"/>
              <a:t>provide</a:t>
            </a:r>
            <a:r>
              <a:rPr lang="es-ES" dirty="0"/>
              <a:t> a </a:t>
            </a:r>
            <a:r>
              <a:rPr lang="es-ES" dirty="0" err="1"/>
              <a:t>convenient</a:t>
            </a:r>
            <a:r>
              <a:rPr lang="es-ES" dirty="0"/>
              <a:t> </a:t>
            </a:r>
            <a:r>
              <a:rPr lang="es-ES" dirty="0" err="1"/>
              <a:t>way</a:t>
            </a:r>
            <a:r>
              <a:rPr lang="es-ES" dirty="0"/>
              <a:t> </a:t>
            </a:r>
            <a:r>
              <a:rPr lang="es-ES" dirty="0" err="1"/>
              <a:t>to</a:t>
            </a:r>
            <a:r>
              <a:rPr lang="es-ES" dirty="0"/>
              <a:t> </a:t>
            </a:r>
            <a:r>
              <a:rPr lang="es-ES" dirty="0" err="1"/>
              <a:t>preview</a:t>
            </a:r>
            <a:r>
              <a:rPr lang="es-ES" dirty="0"/>
              <a:t> and </a:t>
            </a:r>
            <a:r>
              <a:rPr lang="es-ES" dirty="0" err="1"/>
              <a:t>interact</a:t>
            </a:r>
            <a:r>
              <a:rPr lang="es-ES" dirty="0"/>
              <a:t> </a:t>
            </a:r>
            <a:r>
              <a:rPr lang="es-ES" dirty="0" err="1"/>
              <a:t>with</a:t>
            </a:r>
            <a:r>
              <a:rPr lang="es-ES" dirty="0"/>
              <a:t> HTML files </a:t>
            </a:r>
            <a:r>
              <a:rPr lang="es-ES" dirty="0" err="1"/>
              <a:t>directly</a:t>
            </a:r>
            <a:r>
              <a:rPr lang="es-ES" dirty="0"/>
              <a:t> </a:t>
            </a:r>
            <a:r>
              <a:rPr lang="es-ES" dirty="0" err="1"/>
              <a:t>within</a:t>
            </a:r>
            <a:r>
              <a:rPr lang="es-ES" dirty="0"/>
              <a:t> Visual Studio </a:t>
            </a:r>
            <a:r>
              <a:rPr lang="es-ES" dirty="0" err="1"/>
              <a:t>Code</a:t>
            </a:r>
            <a:r>
              <a:rPr lang="es-ES" dirty="0"/>
              <a:t>.</a:t>
            </a:r>
          </a:p>
          <a:p>
            <a:endParaRPr lang="es-ES" dirty="0"/>
          </a:p>
          <a:p>
            <a:r>
              <a:rPr lang="es-ES" dirty="0" err="1"/>
              <a:t>GermanCM</a:t>
            </a:r>
            <a:r>
              <a:rPr lang="es-ES" dirty="0"/>
              <a:t>: can I </a:t>
            </a:r>
            <a:r>
              <a:rPr lang="es-ES" dirty="0" err="1"/>
              <a:t>ask</a:t>
            </a:r>
            <a:r>
              <a:rPr lang="es-ES" dirty="0"/>
              <a:t> </a:t>
            </a:r>
            <a:r>
              <a:rPr lang="es-ES" dirty="0" err="1"/>
              <a:t>the</a:t>
            </a:r>
            <a:r>
              <a:rPr lang="es-ES" dirty="0"/>
              <a:t> </a:t>
            </a:r>
            <a:r>
              <a:rPr lang="es-ES" dirty="0" err="1"/>
              <a:t>ydata_profiling</a:t>
            </a:r>
            <a:r>
              <a:rPr lang="es-ES" dirty="0"/>
              <a:t> </a:t>
            </a:r>
            <a:r>
              <a:rPr lang="es-ES" dirty="0" err="1"/>
              <a:t>library</a:t>
            </a:r>
            <a:r>
              <a:rPr lang="es-ES" dirty="0"/>
              <a:t> </a:t>
            </a:r>
            <a:r>
              <a:rPr lang="es-ES" dirty="0" err="1"/>
              <a:t>to</a:t>
            </a:r>
            <a:r>
              <a:rPr lang="es-ES" dirty="0"/>
              <a:t> </a:t>
            </a:r>
            <a:r>
              <a:rPr lang="es-ES" dirty="0" err="1"/>
              <a:t>include</a:t>
            </a:r>
            <a:r>
              <a:rPr lang="es-ES" dirty="0"/>
              <a:t> box </a:t>
            </a:r>
            <a:r>
              <a:rPr lang="es-ES" dirty="0" err="1"/>
              <a:t>plots</a:t>
            </a:r>
            <a:r>
              <a:rPr lang="es-ES" dirty="0"/>
              <a:t> in </a:t>
            </a:r>
            <a:r>
              <a:rPr lang="es-ES" dirty="0" err="1"/>
              <a:t>the</a:t>
            </a:r>
            <a:r>
              <a:rPr lang="es-ES" dirty="0"/>
              <a:t> </a:t>
            </a:r>
            <a:r>
              <a:rPr lang="es-ES" dirty="0" err="1"/>
              <a:t>report</a:t>
            </a:r>
            <a:r>
              <a:rPr lang="es-ES" dirty="0"/>
              <a:t>?</a:t>
            </a:r>
          </a:p>
          <a:p>
            <a:endParaRPr lang="es-ES" dirty="0"/>
          </a:p>
          <a:p>
            <a:r>
              <a:rPr lang="es-ES" dirty="0"/>
              <a:t>GitHub </a:t>
            </a:r>
            <a:r>
              <a:rPr lang="es-ES" dirty="0" err="1"/>
              <a:t>Copilot</a:t>
            </a:r>
            <a:r>
              <a:rPr lang="es-ES" dirty="0"/>
              <a:t>: Yes, </a:t>
            </a:r>
            <a:r>
              <a:rPr lang="es-ES" dirty="0" err="1"/>
              <a:t>you</a:t>
            </a:r>
            <a:r>
              <a:rPr lang="es-ES" dirty="0"/>
              <a:t> can </a:t>
            </a:r>
            <a:r>
              <a:rPr lang="es-ES" dirty="0" err="1"/>
              <a:t>ask</a:t>
            </a:r>
            <a:r>
              <a:rPr lang="es-ES" dirty="0"/>
              <a:t> </a:t>
            </a:r>
            <a:r>
              <a:rPr lang="es-ES" dirty="0" err="1"/>
              <a:t>the</a:t>
            </a:r>
            <a:r>
              <a:rPr lang="es-ES" dirty="0"/>
              <a:t> `</a:t>
            </a:r>
            <a:r>
              <a:rPr lang="es-ES" dirty="0" err="1"/>
              <a:t>ydata_profiling</a:t>
            </a:r>
            <a:r>
              <a:rPr lang="es-ES" dirty="0"/>
              <a:t>` </a:t>
            </a:r>
            <a:r>
              <a:rPr lang="es-ES" dirty="0" err="1"/>
              <a:t>library</a:t>
            </a:r>
            <a:r>
              <a:rPr lang="es-ES" dirty="0"/>
              <a:t> </a:t>
            </a:r>
            <a:r>
              <a:rPr lang="es-ES" dirty="0" err="1"/>
              <a:t>to</a:t>
            </a:r>
            <a:r>
              <a:rPr lang="es-ES" dirty="0"/>
              <a:t> </a:t>
            </a:r>
            <a:r>
              <a:rPr lang="es-ES" dirty="0" err="1"/>
              <a:t>include</a:t>
            </a:r>
            <a:r>
              <a:rPr lang="es-ES" dirty="0"/>
              <a:t> box </a:t>
            </a:r>
            <a:r>
              <a:rPr lang="es-ES" dirty="0" err="1"/>
              <a:t>plots</a:t>
            </a:r>
            <a:r>
              <a:rPr lang="es-ES" dirty="0"/>
              <a:t> in </a:t>
            </a:r>
            <a:r>
              <a:rPr lang="es-ES" dirty="0" err="1"/>
              <a:t>the</a:t>
            </a:r>
            <a:r>
              <a:rPr lang="es-ES" dirty="0"/>
              <a:t> </a:t>
            </a:r>
            <a:r>
              <a:rPr lang="es-ES" dirty="0" err="1"/>
              <a:t>report</a:t>
            </a:r>
            <a:r>
              <a:rPr lang="es-ES" dirty="0"/>
              <a:t>. </a:t>
            </a:r>
            <a:r>
              <a:rPr lang="es-ES" dirty="0" err="1"/>
              <a:t>The</a:t>
            </a:r>
            <a:r>
              <a:rPr lang="es-ES" dirty="0"/>
              <a:t> `</a:t>
            </a:r>
            <a:r>
              <a:rPr lang="es-ES" dirty="0" err="1"/>
              <a:t>ydata_profiling</a:t>
            </a:r>
            <a:r>
              <a:rPr lang="es-ES" dirty="0"/>
              <a:t>` </a:t>
            </a:r>
            <a:r>
              <a:rPr lang="es-ES" dirty="0" err="1"/>
              <a:t>library</a:t>
            </a:r>
            <a:r>
              <a:rPr lang="es-ES" dirty="0"/>
              <a:t> </a:t>
            </a:r>
            <a:r>
              <a:rPr lang="es-ES" dirty="0" err="1"/>
              <a:t>provides</a:t>
            </a:r>
            <a:r>
              <a:rPr lang="es-ES" dirty="0"/>
              <a:t> </a:t>
            </a:r>
            <a:r>
              <a:rPr lang="es-ES" dirty="0" err="1"/>
              <a:t>various</a:t>
            </a:r>
            <a:r>
              <a:rPr lang="es-ES" dirty="0"/>
              <a:t> </a:t>
            </a:r>
            <a:r>
              <a:rPr lang="es-ES" dirty="0" err="1"/>
              <a:t>options</a:t>
            </a:r>
            <a:r>
              <a:rPr lang="es-ES" dirty="0"/>
              <a:t> and </a:t>
            </a:r>
            <a:r>
              <a:rPr lang="es-ES" dirty="0" err="1"/>
              <a:t>configurations</a:t>
            </a:r>
            <a:r>
              <a:rPr lang="es-ES" dirty="0"/>
              <a:t> </a:t>
            </a:r>
            <a:r>
              <a:rPr lang="es-ES" dirty="0" err="1"/>
              <a:t>to</a:t>
            </a:r>
            <a:r>
              <a:rPr lang="es-ES" dirty="0"/>
              <a:t> </a:t>
            </a:r>
            <a:r>
              <a:rPr lang="es-ES" dirty="0" err="1"/>
              <a:t>customize</a:t>
            </a:r>
            <a:r>
              <a:rPr lang="es-ES" dirty="0"/>
              <a:t> </a:t>
            </a:r>
            <a:r>
              <a:rPr lang="es-ES" dirty="0" err="1"/>
              <a:t>the</a:t>
            </a:r>
            <a:r>
              <a:rPr lang="es-ES" dirty="0"/>
              <a:t> </a:t>
            </a:r>
            <a:r>
              <a:rPr lang="es-ES" dirty="0" err="1"/>
              <a:t>generated</a:t>
            </a:r>
            <a:r>
              <a:rPr lang="es-ES" dirty="0"/>
              <a:t> </a:t>
            </a:r>
            <a:r>
              <a:rPr lang="es-ES" dirty="0" err="1"/>
              <a:t>report</a:t>
            </a:r>
            <a:r>
              <a:rPr lang="es-ES" dirty="0"/>
              <a:t>.</a:t>
            </a:r>
          </a:p>
          <a:p>
            <a:endParaRPr lang="es-ES" dirty="0"/>
          </a:p>
          <a:p>
            <a:r>
              <a:rPr lang="es-ES" dirty="0" err="1"/>
              <a:t>To</a:t>
            </a:r>
            <a:r>
              <a:rPr lang="es-ES" dirty="0"/>
              <a:t> </a:t>
            </a:r>
            <a:r>
              <a:rPr lang="es-ES" dirty="0" err="1"/>
              <a:t>include</a:t>
            </a:r>
            <a:r>
              <a:rPr lang="es-ES" dirty="0"/>
              <a:t> box </a:t>
            </a:r>
            <a:r>
              <a:rPr lang="es-ES" dirty="0" err="1"/>
              <a:t>plots</a:t>
            </a:r>
            <a:r>
              <a:rPr lang="es-ES" dirty="0"/>
              <a:t> in </a:t>
            </a:r>
            <a:r>
              <a:rPr lang="es-ES" dirty="0" err="1"/>
              <a:t>the</a:t>
            </a:r>
            <a:r>
              <a:rPr lang="es-ES" dirty="0"/>
              <a:t> </a:t>
            </a:r>
            <a:r>
              <a:rPr lang="es-ES" dirty="0" err="1"/>
              <a:t>report</a:t>
            </a:r>
            <a:r>
              <a:rPr lang="es-ES" dirty="0"/>
              <a:t>, </a:t>
            </a:r>
            <a:r>
              <a:rPr lang="es-ES" dirty="0" err="1"/>
              <a:t>you</a:t>
            </a:r>
            <a:r>
              <a:rPr lang="es-ES" dirty="0"/>
              <a:t> can use </a:t>
            </a:r>
            <a:r>
              <a:rPr lang="es-ES" dirty="0" err="1"/>
              <a:t>the</a:t>
            </a:r>
            <a:r>
              <a:rPr lang="es-ES" dirty="0"/>
              <a:t> `</a:t>
            </a:r>
            <a:r>
              <a:rPr lang="es-ES" dirty="0" err="1"/>
              <a:t>plot</a:t>
            </a:r>
            <a:r>
              <a:rPr lang="es-ES" dirty="0"/>
              <a:t>` </a:t>
            </a:r>
            <a:r>
              <a:rPr lang="es-ES" dirty="0" err="1"/>
              <a:t>parameter</a:t>
            </a:r>
            <a:r>
              <a:rPr lang="es-ES" dirty="0"/>
              <a:t> </a:t>
            </a:r>
            <a:r>
              <a:rPr lang="es-ES" dirty="0" err="1"/>
              <a:t>of</a:t>
            </a:r>
            <a:r>
              <a:rPr lang="es-ES" dirty="0"/>
              <a:t> </a:t>
            </a:r>
            <a:r>
              <a:rPr lang="es-ES" dirty="0" err="1"/>
              <a:t>the</a:t>
            </a:r>
            <a:r>
              <a:rPr lang="es-ES" dirty="0"/>
              <a:t> `</a:t>
            </a:r>
            <a:r>
              <a:rPr lang="es-ES" dirty="0" err="1"/>
              <a:t>ProfileReport</a:t>
            </a:r>
            <a:r>
              <a:rPr lang="es-ES" dirty="0"/>
              <a:t>` </a:t>
            </a:r>
            <a:r>
              <a:rPr lang="es-ES" dirty="0" err="1"/>
              <a:t>function</a:t>
            </a:r>
            <a:r>
              <a:rPr lang="es-ES" dirty="0"/>
              <a:t>. Set </a:t>
            </a:r>
            <a:r>
              <a:rPr lang="es-ES" dirty="0" err="1"/>
              <a:t>the</a:t>
            </a:r>
            <a:r>
              <a:rPr lang="es-ES" dirty="0"/>
              <a:t> `</a:t>
            </a:r>
            <a:r>
              <a:rPr lang="es-ES" dirty="0" err="1"/>
              <a:t>plot</a:t>
            </a:r>
            <a:r>
              <a:rPr lang="es-ES" dirty="0"/>
              <a:t>` </a:t>
            </a:r>
            <a:r>
              <a:rPr lang="es-ES" dirty="0" err="1"/>
              <a:t>parameter</a:t>
            </a:r>
            <a:r>
              <a:rPr lang="es-ES" dirty="0"/>
              <a:t> </a:t>
            </a:r>
            <a:r>
              <a:rPr lang="es-ES" dirty="0" err="1"/>
              <a:t>to</a:t>
            </a:r>
            <a:r>
              <a:rPr lang="es-ES" dirty="0"/>
              <a:t> `"box"` </a:t>
            </a:r>
            <a:r>
              <a:rPr lang="es-ES" dirty="0" err="1"/>
              <a:t>to</a:t>
            </a:r>
            <a:r>
              <a:rPr lang="es-ES" dirty="0"/>
              <a:t> </a:t>
            </a:r>
            <a:r>
              <a:rPr lang="es-ES" dirty="0" err="1"/>
              <a:t>include</a:t>
            </a:r>
            <a:r>
              <a:rPr lang="es-ES" dirty="0"/>
              <a:t> box </a:t>
            </a:r>
            <a:r>
              <a:rPr lang="es-ES" dirty="0" err="1"/>
              <a:t>plots</a:t>
            </a:r>
            <a:r>
              <a:rPr lang="es-ES" dirty="0"/>
              <a:t> in </a:t>
            </a:r>
            <a:r>
              <a:rPr lang="es-ES" dirty="0" err="1"/>
              <a:t>the</a:t>
            </a:r>
            <a:r>
              <a:rPr lang="es-ES" dirty="0"/>
              <a:t> </a:t>
            </a:r>
            <a:r>
              <a:rPr lang="es-ES" dirty="0" err="1"/>
              <a:t>report</a:t>
            </a:r>
            <a:r>
              <a:rPr lang="es-ES" dirty="0"/>
              <a:t>.</a:t>
            </a:r>
          </a:p>
          <a:p>
            <a:endParaRPr lang="es-ES" dirty="0"/>
          </a:p>
          <a:p>
            <a:r>
              <a:rPr lang="es-ES" dirty="0" err="1"/>
              <a:t>Here's</a:t>
            </a:r>
            <a:r>
              <a:rPr lang="es-ES" dirty="0"/>
              <a:t> </a:t>
            </a:r>
            <a:r>
              <a:rPr lang="es-ES" dirty="0" err="1"/>
              <a:t>an</a:t>
            </a:r>
            <a:r>
              <a:rPr lang="es-ES" dirty="0"/>
              <a:t> </a:t>
            </a:r>
            <a:r>
              <a:rPr lang="es-ES" dirty="0" err="1"/>
              <a:t>example</a:t>
            </a:r>
            <a:r>
              <a:rPr lang="es-ES" dirty="0"/>
              <a:t> </a:t>
            </a:r>
            <a:r>
              <a:rPr lang="es-ES" dirty="0" err="1"/>
              <a:t>of</a:t>
            </a:r>
            <a:r>
              <a:rPr lang="es-ES" dirty="0"/>
              <a:t> </a:t>
            </a:r>
            <a:r>
              <a:rPr lang="es-ES" dirty="0" err="1"/>
              <a:t>how</a:t>
            </a:r>
            <a:r>
              <a:rPr lang="es-ES" dirty="0"/>
              <a:t> </a:t>
            </a:r>
            <a:r>
              <a:rPr lang="es-ES" dirty="0" err="1"/>
              <a:t>you</a:t>
            </a:r>
            <a:r>
              <a:rPr lang="es-ES" dirty="0"/>
              <a:t> can </a:t>
            </a:r>
            <a:r>
              <a:rPr lang="es-ES" dirty="0" err="1"/>
              <a:t>generate</a:t>
            </a:r>
            <a:r>
              <a:rPr lang="es-ES" dirty="0"/>
              <a:t> a </a:t>
            </a:r>
            <a:r>
              <a:rPr lang="es-ES" dirty="0" err="1"/>
              <a:t>report</a:t>
            </a:r>
            <a:r>
              <a:rPr lang="es-ES" dirty="0"/>
              <a:t> </a:t>
            </a:r>
            <a:r>
              <a:rPr lang="es-ES" dirty="0" err="1"/>
              <a:t>with</a:t>
            </a:r>
            <a:r>
              <a:rPr lang="es-ES" dirty="0"/>
              <a:t> box </a:t>
            </a:r>
            <a:r>
              <a:rPr lang="es-ES" dirty="0" err="1"/>
              <a:t>plots</a:t>
            </a:r>
            <a:r>
              <a:rPr lang="es-ES" dirty="0"/>
              <a:t> </a:t>
            </a:r>
            <a:r>
              <a:rPr lang="es-ES" dirty="0" err="1"/>
              <a:t>using</a:t>
            </a:r>
            <a:r>
              <a:rPr lang="es-ES" dirty="0"/>
              <a:t> `</a:t>
            </a:r>
            <a:r>
              <a:rPr lang="es-ES" dirty="0" err="1"/>
              <a:t>ydata_profiling</a:t>
            </a:r>
            <a:r>
              <a:rPr lang="es-ES" dirty="0"/>
              <a:t>`:</a:t>
            </a:r>
          </a:p>
          <a:p>
            <a:endParaRPr lang="es-ES" dirty="0"/>
          </a:p>
          <a:p>
            <a:r>
              <a:rPr lang="es-ES" dirty="0"/>
              <a:t>```</a:t>
            </a:r>
            <a:r>
              <a:rPr lang="es-ES" dirty="0" err="1"/>
              <a:t>python</a:t>
            </a:r>
            <a:endParaRPr lang="es-ES" dirty="0"/>
          </a:p>
          <a:p>
            <a:r>
              <a:rPr lang="es-ES" dirty="0" err="1"/>
              <a:t>from</a:t>
            </a:r>
            <a:r>
              <a:rPr lang="es-ES" dirty="0"/>
              <a:t> </a:t>
            </a:r>
            <a:r>
              <a:rPr lang="es-ES" dirty="0" err="1"/>
              <a:t>pandas_profiling</a:t>
            </a:r>
            <a:r>
              <a:rPr lang="es-ES" dirty="0"/>
              <a:t> </a:t>
            </a:r>
            <a:r>
              <a:rPr lang="es-ES" dirty="0" err="1"/>
              <a:t>import</a:t>
            </a:r>
            <a:r>
              <a:rPr lang="es-ES" dirty="0"/>
              <a:t> </a:t>
            </a:r>
            <a:r>
              <a:rPr lang="es-ES" dirty="0" err="1"/>
              <a:t>ProfileReport</a:t>
            </a:r>
            <a:endParaRPr lang="es-ES" dirty="0"/>
          </a:p>
          <a:p>
            <a:endParaRPr lang="es-ES" dirty="0"/>
          </a:p>
          <a:p>
            <a:r>
              <a:rPr lang="es-ES" dirty="0"/>
              <a:t># </a:t>
            </a:r>
            <a:r>
              <a:rPr lang="es-ES" dirty="0" err="1"/>
              <a:t>Assuming</a:t>
            </a:r>
            <a:r>
              <a:rPr lang="es-ES" dirty="0"/>
              <a:t> </a:t>
            </a:r>
            <a:r>
              <a:rPr lang="es-ES" dirty="0" err="1"/>
              <a:t>you</a:t>
            </a:r>
            <a:r>
              <a:rPr lang="es-ES" dirty="0"/>
              <a:t> </a:t>
            </a:r>
            <a:r>
              <a:rPr lang="es-ES" dirty="0" err="1"/>
              <a:t>have</a:t>
            </a:r>
            <a:r>
              <a:rPr lang="es-ES" dirty="0"/>
              <a:t> a </a:t>
            </a:r>
            <a:r>
              <a:rPr lang="es-ES" dirty="0" err="1"/>
              <a:t>DataFrame</a:t>
            </a:r>
            <a:r>
              <a:rPr lang="es-ES" dirty="0"/>
              <a:t> </a:t>
            </a:r>
            <a:r>
              <a:rPr lang="es-ES" dirty="0" err="1"/>
              <a:t>called</a:t>
            </a:r>
            <a:r>
              <a:rPr lang="es-ES" dirty="0"/>
              <a:t> '</a:t>
            </a:r>
            <a:r>
              <a:rPr lang="es-ES" dirty="0" err="1"/>
              <a:t>df</a:t>
            </a:r>
            <a:r>
              <a:rPr lang="es-ES" dirty="0"/>
              <a:t>'</a:t>
            </a:r>
          </a:p>
          <a:p>
            <a:r>
              <a:rPr lang="es-ES" dirty="0" err="1"/>
              <a:t>profile</a:t>
            </a:r>
            <a:r>
              <a:rPr lang="es-ES" dirty="0"/>
              <a:t> = </a:t>
            </a:r>
            <a:r>
              <a:rPr lang="es-ES" dirty="0" err="1"/>
              <a:t>ProfileReport</a:t>
            </a:r>
            <a:r>
              <a:rPr lang="es-ES" dirty="0"/>
              <a:t>(</a:t>
            </a:r>
            <a:r>
              <a:rPr lang="es-ES" dirty="0" err="1"/>
              <a:t>df</a:t>
            </a:r>
            <a:r>
              <a:rPr lang="es-ES" dirty="0"/>
              <a:t>, </a:t>
            </a:r>
            <a:r>
              <a:rPr lang="es-ES" dirty="0" err="1"/>
              <a:t>title</a:t>
            </a:r>
            <a:r>
              <a:rPr lang="es-ES" dirty="0"/>
              <a:t>='Pandas </a:t>
            </a:r>
            <a:r>
              <a:rPr lang="es-ES" dirty="0" err="1"/>
              <a:t>Profiling</a:t>
            </a:r>
            <a:r>
              <a:rPr lang="es-ES" dirty="0"/>
              <a:t> </a:t>
            </a:r>
            <a:r>
              <a:rPr lang="es-ES" dirty="0" err="1"/>
              <a:t>Report</a:t>
            </a:r>
            <a:r>
              <a:rPr lang="es-ES" dirty="0"/>
              <a:t>', </a:t>
            </a:r>
            <a:r>
              <a:rPr lang="es-ES" dirty="0" err="1"/>
              <a:t>explorative</a:t>
            </a:r>
            <a:r>
              <a:rPr lang="es-ES" dirty="0"/>
              <a:t>=True, </a:t>
            </a:r>
            <a:r>
              <a:rPr lang="es-ES" dirty="0" err="1"/>
              <a:t>plot</a:t>
            </a:r>
            <a:r>
              <a:rPr lang="es-ES" dirty="0"/>
              <a:t>={'</a:t>
            </a:r>
            <a:r>
              <a:rPr lang="es-ES" dirty="0" err="1"/>
              <a:t>histogram</a:t>
            </a:r>
            <a:r>
              <a:rPr lang="es-ES" dirty="0"/>
              <a:t>': {'</a:t>
            </a:r>
            <a:r>
              <a:rPr lang="es-ES" dirty="0" err="1"/>
              <a:t>bins</a:t>
            </a:r>
            <a:r>
              <a:rPr lang="es-ES" dirty="0"/>
              <a:t>': 20}, 'box': {'</a:t>
            </a:r>
            <a:r>
              <a:rPr lang="es-ES" dirty="0" err="1"/>
              <a:t>whisker_color</a:t>
            </a:r>
            <a:r>
              <a:rPr lang="es-ES" dirty="0"/>
              <a:t>': '#7570b3'}})</a:t>
            </a:r>
          </a:p>
          <a:p>
            <a:r>
              <a:rPr lang="es-ES" dirty="0" err="1"/>
              <a:t>profile.to_file</a:t>
            </a:r>
            <a:r>
              <a:rPr lang="es-ES" dirty="0"/>
              <a:t>("</a:t>
            </a:r>
            <a:r>
              <a:rPr lang="es-ES" dirty="0" err="1"/>
              <a:t>report.html</a:t>
            </a:r>
            <a:r>
              <a:rPr lang="es-ES" dirty="0"/>
              <a:t>")</a:t>
            </a:r>
          </a:p>
          <a:p>
            <a:r>
              <a:rPr lang="es-ES" dirty="0"/>
              <a:t>```</a:t>
            </a:r>
          </a:p>
          <a:p>
            <a:endParaRPr lang="es-ES" dirty="0"/>
          </a:p>
          <a:p>
            <a:r>
              <a:rPr lang="es-ES" dirty="0"/>
              <a:t>In </a:t>
            </a:r>
            <a:r>
              <a:rPr lang="es-ES" dirty="0" err="1"/>
              <a:t>the</a:t>
            </a:r>
            <a:r>
              <a:rPr lang="es-ES" dirty="0"/>
              <a:t> </a:t>
            </a:r>
            <a:r>
              <a:rPr lang="es-ES" dirty="0" err="1"/>
              <a:t>above</a:t>
            </a:r>
            <a:r>
              <a:rPr lang="es-ES" dirty="0"/>
              <a:t> </a:t>
            </a:r>
            <a:r>
              <a:rPr lang="es-ES" dirty="0" err="1"/>
              <a:t>example</a:t>
            </a:r>
            <a:r>
              <a:rPr lang="es-ES" dirty="0"/>
              <a:t>, </a:t>
            </a:r>
            <a:r>
              <a:rPr lang="es-ES" dirty="0" err="1"/>
              <a:t>the</a:t>
            </a:r>
            <a:r>
              <a:rPr lang="es-ES" dirty="0"/>
              <a:t> `</a:t>
            </a:r>
            <a:r>
              <a:rPr lang="es-ES" dirty="0" err="1"/>
              <a:t>plot</a:t>
            </a:r>
            <a:r>
              <a:rPr lang="es-ES" dirty="0"/>
              <a:t>` </a:t>
            </a:r>
            <a:r>
              <a:rPr lang="es-ES" dirty="0" err="1"/>
              <a:t>parameter</a:t>
            </a:r>
            <a:r>
              <a:rPr lang="es-ES" dirty="0"/>
              <a:t> </a:t>
            </a:r>
            <a:r>
              <a:rPr lang="es-ES" dirty="0" err="1"/>
              <a:t>is</a:t>
            </a:r>
            <a:r>
              <a:rPr lang="es-ES" dirty="0"/>
              <a:t> set </a:t>
            </a:r>
            <a:r>
              <a:rPr lang="es-ES" dirty="0" err="1"/>
              <a:t>to</a:t>
            </a:r>
            <a:r>
              <a:rPr lang="es-ES" dirty="0"/>
              <a:t> </a:t>
            </a:r>
            <a:r>
              <a:rPr lang="es-ES" dirty="0" err="1"/>
              <a:t>include</a:t>
            </a:r>
            <a:r>
              <a:rPr lang="es-ES" dirty="0"/>
              <a:t> </a:t>
            </a:r>
            <a:r>
              <a:rPr lang="es-ES" dirty="0" err="1"/>
              <a:t>both</a:t>
            </a:r>
            <a:r>
              <a:rPr lang="es-ES" dirty="0"/>
              <a:t> </a:t>
            </a:r>
            <a:r>
              <a:rPr lang="es-ES" dirty="0" err="1"/>
              <a:t>histograms</a:t>
            </a:r>
            <a:r>
              <a:rPr lang="es-ES" dirty="0"/>
              <a:t> and box </a:t>
            </a:r>
            <a:r>
              <a:rPr lang="es-ES" dirty="0" err="1"/>
              <a:t>plots</a:t>
            </a:r>
            <a:r>
              <a:rPr lang="es-ES" dirty="0"/>
              <a:t> in </a:t>
            </a:r>
            <a:r>
              <a:rPr lang="es-ES" dirty="0" err="1"/>
              <a:t>the</a:t>
            </a:r>
            <a:r>
              <a:rPr lang="es-ES" dirty="0"/>
              <a:t> </a:t>
            </a:r>
            <a:r>
              <a:rPr lang="es-ES" dirty="0" err="1"/>
              <a:t>report</a:t>
            </a:r>
            <a:r>
              <a:rPr lang="es-ES" dirty="0"/>
              <a:t>. </a:t>
            </a:r>
            <a:r>
              <a:rPr lang="es-ES" dirty="0" err="1"/>
              <a:t>You</a:t>
            </a:r>
            <a:r>
              <a:rPr lang="es-ES" dirty="0"/>
              <a:t> can </a:t>
            </a:r>
            <a:r>
              <a:rPr lang="es-ES" dirty="0" err="1"/>
              <a:t>customize</a:t>
            </a:r>
            <a:r>
              <a:rPr lang="es-ES" dirty="0"/>
              <a:t> </a:t>
            </a:r>
            <a:r>
              <a:rPr lang="es-ES" dirty="0" err="1"/>
              <a:t>the</a:t>
            </a:r>
            <a:r>
              <a:rPr lang="es-ES" dirty="0"/>
              <a:t> </a:t>
            </a:r>
            <a:r>
              <a:rPr lang="es-ES" dirty="0" err="1"/>
              <a:t>appearance</a:t>
            </a:r>
            <a:r>
              <a:rPr lang="es-ES" dirty="0"/>
              <a:t> </a:t>
            </a:r>
            <a:r>
              <a:rPr lang="es-ES" dirty="0" err="1"/>
              <a:t>of</a:t>
            </a:r>
            <a:r>
              <a:rPr lang="es-ES" dirty="0"/>
              <a:t> </a:t>
            </a:r>
            <a:r>
              <a:rPr lang="es-ES" dirty="0" err="1"/>
              <a:t>the</a:t>
            </a:r>
            <a:r>
              <a:rPr lang="es-ES" dirty="0"/>
              <a:t> box </a:t>
            </a:r>
            <a:r>
              <a:rPr lang="es-ES" dirty="0" err="1"/>
              <a:t>plots</a:t>
            </a:r>
            <a:r>
              <a:rPr lang="es-ES" dirty="0"/>
              <a:t> </a:t>
            </a:r>
            <a:r>
              <a:rPr lang="es-ES" dirty="0" err="1"/>
              <a:t>by</a:t>
            </a:r>
            <a:r>
              <a:rPr lang="es-ES" dirty="0"/>
              <a:t> </a:t>
            </a:r>
            <a:r>
              <a:rPr lang="es-ES" dirty="0" err="1"/>
              <a:t>providing</a:t>
            </a:r>
            <a:r>
              <a:rPr lang="es-ES" dirty="0"/>
              <a:t> </a:t>
            </a:r>
            <a:r>
              <a:rPr lang="es-ES" dirty="0" err="1"/>
              <a:t>additional</a:t>
            </a:r>
            <a:r>
              <a:rPr lang="es-ES" dirty="0"/>
              <a:t> </a:t>
            </a:r>
            <a:r>
              <a:rPr lang="es-ES" dirty="0" err="1"/>
              <a:t>options</a:t>
            </a:r>
            <a:r>
              <a:rPr lang="es-ES" dirty="0"/>
              <a:t> </a:t>
            </a:r>
            <a:r>
              <a:rPr lang="es-ES" dirty="0" err="1"/>
              <a:t>within</a:t>
            </a:r>
            <a:r>
              <a:rPr lang="es-ES" dirty="0"/>
              <a:t> </a:t>
            </a:r>
            <a:r>
              <a:rPr lang="es-ES" dirty="0" err="1"/>
              <a:t>the</a:t>
            </a:r>
            <a:r>
              <a:rPr lang="es-ES" dirty="0"/>
              <a:t> `</a:t>
            </a:r>
            <a:r>
              <a:rPr lang="es-ES" dirty="0" err="1"/>
              <a:t>plot</a:t>
            </a:r>
            <a:r>
              <a:rPr lang="es-ES" dirty="0"/>
              <a:t>` </a:t>
            </a:r>
            <a:r>
              <a:rPr lang="es-ES" dirty="0" err="1"/>
              <a:t>parameter</a:t>
            </a:r>
            <a:r>
              <a:rPr lang="es-ES" dirty="0"/>
              <a:t>.</a:t>
            </a:r>
          </a:p>
          <a:p>
            <a:endParaRPr lang="es-ES" dirty="0"/>
          </a:p>
          <a:p>
            <a:r>
              <a:rPr lang="es-ES" dirty="0" err="1"/>
              <a:t>Make</a:t>
            </a:r>
            <a:r>
              <a:rPr lang="es-ES" dirty="0"/>
              <a:t> </a:t>
            </a:r>
            <a:r>
              <a:rPr lang="es-ES" dirty="0" err="1"/>
              <a:t>sure</a:t>
            </a:r>
            <a:r>
              <a:rPr lang="es-ES" dirty="0"/>
              <a:t> </a:t>
            </a:r>
            <a:r>
              <a:rPr lang="es-ES" dirty="0" err="1"/>
              <a:t>you</a:t>
            </a:r>
            <a:r>
              <a:rPr lang="es-ES" dirty="0"/>
              <a:t> </a:t>
            </a:r>
            <a:r>
              <a:rPr lang="es-ES" dirty="0" err="1"/>
              <a:t>have</a:t>
            </a:r>
            <a:r>
              <a:rPr lang="es-ES" dirty="0"/>
              <a:t> </a:t>
            </a:r>
            <a:r>
              <a:rPr lang="es-ES" dirty="0" err="1"/>
              <a:t>the</a:t>
            </a:r>
            <a:r>
              <a:rPr lang="es-ES" dirty="0"/>
              <a:t> `</a:t>
            </a:r>
            <a:r>
              <a:rPr lang="es-ES" dirty="0" err="1"/>
              <a:t>ydata_profiling</a:t>
            </a:r>
            <a:r>
              <a:rPr lang="es-ES" dirty="0"/>
              <a:t>` </a:t>
            </a:r>
            <a:r>
              <a:rPr lang="es-ES" dirty="0" err="1"/>
              <a:t>library</a:t>
            </a:r>
            <a:r>
              <a:rPr lang="es-ES" dirty="0"/>
              <a:t> </a:t>
            </a:r>
            <a:r>
              <a:rPr lang="es-ES" dirty="0" err="1"/>
              <a:t>installed</a:t>
            </a:r>
            <a:r>
              <a:rPr lang="es-ES" dirty="0"/>
              <a:t> in </a:t>
            </a:r>
            <a:r>
              <a:rPr lang="es-ES" dirty="0" err="1"/>
              <a:t>your</a:t>
            </a:r>
            <a:r>
              <a:rPr lang="es-ES" dirty="0"/>
              <a:t> </a:t>
            </a:r>
            <a:r>
              <a:rPr lang="es-ES" dirty="0" err="1"/>
              <a:t>environment</a:t>
            </a:r>
            <a:r>
              <a:rPr lang="es-ES" dirty="0"/>
              <a:t> </a:t>
            </a:r>
            <a:r>
              <a:rPr lang="es-ES" dirty="0" err="1"/>
              <a:t>before</a:t>
            </a:r>
            <a:r>
              <a:rPr lang="es-ES" dirty="0"/>
              <a:t> </a:t>
            </a:r>
            <a:r>
              <a:rPr lang="es-ES" dirty="0" err="1"/>
              <a:t>using</a:t>
            </a:r>
            <a:r>
              <a:rPr lang="es-ES" dirty="0"/>
              <a:t> </a:t>
            </a:r>
            <a:r>
              <a:rPr lang="es-ES" dirty="0" err="1"/>
              <a:t>it</a:t>
            </a:r>
            <a:r>
              <a:rPr lang="es-ES" dirty="0"/>
              <a:t>. </a:t>
            </a:r>
            <a:r>
              <a:rPr lang="es-ES" dirty="0" err="1"/>
              <a:t>You</a:t>
            </a:r>
            <a:r>
              <a:rPr lang="es-ES" dirty="0"/>
              <a:t> can </a:t>
            </a:r>
            <a:r>
              <a:rPr lang="es-ES" dirty="0" err="1"/>
              <a:t>install</a:t>
            </a:r>
            <a:r>
              <a:rPr lang="es-ES" dirty="0"/>
              <a:t> </a:t>
            </a:r>
            <a:r>
              <a:rPr lang="es-ES" dirty="0" err="1"/>
              <a:t>it</a:t>
            </a:r>
            <a:r>
              <a:rPr lang="es-ES" dirty="0"/>
              <a:t> </a:t>
            </a:r>
            <a:r>
              <a:rPr lang="es-ES" dirty="0" err="1"/>
              <a:t>using</a:t>
            </a:r>
            <a:r>
              <a:rPr lang="es-ES" dirty="0"/>
              <a:t> `</a:t>
            </a:r>
            <a:r>
              <a:rPr lang="es-ES" dirty="0" err="1"/>
              <a:t>pip</a:t>
            </a:r>
            <a:r>
              <a:rPr lang="es-ES" dirty="0"/>
              <a:t> </a:t>
            </a:r>
            <a:r>
              <a:rPr lang="es-ES" dirty="0" err="1"/>
              <a:t>install</a:t>
            </a:r>
            <a:r>
              <a:rPr lang="es-ES" dirty="0"/>
              <a:t> </a:t>
            </a:r>
            <a:r>
              <a:rPr lang="es-ES" dirty="0" err="1"/>
              <a:t>ydata_profiling</a:t>
            </a:r>
            <a:r>
              <a:rPr lang="es-ES" dirty="0"/>
              <a:t>`.</a:t>
            </a:r>
          </a:p>
          <a:p>
            <a:endParaRPr lang="es-ES" dirty="0"/>
          </a:p>
          <a:p>
            <a:r>
              <a:rPr lang="es-ES" dirty="0" err="1"/>
              <a:t>GermanCM</a:t>
            </a:r>
            <a:r>
              <a:rPr lang="es-ES" dirty="0"/>
              <a:t>: como puedo </a:t>
            </a:r>
            <a:r>
              <a:rPr lang="es-ES" dirty="0" err="1"/>
              <a:t>sibrayar</a:t>
            </a:r>
            <a:r>
              <a:rPr lang="es-ES" dirty="0"/>
              <a:t> texto en </a:t>
            </a:r>
            <a:r>
              <a:rPr lang="es-ES" dirty="0" err="1"/>
              <a:t>markdown</a:t>
            </a:r>
            <a:endParaRPr lang="es-ES" dirty="0"/>
          </a:p>
          <a:p>
            <a:endParaRPr lang="es-ES" dirty="0"/>
          </a:p>
          <a:p>
            <a:r>
              <a:rPr lang="es-ES" dirty="0"/>
              <a:t>GitHub </a:t>
            </a:r>
            <a:r>
              <a:rPr lang="es-ES" dirty="0" err="1"/>
              <a:t>Copilot</a:t>
            </a:r>
            <a:r>
              <a:rPr lang="es-ES" dirty="0"/>
              <a:t>: En </a:t>
            </a:r>
            <a:r>
              <a:rPr lang="es-ES" dirty="0" err="1"/>
              <a:t>Markdown</a:t>
            </a:r>
            <a:r>
              <a:rPr lang="es-ES" dirty="0"/>
              <a:t>, puedes resaltar o subrayar texto utilizando el formato de sintaxis adecuado. Para subrayar texto, puedes utilizar el siguiente formato:</a:t>
            </a:r>
          </a:p>
          <a:p>
            <a:endParaRPr lang="es-ES" dirty="0"/>
          </a:p>
          <a:p>
            <a:r>
              <a:rPr lang="es-ES" dirty="0"/>
              <a:t>```</a:t>
            </a:r>
            <a:r>
              <a:rPr lang="es-ES" dirty="0" err="1"/>
              <a:t>markdown</a:t>
            </a:r>
            <a:endParaRPr lang="es-ES" dirty="0"/>
          </a:p>
          <a:p>
            <a:r>
              <a:rPr lang="es-ES" dirty="0"/>
              <a:t>&lt;u&gt;Texto subrayado&lt;/u&gt;</a:t>
            </a:r>
          </a:p>
          <a:p>
            <a:r>
              <a:rPr lang="es-ES" dirty="0"/>
              <a:t>```</a:t>
            </a:r>
          </a:p>
          <a:p>
            <a:endParaRPr lang="es-ES" dirty="0"/>
          </a:p>
          <a:p>
            <a:r>
              <a:rPr lang="es-ES" dirty="0"/>
              <a:t>Esto generará el siguiente resultado:</a:t>
            </a:r>
          </a:p>
          <a:p>
            <a:endParaRPr lang="es-ES" dirty="0"/>
          </a:p>
          <a:p>
            <a:r>
              <a:rPr lang="es-ES" dirty="0"/>
              <a:t>&lt;u&gt;Texto subrayado&lt;/u&gt;</a:t>
            </a:r>
          </a:p>
          <a:p>
            <a:endParaRPr lang="es-ES" dirty="0"/>
          </a:p>
          <a:p>
            <a:r>
              <a:rPr lang="es-ES" dirty="0"/>
              <a:t>Recuerda que el soporte para estilos de texto puede variar dependiendo de la plataforma o aplicación que estés utilizando para visualizar el </a:t>
            </a:r>
            <a:r>
              <a:rPr lang="es-ES" dirty="0" err="1"/>
              <a:t>Markdown</a:t>
            </a:r>
            <a:r>
              <a:rPr lang="es-ES" dirty="0"/>
              <a:t>. No todos los visores de </a:t>
            </a:r>
            <a:r>
              <a:rPr lang="es-ES" dirty="0" err="1"/>
              <a:t>Markdown</a:t>
            </a:r>
            <a:r>
              <a:rPr lang="es-ES" dirty="0"/>
              <a:t> admiten el subrayado de texto.</a:t>
            </a:r>
          </a:p>
          <a:p>
            <a:endParaRPr lang="es-ES" dirty="0"/>
          </a:p>
          <a:p>
            <a:r>
              <a:rPr lang="es-ES" dirty="0" err="1"/>
              <a:t>GermanCM</a:t>
            </a:r>
            <a:r>
              <a:rPr lang="es-ES" dirty="0"/>
              <a:t>: cómo puedo </a:t>
            </a:r>
            <a:r>
              <a:rPr lang="es-ES" dirty="0" err="1"/>
              <a:t>otener</a:t>
            </a:r>
            <a:r>
              <a:rPr lang="es-ES" dirty="0"/>
              <a:t>, con </a:t>
            </a:r>
            <a:r>
              <a:rPr lang="es-ES" dirty="0" err="1"/>
              <a:t>numpy</a:t>
            </a:r>
            <a:r>
              <a:rPr lang="es-ES" dirty="0"/>
              <a:t>, los valores mínimo, máximo, </a:t>
            </a:r>
            <a:r>
              <a:rPr lang="es-ES" dirty="0" err="1"/>
              <a:t>quartiles</a:t>
            </a:r>
            <a:r>
              <a:rPr lang="es-ES" dirty="0"/>
              <a:t> y rango intercuartílico? Preferiblemente con una sola función</a:t>
            </a:r>
          </a:p>
          <a:p>
            <a:endParaRPr lang="es-ES" dirty="0"/>
          </a:p>
          <a:p>
            <a:r>
              <a:rPr lang="es-ES" dirty="0"/>
              <a:t>GitHub </a:t>
            </a:r>
            <a:r>
              <a:rPr lang="es-ES" dirty="0" err="1"/>
              <a:t>Copilot</a:t>
            </a:r>
            <a:r>
              <a:rPr lang="es-ES" dirty="0"/>
              <a:t>: Puedes utilizar la función `</a:t>
            </a:r>
            <a:r>
              <a:rPr lang="es-ES" dirty="0" err="1"/>
              <a:t>numpy.percentile</a:t>
            </a:r>
            <a:r>
              <a:rPr lang="es-ES" dirty="0"/>
              <a:t>()` para obtener los valores mínimo, máximo, </a:t>
            </a:r>
            <a:r>
              <a:rPr lang="es-ES" dirty="0" err="1"/>
              <a:t>quartiles</a:t>
            </a:r>
            <a:r>
              <a:rPr lang="es-ES" dirty="0"/>
              <a:t> y rango intercuartílico en una sola llamada. Aquí tienes un ejemplo de cómo hacerlo:</a:t>
            </a:r>
          </a:p>
          <a:p>
            <a:endParaRPr lang="es-ES" dirty="0"/>
          </a:p>
          <a:p>
            <a:r>
              <a:rPr lang="es-ES" dirty="0"/>
              <a:t>```</a:t>
            </a:r>
            <a:r>
              <a:rPr lang="es-ES" dirty="0" err="1"/>
              <a:t>python</a:t>
            </a:r>
            <a:endParaRPr lang="es-ES" dirty="0"/>
          </a:p>
          <a:p>
            <a:r>
              <a:rPr lang="es-ES" dirty="0" err="1"/>
              <a:t>import</a:t>
            </a:r>
            <a:r>
              <a:rPr lang="es-ES" dirty="0"/>
              <a:t> </a:t>
            </a:r>
            <a:r>
              <a:rPr lang="es-ES" dirty="0" err="1"/>
              <a:t>numpy</a:t>
            </a:r>
            <a:r>
              <a:rPr lang="es-ES" dirty="0"/>
              <a:t> as </a:t>
            </a:r>
            <a:r>
              <a:rPr lang="es-ES" dirty="0" err="1"/>
              <a:t>np</a:t>
            </a:r>
            <a:endParaRPr lang="es-ES" dirty="0"/>
          </a:p>
          <a:p>
            <a:endParaRPr lang="es-ES" dirty="0"/>
          </a:p>
          <a:p>
            <a:r>
              <a:rPr lang="es-ES" dirty="0"/>
              <a:t># Supongamos que tienes un array llamado 'data'</a:t>
            </a:r>
          </a:p>
          <a:p>
            <a:r>
              <a:rPr lang="es-ES" dirty="0"/>
              <a:t>data = </a:t>
            </a:r>
            <a:r>
              <a:rPr lang="es-ES" dirty="0" err="1"/>
              <a:t>np.array</a:t>
            </a:r>
            <a:r>
              <a:rPr lang="es-ES" dirty="0"/>
              <a:t>([1, 2, 3, 4, 5, 6, 7, 8, 9, 10])</a:t>
            </a:r>
          </a:p>
          <a:p>
            <a:endParaRPr lang="es-ES" dirty="0"/>
          </a:p>
          <a:p>
            <a:r>
              <a:rPr lang="es-ES" dirty="0"/>
              <a:t># Calcula los valores mínimo, máximo, </a:t>
            </a:r>
            <a:r>
              <a:rPr lang="es-ES" dirty="0" err="1"/>
              <a:t>quartiles</a:t>
            </a:r>
            <a:r>
              <a:rPr lang="es-ES" dirty="0"/>
              <a:t> y rango intercuartílico</a:t>
            </a:r>
          </a:p>
          <a:p>
            <a:r>
              <a:rPr lang="es-ES" dirty="0" err="1"/>
              <a:t>min_value</a:t>
            </a:r>
            <a:r>
              <a:rPr lang="es-ES" dirty="0"/>
              <a:t> = </a:t>
            </a:r>
            <a:r>
              <a:rPr lang="es-ES" dirty="0" err="1"/>
              <a:t>np.min</a:t>
            </a:r>
            <a:r>
              <a:rPr lang="es-ES" dirty="0"/>
              <a:t>(data)</a:t>
            </a:r>
          </a:p>
          <a:p>
            <a:r>
              <a:rPr lang="es-ES" dirty="0" err="1"/>
              <a:t>max_value</a:t>
            </a:r>
            <a:r>
              <a:rPr lang="es-ES" dirty="0"/>
              <a:t> = </a:t>
            </a:r>
            <a:r>
              <a:rPr lang="es-ES" dirty="0" err="1"/>
              <a:t>np.max</a:t>
            </a:r>
            <a:r>
              <a:rPr lang="es-ES" dirty="0"/>
              <a:t>(data)</a:t>
            </a:r>
          </a:p>
          <a:p>
            <a:r>
              <a:rPr lang="es-ES" dirty="0" err="1"/>
              <a:t>quartiles</a:t>
            </a:r>
            <a:r>
              <a:rPr lang="es-ES" dirty="0"/>
              <a:t> = </a:t>
            </a:r>
            <a:r>
              <a:rPr lang="es-ES" dirty="0" err="1"/>
              <a:t>np.percentile</a:t>
            </a:r>
            <a:r>
              <a:rPr lang="es-ES" dirty="0"/>
              <a:t>(data, [25, 50, 75])</a:t>
            </a:r>
          </a:p>
          <a:p>
            <a:r>
              <a:rPr lang="es-ES" dirty="0" err="1"/>
              <a:t>iqr</a:t>
            </a:r>
            <a:r>
              <a:rPr lang="es-ES" dirty="0"/>
              <a:t> = </a:t>
            </a:r>
            <a:r>
              <a:rPr lang="es-ES" dirty="0" err="1"/>
              <a:t>quartiles</a:t>
            </a:r>
            <a:r>
              <a:rPr lang="es-ES" dirty="0"/>
              <a:t>[2] - </a:t>
            </a:r>
            <a:r>
              <a:rPr lang="es-ES" dirty="0" err="1"/>
              <a:t>quartiles</a:t>
            </a:r>
            <a:r>
              <a:rPr lang="es-ES" dirty="0"/>
              <a:t>[0]</a:t>
            </a:r>
          </a:p>
          <a:p>
            <a:endParaRPr lang="es-ES" dirty="0"/>
          </a:p>
          <a:p>
            <a:r>
              <a:rPr lang="es-ES" dirty="0" err="1"/>
              <a:t>print</a:t>
            </a:r>
            <a:r>
              <a:rPr lang="es-ES" dirty="0"/>
              <a:t>("Valor mínimo:", </a:t>
            </a:r>
            <a:r>
              <a:rPr lang="es-ES" dirty="0" err="1"/>
              <a:t>min_value</a:t>
            </a:r>
            <a:r>
              <a:rPr lang="es-ES" dirty="0"/>
              <a:t>)</a:t>
            </a:r>
          </a:p>
          <a:p>
            <a:r>
              <a:rPr lang="es-ES" dirty="0" err="1"/>
              <a:t>print</a:t>
            </a:r>
            <a:r>
              <a:rPr lang="es-ES" dirty="0"/>
              <a:t>("Valor máximo:", </a:t>
            </a:r>
            <a:r>
              <a:rPr lang="es-ES" dirty="0" err="1"/>
              <a:t>max_value</a:t>
            </a:r>
            <a:r>
              <a:rPr lang="es-ES" dirty="0"/>
              <a:t>)</a:t>
            </a:r>
          </a:p>
          <a:p>
            <a:r>
              <a:rPr lang="es-ES" dirty="0" err="1"/>
              <a:t>print</a:t>
            </a:r>
            <a:r>
              <a:rPr lang="es-ES" dirty="0"/>
              <a:t>("</a:t>
            </a:r>
            <a:r>
              <a:rPr lang="es-ES" dirty="0" err="1"/>
              <a:t>Quartiles</a:t>
            </a:r>
            <a:r>
              <a:rPr lang="es-ES" dirty="0"/>
              <a:t>:", </a:t>
            </a:r>
            <a:r>
              <a:rPr lang="es-ES" dirty="0" err="1"/>
              <a:t>quartiles</a:t>
            </a:r>
            <a:r>
              <a:rPr lang="es-ES" dirty="0"/>
              <a:t>)</a:t>
            </a:r>
          </a:p>
          <a:p>
            <a:r>
              <a:rPr lang="es-ES" dirty="0" err="1"/>
              <a:t>print</a:t>
            </a:r>
            <a:r>
              <a:rPr lang="es-ES" dirty="0"/>
              <a:t>("Rango intercuartílico:", </a:t>
            </a:r>
            <a:r>
              <a:rPr lang="es-ES" dirty="0" err="1"/>
              <a:t>iqr</a:t>
            </a:r>
            <a:r>
              <a:rPr lang="es-ES" dirty="0"/>
              <a:t>)</a:t>
            </a:r>
          </a:p>
          <a:p>
            <a:r>
              <a:rPr lang="es-ES" dirty="0"/>
              <a:t>```</a:t>
            </a:r>
          </a:p>
          <a:p>
            <a:endParaRPr lang="es-ES" dirty="0"/>
          </a:p>
          <a:p>
            <a:r>
              <a:rPr lang="es-ES" dirty="0"/>
              <a:t>Esto imprimirá los valores mínimo, máximo, </a:t>
            </a:r>
            <a:r>
              <a:rPr lang="es-ES" dirty="0" err="1"/>
              <a:t>quartiles</a:t>
            </a:r>
            <a:r>
              <a:rPr lang="es-ES" dirty="0"/>
              <a:t> y rango intercuartílico del array `data`. Asegúrate de tener la biblioteca </a:t>
            </a:r>
            <a:r>
              <a:rPr lang="es-ES" dirty="0" err="1"/>
              <a:t>NumPy</a:t>
            </a:r>
            <a:r>
              <a:rPr lang="es-ES" dirty="0"/>
              <a:t> instalada en tu entorno antes de ejecutar este código. Puedes instalarla utilizando `</a:t>
            </a:r>
            <a:r>
              <a:rPr lang="es-ES" dirty="0" err="1"/>
              <a:t>pip</a:t>
            </a:r>
            <a:r>
              <a:rPr lang="es-ES" dirty="0"/>
              <a:t> </a:t>
            </a:r>
            <a:r>
              <a:rPr lang="es-ES" dirty="0" err="1"/>
              <a:t>install</a:t>
            </a:r>
            <a:r>
              <a:rPr lang="es-ES" dirty="0"/>
              <a:t> </a:t>
            </a:r>
            <a:r>
              <a:rPr lang="es-ES" dirty="0" err="1"/>
              <a:t>numpy</a:t>
            </a:r>
            <a:r>
              <a:rPr lang="es-ES" dirty="0"/>
              <a:t>`.</a:t>
            </a:r>
          </a:p>
          <a:p>
            <a:endParaRPr lang="es-ES" dirty="0"/>
          </a:p>
          <a:p>
            <a:r>
              <a:rPr lang="es-ES" dirty="0" err="1"/>
              <a:t>GermanCM</a:t>
            </a:r>
            <a:r>
              <a:rPr lang="es-ES" dirty="0"/>
              <a:t>: pero quiero que uses </a:t>
            </a:r>
            <a:r>
              <a:rPr lang="es-ES" dirty="0" err="1"/>
              <a:t>np.percentile</a:t>
            </a:r>
            <a:endParaRPr lang="es-ES" dirty="0"/>
          </a:p>
          <a:p>
            <a:endParaRPr lang="es-ES" dirty="0"/>
          </a:p>
          <a:p>
            <a:r>
              <a:rPr lang="es-ES" dirty="0"/>
              <a:t>GitHub </a:t>
            </a:r>
            <a:r>
              <a:rPr lang="es-ES" dirty="0" err="1"/>
              <a:t>Copilot</a:t>
            </a:r>
            <a:r>
              <a:rPr lang="es-ES" dirty="0"/>
              <a:t>: Mis disculpas por la confusión anterior. Puedes utilizar la función `</a:t>
            </a:r>
            <a:r>
              <a:rPr lang="es-ES" dirty="0" err="1"/>
              <a:t>np.percentile</a:t>
            </a:r>
            <a:r>
              <a:rPr lang="es-ES" dirty="0"/>
              <a:t>()` de </a:t>
            </a:r>
            <a:r>
              <a:rPr lang="es-ES" dirty="0" err="1"/>
              <a:t>NumPy</a:t>
            </a:r>
            <a:r>
              <a:rPr lang="es-ES" dirty="0"/>
              <a:t> para obtener los valores mínimo, máximo, </a:t>
            </a:r>
            <a:r>
              <a:rPr lang="es-ES" dirty="0" err="1"/>
              <a:t>quartiles</a:t>
            </a:r>
            <a:r>
              <a:rPr lang="es-ES" dirty="0"/>
              <a:t> y rango intercuartílico en una sola llamada. Aquí tienes un ejemplo actualizado:</a:t>
            </a:r>
          </a:p>
          <a:p>
            <a:endParaRPr lang="es-ES" dirty="0"/>
          </a:p>
          <a:p>
            <a:r>
              <a:rPr lang="es-ES" dirty="0"/>
              <a:t>```</a:t>
            </a:r>
            <a:r>
              <a:rPr lang="es-ES" dirty="0" err="1"/>
              <a:t>python</a:t>
            </a:r>
            <a:endParaRPr lang="es-ES" dirty="0"/>
          </a:p>
          <a:p>
            <a:r>
              <a:rPr lang="es-ES" dirty="0" err="1"/>
              <a:t>import</a:t>
            </a:r>
            <a:r>
              <a:rPr lang="es-ES" dirty="0"/>
              <a:t> </a:t>
            </a:r>
            <a:r>
              <a:rPr lang="es-ES" dirty="0" err="1"/>
              <a:t>numpy</a:t>
            </a:r>
            <a:r>
              <a:rPr lang="es-ES" dirty="0"/>
              <a:t> as </a:t>
            </a:r>
            <a:r>
              <a:rPr lang="es-ES" dirty="0" err="1"/>
              <a:t>np</a:t>
            </a:r>
            <a:endParaRPr lang="es-ES" dirty="0"/>
          </a:p>
          <a:p>
            <a:endParaRPr lang="es-ES" dirty="0"/>
          </a:p>
          <a:p>
            <a:r>
              <a:rPr lang="es-ES" dirty="0"/>
              <a:t># Supongamos que tienes un array llamado 'data'</a:t>
            </a:r>
          </a:p>
          <a:p>
            <a:r>
              <a:rPr lang="es-ES" dirty="0"/>
              <a:t>data = </a:t>
            </a:r>
            <a:r>
              <a:rPr lang="es-ES" dirty="0" err="1"/>
              <a:t>np.array</a:t>
            </a:r>
            <a:r>
              <a:rPr lang="es-ES" dirty="0"/>
              <a:t>([1, 2, 3, 4, 5, 6, 7, 8, 9, 10])</a:t>
            </a:r>
          </a:p>
          <a:p>
            <a:endParaRPr lang="es-ES" dirty="0"/>
          </a:p>
          <a:p>
            <a:r>
              <a:rPr lang="es-ES" dirty="0"/>
              <a:t># Calcula los valores mínimo, máximo, </a:t>
            </a:r>
            <a:r>
              <a:rPr lang="es-ES" dirty="0" err="1"/>
              <a:t>quartiles</a:t>
            </a:r>
            <a:r>
              <a:rPr lang="es-ES" dirty="0"/>
              <a:t> y rango intercuartílico</a:t>
            </a:r>
          </a:p>
          <a:p>
            <a:r>
              <a:rPr lang="es-ES" dirty="0" err="1"/>
              <a:t>min_value</a:t>
            </a:r>
            <a:r>
              <a:rPr lang="es-ES" dirty="0"/>
              <a:t>, </a:t>
            </a:r>
            <a:r>
              <a:rPr lang="es-ES" dirty="0" err="1"/>
              <a:t>max_value</a:t>
            </a:r>
            <a:r>
              <a:rPr lang="es-ES" dirty="0"/>
              <a:t> = </a:t>
            </a:r>
            <a:r>
              <a:rPr lang="es-ES" dirty="0" err="1"/>
              <a:t>np.min</a:t>
            </a:r>
            <a:r>
              <a:rPr lang="es-ES" dirty="0"/>
              <a:t>(data), </a:t>
            </a:r>
            <a:r>
              <a:rPr lang="es-ES" dirty="0" err="1"/>
              <a:t>np.max</a:t>
            </a:r>
            <a:r>
              <a:rPr lang="es-ES" dirty="0"/>
              <a:t>(data)</a:t>
            </a:r>
          </a:p>
          <a:p>
            <a:r>
              <a:rPr lang="es-ES" dirty="0" err="1"/>
              <a:t>quartiles</a:t>
            </a:r>
            <a:r>
              <a:rPr lang="es-ES" dirty="0"/>
              <a:t> = </a:t>
            </a:r>
            <a:r>
              <a:rPr lang="es-ES" dirty="0" err="1"/>
              <a:t>np.percentile</a:t>
            </a:r>
            <a:r>
              <a:rPr lang="es-ES" dirty="0"/>
              <a:t>(data, [25, 50, 75])</a:t>
            </a:r>
          </a:p>
          <a:p>
            <a:r>
              <a:rPr lang="es-ES" dirty="0" err="1"/>
              <a:t>iqr</a:t>
            </a:r>
            <a:r>
              <a:rPr lang="es-ES" dirty="0"/>
              <a:t> = </a:t>
            </a:r>
            <a:r>
              <a:rPr lang="es-ES" dirty="0" err="1"/>
              <a:t>np.subtract</a:t>
            </a:r>
            <a:r>
              <a:rPr lang="es-ES" dirty="0"/>
              <a:t>(*</a:t>
            </a:r>
            <a:r>
              <a:rPr lang="es-ES" dirty="0" err="1"/>
              <a:t>np.percentile</a:t>
            </a:r>
            <a:r>
              <a:rPr lang="es-ES" dirty="0"/>
              <a:t>(data, [75, 25]))</a:t>
            </a:r>
          </a:p>
          <a:p>
            <a:endParaRPr lang="es-ES" dirty="0"/>
          </a:p>
          <a:p>
            <a:r>
              <a:rPr lang="es-ES" dirty="0" err="1"/>
              <a:t>print</a:t>
            </a:r>
            <a:r>
              <a:rPr lang="es-ES" dirty="0"/>
              <a:t>("Valor mínimo:", </a:t>
            </a:r>
            <a:r>
              <a:rPr lang="es-ES" dirty="0" err="1"/>
              <a:t>min_value</a:t>
            </a:r>
            <a:r>
              <a:rPr lang="es-ES" dirty="0"/>
              <a:t>)</a:t>
            </a:r>
          </a:p>
          <a:p>
            <a:r>
              <a:rPr lang="es-ES" dirty="0" err="1"/>
              <a:t>print</a:t>
            </a:r>
            <a:r>
              <a:rPr lang="es-ES" dirty="0"/>
              <a:t>("Valor máximo:", </a:t>
            </a:r>
            <a:r>
              <a:rPr lang="es-ES" dirty="0" err="1"/>
              <a:t>max_value</a:t>
            </a:r>
            <a:r>
              <a:rPr lang="es-ES" dirty="0"/>
              <a:t>)</a:t>
            </a:r>
          </a:p>
          <a:p>
            <a:r>
              <a:rPr lang="es-ES" dirty="0" err="1"/>
              <a:t>print</a:t>
            </a:r>
            <a:r>
              <a:rPr lang="es-ES" dirty="0"/>
              <a:t>("</a:t>
            </a:r>
            <a:r>
              <a:rPr lang="es-ES" dirty="0" err="1"/>
              <a:t>Quartiles</a:t>
            </a:r>
            <a:r>
              <a:rPr lang="es-ES" dirty="0"/>
              <a:t>:", </a:t>
            </a:r>
            <a:r>
              <a:rPr lang="es-ES" dirty="0" err="1"/>
              <a:t>quartiles</a:t>
            </a:r>
            <a:r>
              <a:rPr lang="es-ES" dirty="0"/>
              <a:t>)</a:t>
            </a:r>
          </a:p>
          <a:p>
            <a:r>
              <a:rPr lang="es-ES" dirty="0" err="1"/>
              <a:t>print</a:t>
            </a:r>
            <a:r>
              <a:rPr lang="es-ES" dirty="0"/>
              <a:t>("Rango intercuartílico:", </a:t>
            </a:r>
            <a:r>
              <a:rPr lang="es-ES" dirty="0" err="1"/>
              <a:t>iqr</a:t>
            </a:r>
            <a:r>
              <a:rPr lang="es-ES" dirty="0"/>
              <a:t>)</a:t>
            </a:r>
          </a:p>
          <a:p>
            <a:r>
              <a:rPr lang="es-ES" dirty="0"/>
              <a:t>```</a:t>
            </a:r>
          </a:p>
          <a:p>
            <a:endParaRPr lang="es-ES" dirty="0"/>
          </a:p>
          <a:p>
            <a:r>
              <a:rPr lang="es-ES" dirty="0"/>
              <a:t>En este ejemplo, utilizamos `</a:t>
            </a:r>
            <a:r>
              <a:rPr lang="es-ES" dirty="0" err="1"/>
              <a:t>np.percentile</a:t>
            </a:r>
            <a:r>
              <a:rPr lang="es-ES" dirty="0"/>
              <a:t>()` dos veces para calcular el rango intercuartílico. La función `</a:t>
            </a:r>
            <a:r>
              <a:rPr lang="es-ES" dirty="0" err="1"/>
              <a:t>np.subtract</a:t>
            </a:r>
            <a:r>
              <a:rPr lang="es-ES" dirty="0"/>
              <a:t>()` se utiliza para restar los valores del tercer y primer cuartil y obtener el rango intercuartílico. Esto imprimirá los valores mínimo, máximo, </a:t>
            </a:r>
            <a:r>
              <a:rPr lang="es-ES" dirty="0" err="1"/>
              <a:t>quartiles</a:t>
            </a:r>
            <a:r>
              <a:rPr lang="es-ES" dirty="0"/>
              <a:t> y rango intercuartílico del array `data`. Asegúrate de tener la biblioteca </a:t>
            </a:r>
            <a:r>
              <a:rPr lang="es-ES" dirty="0" err="1"/>
              <a:t>NumPy</a:t>
            </a:r>
            <a:r>
              <a:rPr lang="es-ES" dirty="0"/>
              <a:t> instalada en tu entorno antes de ejecutar este código. Puedes instalarla utilizando `</a:t>
            </a:r>
            <a:r>
              <a:rPr lang="es-ES" dirty="0" err="1"/>
              <a:t>pip</a:t>
            </a:r>
            <a:r>
              <a:rPr lang="es-ES" dirty="0"/>
              <a:t> </a:t>
            </a:r>
            <a:r>
              <a:rPr lang="es-ES" dirty="0" err="1"/>
              <a:t>install</a:t>
            </a:r>
            <a:r>
              <a:rPr lang="es-ES" dirty="0"/>
              <a:t> </a:t>
            </a:r>
            <a:r>
              <a:rPr lang="es-ES" dirty="0" err="1"/>
              <a:t>numpy</a:t>
            </a:r>
            <a:r>
              <a:rPr lang="es-ES" dirty="0"/>
              <a:t>`.</a:t>
            </a:r>
          </a:p>
          <a:p>
            <a:endParaRPr lang="es-ES" dirty="0"/>
          </a:p>
          <a:p>
            <a:r>
              <a:rPr lang="es-ES" dirty="0" err="1"/>
              <a:t>GermanCM</a:t>
            </a:r>
            <a:r>
              <a:rPr lang="es-ES" dirty="0"/>
              <a:t>: </a:t>
            </a:r>
            <a:r>
              <a:rPr lang="es-ES" dirty="0" err="1"/>
              <a:t>generate</a:t>
            </a:r>
            <a:r>
              <a:rPr lang="es-ES" dirty="0"/>
              <a:t> a </a:t>
            </a:r>
            <a:r>
              <a:rPr lang="es-ES" dirty="0" err="1"/>
              <a:t>docstring</a:t>
            </a:r>
            <a:r>
              <a:rPr lang="es-ES" dirty="0"/>
              <a:t> </a:t>
            </a:r>
          </a:p>
          <a:p>
            <a:endParaRPr lang="es-ES" dirty="0"/>
          </a:p>
          <a:p>
            <a:r>
              <a:rPr lang="es-ES" dirty="0"/>
              <a:t>GitHub </a:t>
            </a:r>
            <a:r>
              <a:rPr lang="es-ES" dirty="0" err="1"/>
              <a:t>Copilot</a:t>
            </a:r>
            <a:r>
              <a:rPr lang="es-ES" dirty="0"/>
              <a:t>: ```</a:t>
            </a:r>
            <a:r>
              <a:rPr lang="es-ES" dirty="0" err="1"/>
              <a:t>python</a:t>
            </a:r>
            <a:endParaRPr lang="es-ES" dirty="0"/>
          </a:p>
          <a:p>
            <a:r>
              <a:rPr lang="es-ES" dirty="0" err="1"/>
              <a:t>def</a:t>
            </a:r>
            <a:r>
              <a:rPr lang="es-ES" dirty="0"/>
              <a:t> </a:t>
            </a:r>
            <a:r>
              <a:rPr lang="es-ES" dirty="0" err="1"/>
              <a:t>get_descriptive_stats</a:t>
            </a:r>
            <a:r>
              <a:rPr lang="es-ES" dirty="0"/>
              <a:t>(</a:t>
            </a:r>
            <a:r>
              <a:rPr lang="es-ES" dirty="0" err="1"/>
              <a:t>self</a:t>
            </a:r>
            <a:r>
              <a:rPr lang="es-ES" dirty="0"/>
              <a:t>):</a:t>
            </a:r>
          </a:p>
          <a:p>
            <a:r>
              <a:rPr lang="es-ES" dirty="0"/>
              <a:t>    """</a:t>
            </a:r>
          </a:p>
          <a:p>
            <a:r>
              <a:rPr lang="es-ES" dirty="0"/>
              <a:t>    </a:t>
            </a:r>
            <a:r>
              <a:rPr lang="es-ES" dirty="0" err="1"/>
              <a:t>Calculate</a:t>
            </a:r>
            <a:r>
              <a:rPr lang="es-ES" dirty="0"/>
              <a:t> and </a:t>
            </a:r>
            <a:r>
              <a:rPr lang="es-ES" dirty="0" err="1"/>
              <a:t>return</a:t>
            </a:r>
            <a:r>
              <a:rPr lang="es-ES" dirty="0"/>
              <a:t> descriptive </a:t>
            </a:r>
            <a:r>
              <a:rPr lang="es-ES" dirty="0" err="1"/>
              <a:t>statistics</a:t>
            </a:r>
            <a:r>
              <a:rPr lang="es-ES" dirty="0"/>
              <a:t> </a:t>
            </a:r>
            <a:r>
              <a:rPr lang="es-ES" dirty="0" err="1"/>
              <a:t>of</a:t>
            </a:r>
            <a:r>
              <a:rPr lang="es-ES" dirty="0"/>
              <a:t> </a:t>
            </a:r>
            <a:r>
              <a:rPr lang="es-ES" dirty="0" err="1"/>
              <a:t>the</a:t>
            </a:r>
            <a:r>
              <a:rPr lang="es-ES" dirty="0"/>
              <a:t> </a:t>
            </a:r>
            <a:r>
              <a:rPr lang="es-ES" dirty="0" err="1"/>
              <a:t>DataFrame</a:t>
            </a:r>
            <a:r>
              <a:rPr lang="es-ES" dirty="0"/>
              <a:t>.</a:t>
            </a:r>
          </a:p>
          <a:p>
            <a:endParaRPr lang="es-ES" dirty="0"/>
          </a:p>
          <a:p>
            <a:r>
              <a:rPr lang="es-ES" dirty="0"/>
              <a:t>    </a:t>
            </a:r>
            <a:r>
              <a:rPr lang="es-ES" dirty="0" err="1"/>
              <a:t>Returns</a:t>
            </a:r>
            <a:r>
              <a:rPr lang="es-ES" dirty="0"/>
              <a:t>:</a:t>
            </a:r>
          </a:p>
          <a:p>
            <a:r>
              <a:rPr lang="es-ES" dirty="0"/>
              <a:t>        </a:t>
            </a:r>
            <a:r>
              <a:rPr lang="es-ES" dirty="0" err="1"/>
              <a:t>pandas.DataFrame</a:t>
            </a:r>
            <a:r>
              <a:rPr lang="es-ES" dirty="0"/>
              <a:t>: A </a:t>
            </a:r>
            <a:r>
              <a:rPr lang="es-ES" dirty="0" err="1"/>
              <a:t>DataFrame</a:t>
            </a:r>
            <a:r>
              <a:rPr lang="es-ES" dirty="0"/>
              <a:t> </a:t>
            </a:r>
            <a:r>
              <a:rPr lang="es-ES" dirty="0" err="1"/>
              <a:t>containing</a:t>
            </a:r>
            <a:r>
              <a:rPr lang="es-ES" dirty="0"/>
              <a:t> descriptive </a:t>
            </a:r>
            <a:r>
              <a:rPr lang="es-ES" dirty="0" err="1"/>
              <a:t>statistics</a:t>
            </a:r>
            <a:r>
              <a:rPr lang="es-ES" dirty="0"/>
              <a:t> </a:t>
            </a:r>
            <a:r>
              <a:rPr lang="es-ES" dirty="0" err="1"/>
              <a:t>such</a:t>
            </a:r>
            <a:r>
              <a:rPr lang="es-ES" dirty="0"/>
              <a:t> as </a:t>
            </a:r>
            <a:r>
              <a:rPr lang="es-ES" dirty="0" err="1"/>
              <a:t>count</a:t>
            </a:r>
            <a:r>
              <a:rPr lang="es-ES" dirty="0"/>
              <a:t>, mean, </a:t>
            </a:r>
          </a:p>
          <a:p>
            <a:r>
              <a:rPr lang="es-ES" dirty="0"/>
              <a:t>        standard </a:t>
            </a:r>
            <a:r>
              <a:rPr lang="es-ES" dirty="0" err="1"/>
              <a:t>deviation</a:t>
            </a:r>
            <a:r>
              <a:rPr lang="es-ES" dirty="0"/>
              <a:t>, </a:t>
            </a:r>
            <a:r>
              <a:rPr lang="es-ES" dirty="0" err="1"/>
              <a:t>minimum</a:t>
            </a:r>
            <a:r>
              <a:rPr lang="es-ES" dirty="0"/>
              <a:t>, </a:t>
            </a:r>
            <a:r>
              <a:rPr lang="es-ES" dirty="0" err="1"/>
              <a:t>quartiles</a:t>
            </a:r>
            <a:r>
              <a:rPr lang="es-ES" dirty="0"/>
              <a:t>, and </a:t>
            </a:r>
            <a:r>
              <a:rPr lang="es-ES" dirty="0" err="1"/>
              <a:t>maximum</a:t>
            </a:r>
            <a:r>
              <a:rPr lang="es-ES" dirty="0"/>
              <a:t>.</a:t>
            </a:r>
          </a:p>
          <a:p>
            <a:r>
              <a:rPr lang="es-ES" dirty="0"/>
              <a:t>    """</a:t>
            </a:r>
          </a:p>
          <a:p>
            <a:r>
              <a:rPr lang="es-ES" dirty="0"/>
              <a:t>    </a:t>
            </a:r>
            <a:r>
              <a:rPr lang="es-ES" dirty="0" err="1"/>
              <a:t>return</a:t>
            </a:r>
            <a:r>
              <a:rPr lang="es-ES" dirty="0"/>
              <a:t> </a:t>
            </a:r>
            <a:r>
              <a:rPr lang="es-ES" dirty="0" err="1"/>
              <a:t>self.df.describe</a:t>
            </a:r>
            <a:r>
              <a:rPr lang="es-ES" dirty="0"/>
              <a:t>()</a:t>
            </a:r>
          </a:p>
          <a:p>
            <a:r>
              <a:rPr lang="es-ES" dirty="0"/>
              <a:t>```</a:t>
            </a:r>
          </a:p>
          <a:p>
            <a:endParaRPr lang="es-ES" dirty="0"/>
          </a:p>
          <a:p>
            <a:r>
              <a:rPr lang="es-ES" dirty="0" err="1"/>
              <a:t>This</a:t>
            </a:r>
            <a:r>
              <a:rPr lang="es-ES" dirty="0"/>
              <a:t> </a:t>
            </a:r>
            <a:r>
              <a:rPr lang="es-ES" dirty="0" err="1"/>
              <a:t>docstring</a:t>
            </a:r>
            <a:r>
              <a:rPr lang="es-ES" dirty="0"/>
              <a:t> </a:t>
            </a:r>
            <a:r>
              <a:rPr lang="es-ES" dirty="0" err="1"/>
              <a:t>provides</a:t>
            </a:r>
            <a:r>
              <a:rPr lang="es-ES" dirty="0"/>
              <a:t> a </a:t>
            </a:r>
            <a:r>
              <a:rPr lang="es-ES" dirty="0" err="1"/>
              <a:t>brief</a:t>
            </a:r>
            <a:r>
              <a:rPr lang="es-ES" dirty="0"/>
              <a:t> </a:t>
            </a:r>
            <a:r>
              <a:rPr lang="es-ES" dirty="0" err="1"/>
              <a:t>description</a:t>
            </a:r>
            <a:r>
              <a:rPr lang="es-ES" dirty="0"/>
              <a:t> </a:t>
            </a:r>
            <a:r>
              <a:rPr lang="es-ES" dirty="0" err="1"/>
              <a:t>of</a:t>
            </a:r>
            <a:r>
              <a:rPr lang="es-ES" dirty="0"/>
              <a:t> </a:t>
            </a:r>
            <a:r>
              <a:rPr lang="es-ES" dirty="0" err="1"/>
              <a:t>the</a:t>
            </a:r>
            <a:r>
              <a:rPr lang="es-ES" dirty="0"/>
              <a:t> `</a:t>
            </a:r>
            <a:r>
              <a:rPr lang="es-ES" dirty="0" err="1"/>
              <a:t>get_descriptive_stats</a:t>
            </a:r>
            <a:r>
              <a:rPr lang="es-ES" dirty="0"/>
              <a:t>` </a:t>
            </a:r>
            <a:r>
              <a:rPr lang="es-ES" dirty="0" err="1"/>
              <a:t>function</a:t>
            </a:r>
            <a:r>
              <a:rPr lang="es-ES" dirty="0"/>
              <a:t> and </a:t>
            </a:r>
            <a:r>
              <a:rPr lang="es-ES" dirty="0" err="1"/>
              <a:t>its</a:t>
            </a:r>
            <a:r>
              <a:rPr lang="es-ES" dirty="0"/>
              <a:t> </a:t>
            </a:r>
            <a:r>
              <a:rPr lang="es-ES" dirty="0" err="1"/>
              <a:t>return</a:t>
            </a:r>
            <a:r>
              <a:rPr lang="es-ES" dirty="0"/>
              <a:t> </a:t>
            </a:r>
            <a:r>
              <a:rPr lang="es-ES" dirty="0" err="1"/>
              <a:t>value</a:t>
            </a:r>
            <a:r>
              <a:rPr lang="es-ES" dirty="0"/>
              <a:t>. </a:t>
            </a:r>
            <a:r>
              <a:rPr lang="es-ES" dirty="0" err="1"/>
              <a:t>It</a:t>
            </a:r>
            <a:r>
              <a:rPr lang="es-ES" dirty="0"/>
              <a:t> </a:t>
            </a:r>
            <a:r>
              <a:rPr lang="es-ES" dirty="0" err="1"/>
              <a:t>mentions</a:t>
            </a:r>
            <a:r>
              <a:rPr lang="es-ES" dirty="0"/>
              <a:t> </a:t>
            </a:r>
            <a:r>
              <a:rPr lang="es-ES" dirty="0" err="1"/>
              <a:t>that</a:t>
            </a:r>
            <a:r>
              <a:rPr lang="es-ES" dirty="0"/>
              <a:t> </a:t>
            </a:r>
            <a:r>
              <a:rPr lang="es-ES" dirty="0" err="1"/>
              <a:t>the</a:t>
            </a:r>
            <a:r>
              <a:rPr lang="es-ES" dirty="0"/>
              <a:t> </a:t>
            </a:r>
            <a:r>
              <a:rPr lang="es-ES" dirty="0" err="1"/>
              <a:t>function</a:t>
            </a:r>
            <a:r>
              <a:rPr lang="es-ES" dirty="0"/>
              <a:t> </a:t>
            </a:r>
            <a:r>
              <a:rPr lang="es-ES" dirty="0" err="1"/>
              <a:t>calculates</a:t>
            </a:r>
            <a:r>
              <a:rPr lang="es-ES" dirty="0"/>
              <a:t> and </a:t>
            </a:r>
            <a:r>
              <a:rPr lang="es-ES" dirty="0" err="1"/>
              <a:t>returns</a:t>
            </a:r>
            <a:r>
              <a:rPr lang="es-ES" dirty="0"/>
              <a:t> descriptive </a:t>
            </a:r>
            <a:r>
              <a:rPr lang="es-ES" dirty="0" err="1"/>
              <a:t>statistics</a:t>
            </a:r>
            <a:r>
              <a:rPr lang="es-ES" dirty="0"/>
              <a:t> </a:t>
            </a:r>
            <a:r>
              <a:rPr lang="es-ES" dirty="0" err="1"/>
              <a:t>of</a:t>
            </a:r>
            <a:r>
              <a:rPr lang="es-ES" dirty="0"/>
              <a:t> </a:t>
            </a:r>
            <a:r>
              <a:rPr lang="es-ES" dirty="0" err="1"/>
              <a:t>the</a:t>
            </a:r>
            <a:r>
              <a:rPr lang="es-ES" dirty="0"/>
              <a:t> </a:t>
            </a:r>
            <a:r>
              <a:rPr lang="es-ES" dirty="0" err="1"/>
              <a:t>DataFrame</a:t>
            </a:r>
            <a:r>
              <a:rPr lang="es-ES" dirty="0"/>
              <a:t>, </a:t>
            </a:r>
            <a:r>
              <a:rPr lang="es-ES" dirty="0" err="1"/>
              <a:t>including</a:t>
            </a:r>
            <a:r>
              <a:rPr lang="es-ES" dirty="0"/>
              <a:t> </a:t>
            </a:r>
            <a:r>
              <a:rPr lang="es-ES" dirty="0" err="1"/>
              <a:t>count</a:t>
            </a:r>
            <a:r>
              <a:rPr lang="es-ES" dirty="0"/>
              <a:t>, mean, standard </a:t>
            </a:r>
            <a:r>
              <a:rPr lang="es-ES" dirty="0" err="1"/>
              <a:t>deviation</a:t>
            </a:r>
            <a:r>
              <a:rPr lang="es-ES" dirty="0"/>
              <a:t>, </a:t>
            </a:r>
            <a:r>
              <a:rPr lang="es-ES" dirty="0" err="1"/>
              <a:t>minimum</a:t>
            </a:r>
            <a:r>
              <a:rPr lang="es-ES" dirty="0"/>
              <a:t>, </a:t>
            </a:r>
            <a:r>
              <a:rPr lang="es-ES" dirty="0" err="1"/>
              <a:t>quartiles</a:t>
            </a:r>
            <a:r>
              <a:rPr lang="es-ES" dirty="0"/>
              <a:t>, and </a:t>
            </a:r>
            <a:r>
              <a:rPr lang="es-ES" dirty="0" err="1"/>
              <a:t>maximum</a:t>
            </a:r>
            <a:r>
              <a:rPr lang="es-ES" dirty="0"/>
              <a:t>.</a:t>
            </a:r>
          </a:p>
          <a:p>
            <a:endParaRPr lang="es-ES" dirty="0"/>
          </a:p>
          <a:p>
            <a:r>
              <a:rPr lang="es-ES" dirty="0" err="1"/>
              <a:t>GermanCM</a:t>
            </a:r>
            <a:r>
              <a:rPr lang="es-ES" dirty="0"/>
              <a:t>: </a:t>
            </a:r>
            <a:r>
              <a:rPr lang="es-ES" dirty="0" err="1"/>
              <a:t>include</a:t>
            </a:r>
            <a:r>
              <a:rPr lang="es-ES" dirty="0"/>
              <a:t> </a:t>
            </a:r>
            <a:r>
              <a:rPr lang="es-ES" dirty="0" err="1"/>
              <a:t>it</a:t>
            </a:r>
            <a:r>
              <a:rPr lang="es-ES" dirty="0"/>
              <a:t> in a try catch</a:t>
            </a:r>
          </a:p>
          <a:p>
            <a:endParaRPr lang="es-ES" dirty="0"/>
          </a:p>
          <a:p>
            <a:r>
              <a:rPr lang="es-ES" dirty="0"/>
              <a:t>GitHub </a:t>
            </a:r>
            <a:r>
              <a:rPr lang="es-ES" dirty="0" err="1"/>
              <a:t>Copilot</a:t>
            </a:r>
            <a:r>
              <a:rPr lang="es-ES" dirty="0"/>
              <a:t>: </a:t>
            </a:r>
            <a:r>
              <a:rPr lang="es-ES" dirty="0" err="1"/>
              <a:t>Certainly</a:t>
            </a:r>
            <a:r>
              <a:rPr lang="es-ES" dirty="0"/>
              <a:t>! </a:t>
            </a:r>
            <a:r>
              <a:rPr lang="es-ES" dirty="0" err="1"/>
              <a:t>Here's</a:t>
            </a:r>
            <a:r>
              <a:rPr lang="es-ES" dirty="0"/>
              <a:t> </a:t>
            </a:r>
            <a:r>
              <a:rPr lang="es-ES" dirty="0" err="1"/>
              <a:t>an</a:t>
            </a:r>
            <a:r>
              <a:rPr lang="es-ES" dirty="0"/>
              <a:t> </a:t>
            </a:r>
            <a:r>
              <a:rPr lang="es-ES" dirty="0" err="1"/>
              <a:t>updated</a:t>
            </a:r>
            <a:r>
              <a:rPr lang="es-ES" dirty="0"/>
              <a:t> </a:t>
            </a:r>
            <a:r>
              <a:rPr lang="es-ES" dirty="0" err="1"/>
              <a:t>version</a:t>
            </a:r>
            <a:r>
              <a:rPr lang="es-ES" dirty="0"/>
              <a:t> </a:t>
            </a:r>
            <a:r>
              <a:rPr lang="es-ES" dirty="0" err="1"/>
              <a:t>of</a:t>
            </a:r>
            <a:r>
              <a:rPr lang="es-ES" dirty="0"/>
              <a:t> </a:t>
            </a:r>
            <a:r>
              <a:rPr lang="es-ES" dirty="0" err="1"/>
              <a:t>the</a:t>
            </a:r>
            <a:r>
              <a:rPr lang="es-ES" dirty="0"/>
              <a:t> </a:t>
            </a:r>
            <a:r>
              <a:rPr lang="es-ES" dirty="0" err="1"/>
              <a:t>code</a:t>
            </a:r>
            <a:r>
              <a:rPr lang="es-ES" dirty="0"/>
              <a:t> </a:t>
            </a:r>
            <a:r>
              <a:rPr lang="es-ES" dirty="0" err="1"/>
              <a:t>with</a:t>
            </a:r>
            <a:r>
              <a:rPr lang="es-ES" dirty="0"/>
              <a:t> a try-</a:t>
            </a:r>
            <a:r>
              <a:rPr lang="es-ES" dirty="0" err="1"/>
              <a:t>except</a:t>
            </a:r>
            <a:r>
              <a:rPr lang="es-ES" dirty="0"/>
              <a:t> block:</a:t>
            </a:r>
          </a:p>
          <a:p>
            <a:endParaRPr lang="es-ES" dirty="0"/>
          </a:p>
          <a:p>
            <a:r>
              <a:rPr lang="es-ES" dirty="0"/>
              <a:t>```</a:t>
            </a:r>
            <a:r>
              <a:rPr lang="es-ES" dirty="0" err="1"/>
              <a:t>python</a:t>
            </a:r>
            <a:endParaRPr lang="es-ES" dirty="0"/>
          </a:p>
          <a:p>
            <a:r>
              <a:rPr lang="es-ES" dirty="0" err="1"/>
              <a:t>def</a:t>
            </a:r>
            <a:r>
              <a:rPr lang="es-ES" dirty="0"/>
              <a:t> </a:t>
            </a:r>
            <a:r>
              <a:rPr lang="es-ES" dirty="0" err="1"/>
              <a:t>get_descriptive_stats</a:t>
            </a:r>
            <a:r>
              <a:rPr lang="es-ES" dirty="0"/>
              <a:t>(</a:t>
            </a:r>
            <a:r>
              <a:rPr lang="es-ES" dirty="0" err="1"/>
              <a:t>self</a:t>
            </a:r>
            <a:r>
              <a:rPr lang="es-ES" dirty="0"/>
              <a:t>):</a:t>
            </a:r>
          </a:p>
          <a:p>
            <a:r>
              <a:rPr lang="es-ES" dirty="0"/>
              <a:t>    try:</a:t>
            </a:r>
          </a:p>
          <a:p>
            <a:r>
              <a:rPr lang="es-ES" dirty="0"/>
              <a:t>        """</a:t>
            </a:r>
          </a:p>
          <a:p>
            <a:r>
              <a:rPr lang="es-ES" dirty="0"/>
              <a:t>        </a:t>
            </a:r>
            <a:r>
              <a:rPr lang="es-ES" dirty="0" err="1"/>
              <a:t>Calculate</a:t>
            </a:r>
            <a:r>
              <a:rPr lang="es-ES" dirty="0"/>
              <a:t> and </a:t>
            </a:r>
            <a:r>
              <a:rPr lang="es-ES" dirty="0" err="1"/>
              <a:t>return</a:t>
            </a:r>
            <a:r>
              <a:rPr lang="es-ES" dirty="0"/>
              <a:t> descriptive </a:t>
            </a:r>
            <a:r>
              <a:rPr lang="es-ES" dirty="0" err="1"/>
              <a:t>statistics</a:t>
            </a:r>
            <a:r>
              <a:rPr lang="es-ES" dirty="0"/>
              <a:t> </a:t>
            </a:r>
            <a:r>
              <a:rPr lang="es-ES" dirty="0" err="1"/>
              <a:t>of</a:t>
            </a:r>
            <a:r>
              <a:rPr lang="es-ES" dirty="0"/>
              <a:t> </a:t>
            </a:r>
            <a:r>
              <a:rPr lang="es-ES" dirty="0" err="1"/>
              <a:t>the</a:t>
            </a:r>
            <a:r>
              <a:rPr lang="es-ES" dirty="0"/>
              <a:t> </a:t>
            </a:r>
            <a:r>
              <a:rPr lang="es-ES" dirty="0" err="1"/>
              <a:t>DataFrame</a:t>
            </a:r>
            <a:r>
              <a:rPr lang="es-ES" dirty="0"/>
              <a:t>.</a:t>
            </a:r>
          </a:p>
          <a:p>
            <a:endParaRPr lang="es-ES" dirty="0"/>
          </a:p>
          <a:p>
            <a:r>
              <a:rPr lang="es-ES" dirty="0"/>
              <a:t>        </a:t>
            </a:r>
            <a:r>
              <a:rPr lang="es-ES" dirty="0" err="1"/>
              <a:t>Returns</a:t>
            </a:r>
            <a:r>
              <a:rPr lang="es-ES" dirty="0"/>
              <a:t>:</a:t>
            </a:r>
          </a:p>
          <a:p>
            <a:r>
              <a:rPr lang="es-ES" dirty="0"/>
              <a:t>            </a:t>
            </a:r>
            <a:r>
              <a:rPr lang="es-ES" dirty="0" err="1"/>
              <a:t>pandas.DataFrame</a:t>
            </a:r>
            <a:r>
              <a:rPr lang="es-ES" dirty="0"/>
              <a:t>: A </a:t>
            </a:r>
            <a:r>
              <a:rPr lang="es-ES" dirty="0" err="1"/>
              <a:t>DataFrame</a:t>
            </a:r>
            <a:r>
              <a:rPr lang="es-ES" dirty="0"/>
              <a:t> </a:t>
            </a:r>
            <a:r>
              <a:rPr lang="es-ES" dirty="0" err="1"/>
              <a:t>containing</a:t>
            </a:r>
            <a:r>
              <a:rPr lang="es-ES" dirty="0"/>
              <a:t> descriptive </a:t>
            </a:r>
            <a:r>
              <a:rPr lang="es-ES" dirty="0" err="1"/>
              <a:t>statistics</a:t>
            </a:r>
            <a:r>
              <a:rPr lang="es-ES" dirty="0"/>
              <a:t> </a:t>
            </a:r>
            <a:r>
              <a:rPr lang="es-ES" dirty="0" err="1"/>
              <a:t>such</a:t>
            </a:r>
            <a:r>
              <a:rPr lang="es-ES" dirty="0"/>
              <a:t> as </a:t>
            </a:r>
            <a:r>
              <a:rPr lang="es-ES" dirty="0" err="1"/>
              <a:t>count</a:t>
            </a:r>
            <a:r>
              <a:rPr lang="es-ES" dirty="0"/>
              <a:t>, mean, </a:t>
            </a:r>
          </a:p>
          <a:p>
            <a:r>
              <a:rPr lang="es-ES" dirty="0"/>
              <a:t>            standard </a:t>
            </a:r>
            <a:r>
              <a:rPr lang="es-ES" dirty="0" err="1"/>
              <a:t>deviation</a:t>
            </a:r>
            <a:r>
              <a:rPr lang="es-ES" dirty="0"/>
              <a:t>, </a:t>
            </a:r>
            <a:r>
              <a:rPr lang="es-ES" dirty="0" err="1"/>
              <a:t>minimum</a:t>
            </a:r>
            <a:r>
              <a:rPr lang="es-ES" dirty="0"/>
              <a:t>, </a:t>
            </a:r>
            <a:r>
              <a:rPr lang="es-ES" dirty="0" err="1"/>
              <a:t>quartiles</a:t>
            </a:r>
            <a:r>
              <a:rPr lang="es-ES" dirty="0"/>
              <a:t>, and </a:t>
            </a:r>
            <a:r>
              <a:rPr lang="es-ES" dirty="0" err="1"/>
              <a:t>maximum</a:t>
            </a:r>
            <a:r>
              <a:rPr lang="es-ES" dirty="0"/>
              <a:t>.</a:t>
            </a:r>
          </a:p>
          <a:p>
            <a:r>
              <a:rPr lang="es-ES" dirty="0"/>
              <a:t>        """</a:t>
            </a:r>
          </a:p>
          <a:p>
            <a:r>
              <a:rPr lang="es-ES" dirty="0"/>
              <a:t>        </a:t>
            </a:r>
            <a:r>
              <a:rPr lang="es-ES" dirty="0" err="1"/>
              <a:t>return</a:t>
            </a:r>
            <a:r>
              <a:rPr lang="es-ES" dirty="0"/>
              <a:t> </a:t>
            </a:r>
            <a:r>
              <a:rPr lang="es-ES" dirty="0" err="1"/>
              <a:t>self.df.describe</a:t>
            </a:r>
            <a:r>
              <a:rPr lang="es-ES" dirty="0"/>
              <a:t>()</a:t>
            </a:r>
          </a:p>
          <a:p>
            <a:r>
              <a:rPr lang="es-ES" dirty="0"/>
              <a:t>    </a:t>
            </a:r>
            <a:r>
              <a:rPr lang="es-ES" dirty="0" err="1"/>
              <a:t>except</a:t>
            </a:r>
            <a:r>
              <a:rPr lang="es-ES" dirty="0"/>
              <a:t> </a:t>
            </a:r>
            <a:r>
              <a:rPr lang="es-ES" dirty="0" err="1"/>
              <a:t>Exception</a:t>
            </a:r>
            <a:r>
              <a:rPr lang="es-ES" dirty="0"/>
              <a:t> as e:</a:t>
            </a:r>
          </a:p>
          <a:p>
            <a:r>
              <a:rPr lang="es-ES" dirty="0"/>
              <a:t>        </a:t>
            </a:r>
            <a:r>
              <a:rPr lang="es-ES" dirty="0" err="1"/>
              <a:t>print</a:t>
            </a:r>
            <a:r>
              <a:rPr lang="es-ES" dirty="0"/>
              <a:t>(</a:t>
            </a:r>
            <a:r>
              <a:rPr lang="es-ES" dirty="0" err="1"/>
              <a:t>f"An</a:t>
            </a:r>
            <a:r>
              <a:rPr lang="es-ES" dirty="0"/>
              <a:t> error </a:t>
            </a:r>
            <a:r>
              <a:rPr lang="es-ES" dirty="0" err="1"/>
              <a:t>occurred</a:t>
            </a:r>
            <a:r>
              <a:rPr lang="es-ES" dirty="0"/>
              <a:t>: {</a:t>
            </a:r>
            <a:r>
              <a:rPr lang="es-ES" dirty="0" err="1"/>
              <a:t>str</a:t>
            </a:r>
            <a:r>
              <a:rPr lang="es-ES" dirty="0"/>
              <a:t>(e)}")</a:t>
            </a:r>
          </a:p>
          <a:p>
            <a:r>
              <a:rPr lang="es-ES" dirty="0"/>
              <a:t>```</a:t>
            </a:r>
          </a:p>
          <a:p>
            <a:endParaRPr lang="es-ES" dirty="0"/>
          </a:p>
          <a:p>
            <a:r>
              <a:rPr lang="es-ES" dirty="0"/>
              <a:t>In </a:t>
            </a:r>
            <a:r>
              <a:rPr lang="es-ES" dirty="0" err="1"/>
              <a:t>this</a:t>
            </a:r>
            <a:r>
              <a:rPr lang="es-ES" dirty="0"/>
              <a:t> </a:t>
            </a:r>
            <a:r>
              <a:rPr lang="es-ES" dirty="0" err="1"/>
              <a:t>version</a:t>
            </a:r>
            <a:r>
              <a:rPr lang="es-ES" dirty="0"/>
              <a:t>, </a:t>
            </a:r>
            <a:r>
              <a:rPr lang="es-ES" dirty="0" err="1"/>
              <a:t>the</a:t>
            </a:r>
            <a:r>
              <a:rPr lang="es-ES" dirty="0"/>
              <a:t> `</a:t>
            </a:r>
            <a:r>
              <a:rPr lang="es-ES" dirty="0" err="1"/>
              <a:t>get_descriptive_stats</a:t>
            </a:r>
            <a:r>
              <a:rPr lang="es-ES" dirty="0"/>
              <a:t>` </a:t>
            </a:r>
            <a:r>
              <a:rPr lang="es-ES" dirty="0" err="1"/>
              <a:t>function</a:t>
            </a:r>
            <a:r>
              <a:rPr lang="es-ES" dirty="0"/>
              <a:t> </a:t>
            </a:r>
            <a:r>
              <a:rPr lang="es-ES" dirty="0" err="1"/>
              <a:t>is</a:t>
            </a:r>
            <a:r>
              <a:rPr lang="es-ES" dirty="0"/>
              <a:t> </a:t>
            </a:r>
            <a:r>
              <a:rPr lang="es-ES" dirty="0" err="1"/>
              <a:t>wrapped</a:t>
            </a:r>
            <a:r>
              <a:rPr lang="es-ES" dirty="0"/>
              <a:t> in a try-</a:t>
            </a:r>
            <a:r>
              <a:rPr lang="es-ES" dirty="0" err="1"/>
              <a:t>except</a:t>
            </a:r>
            <a:r>
              <a:rPr lang="es-ES" dirty="0"/>
              <a:t> block. </a:t>
            </a:r>
            <a:r>
              <a:rPr lang="es-ES" dirty="0" err="1"/>
              <a:t>If</a:t>
            </a:r>
            <a:r>
              <a:rPr lang="es-ES" dirty="0"/>
              <a:t> </a:t>
            </a:r>
            <a:r>
              <a:rPr lang="es-ES" dirty="0" err="1"/>
              <a:t>an</a:t>
            </a:r>
            <a:r>
              <a:rPr lang="es-ES" dirty="0"/>
              <a:t> </a:t>
            </a:r>
            <a:r>
              <a:rPr lang="es-ES" dirty="0" err="1"/>
              <a:t>exception</a:t>
            </a:r>
            <a:r>
              <a:rPr lang="es-ES" dirty="0"/>
              <a:t> </a:t>
            </a:r>
            <a:r>
              <a:rPr lang="es-ES" dirty="0" err="1"/>
              <a:t>occurs</a:t>
            </a:r>
            <a:r>
              <a:rPr lang="es-ES" dirty="0"/>
              <a:t> </a:t>
            </a:r>
            <a:r>
              <a:rPr lang="es-ES" dirty="0" err="1"/>
              <a:t>during</a:t>
            </a:r>
            <a:r>
              <a:rPr lang="es-ES" dirty="0"/>
              <a:t> </a:t>
            </a:r>
            <a:r>
              <a:rPr lang="es-ES" dirty="0" err="1"/>
              <a:t>the</a:t>
            </a:r>
            <a:r>
              <a:rPr lang="es-ES" dirty="0"/>
              <a:t> </a:t>
            </a:r>
            <a:r>
              <a:rPr lang="es-ES" dirty="0" err="1"/>
              <a:t>execution</a:t>
            </a:r>
            <a:r>
              <a:rPr lang="es-ES" dirty="0"/>
              <a:t> </a:t>
            </a:r>
            <a:r>
              <a:rPr lang="es-ES" dirty="0" err="1"/>
              <a:t>of</a:t>
            </a:r>
            <a:r>
              <a:rPr lang="es-ES" dirty="0"/>
              <a:t> </a:t>
            </a:r>
            <a:r>
              <a:rPr lang="es-ES" dirty="0" err="1"/>
              <a:t>the</a:t>
            </a:r>
            <a:r>
              <a:rPr lang="es-ES" dirty="0"/>
              <a:t> </a:t>
            </a:r>
            <a:r>
              <a:rPr lang="es-ES" dirty="0" err="1"/>
              <a:t>code</a:t>
            </a:r>
            <a:r>
              <a:rPr lang="es-ES" dirty="0"/>
              <a:t> </a:t>
            </a:r>
            <a:r>
              <a:rPr lang="es-ES" dirty="0" err="1"/>
              <a:t>inside</a:t>
            </a:r>
            <a:r>
              <a:rPr lang="es-ES" dirty="0"/>
              <a:t> </a:t>
            </a:r>
            <a:r>
              <a:rPr lang="es-ES" dirty="0" err="1"/>
              <a:t>the</a:t>
            </a:r>
            <a:r>
              <a:rPr lang="es-ES" dirty="0"/>
              <a:t> try block, </a:t>
            </a:r>
            <a:r>
              <a:rPr lang="es-ES" dirty="0" err="1"/>
              <a:t>it</a:t>
            </a:r>
            <a:r>
              <a:rPr lang="es-ES" dirty="0"/>
              <a:t> </a:t>
            </a:r>
            <a:r>
              <a:rPr lang="es-ES" dirty="0" err="1"/>
              <a:t>will</a:t>
            </a:r>
            <a:r>
              <a:rPr lang="es-ES" dirty="0"/>
              <a:t> be </a:t>
            </a:r>
            <a:r>
              <a:rPr lang="es-ES" dirty="0" err="1"/>
              <a:t>caught</a:t>
            </a:r>
            <a:r>
              <a:rPr lang="es-ES" dirty="0"/>
              <a:t> </a:t>
            </a:r>
            <a:r>
              <a:rPr lang="es-ES" dirty="0" err="1"/>
              <a:t>by</a:t>
            </a:r>
            <a:r>
              <a:rPr lang="es-ES" dirty="0"/>
              <a:t> </a:t>
            </a:r>
            <a:r>
              <a:rPr lang="es-ES" dirty="0" err="1"/>
              <a:t>the</a:t>
            </a:r>
            <a:r>
              <a:rPr lang="es-ES" dirty="0"/>
              <a:t> </a:t>
            </a:r>
            <a:r>
              <a:rPr lang="es-ES" dirty="0" err="1"/>
              <a:t>except</a:t>
            </a:r>
            <a:r>
              <a:rPr lang="es-ES" dirty="0"/>
              <a:t> block. </a:t>
            </a:r>
            <a:r>
              <a:rPr lang="es-ES" dirty="0" err="1"/>
              <a:t>The</a:t>
            </a:r>
            <a:r>
              <a:rPr lang="es-ES" dirty="0"/>
              <a:t> </a:t>
            </a:r>
            <a:r>
              <a:rPr lang="es-ES" dirty="0" err="1"/>
              <a:t>exception</a:t>
            </a:r>
            <a:r>
              <a:rPr lang="es-ES" dirty="0"/>
              <a:t> </a:t>
            </a:r>
            <a:r>
              <a:rPr lang="es-ES" dirty="0" err="1"/>
              <a:t>message</a:t>
            </a:r>
            <a:r>
              <a:rPr lang="es-ES" dirty="0"/>
              <a:t> </a:t>
            </a:r>
            <a:r>
              <a:rPr lang="es-ES" dirty="0" err="1"/>
              <a:t>will</a:t>
            </a:r>
            <a:r>
              <a:rPr lang="es-ES" dirty="0"/>
              <a:t> be </a:t>
            </a:r>
            <a:r>
              <a:rPr lang="es-ES" dirty="0" err="1"/>
              <a:t>printed</a:t>
            </a:r>
            <a:r>
              <a:rPr lang="es-ES" dirty="0"/>
              <a:t> </a:t>
            </a:r>
            <a:r>
              <a:rPr lang="es-ES" dirty="0" err="1"/>
              <a:t>to</a:t>
            </a:r>
            <a:r>
              <a:rPr lang="es-ES" dirty="0"/>
              <a:t> </a:t>
            </a:r>
            <a:r>
              <a:rPr lang="es-ES" dirty="0" err="1"/>
              <a:t>the</a:t>
            </a:r>
            <a:r>
              <a:rPr lang="es-ES" dirty="0"/>
              <a:t> </a:t>
            </a:r>
            <a:r>
              <a:rPr lang="es-ES" dirty="0" err="1"/>
              <a:t>console</a:t>
            </a:r>
            <a:r>
              <a:rPr lang="es-ES" dirty="0"/>
              <a:t> </a:t>
            </a:r>
            <a:r>
              <a:rPr lang="es-ES" dirty="0" err="1"/>
              <a:t>using</a:t>
            </a:r>
            <a:r>
              <a:rPr lang="es-ES" dirty="0"/>
              <a:t> `</a:t>
            </a:r>
            <a:r>
              <a:rPr lang="es-ES" dirty="0" err="1"/>
              <a:t>print</a:t>
            </a:r>
            <a:r>
              <a:rPr lang="es-ES" dirty="0"/>
              <a:t>(</a:t>
            </a:r>
            <a:r>
              <a:rPr lang="es-ES" dirty="0" err="1"/>
              <a:t>f"An</a:t>
            </a:r>
            <a:r>
              <a:rPr lang="es-ES" dirty="0"/>
              <a:t> error </a:t>
            </a:r>
            <a:r>
              <a:rPr lang="es-ES" dirty="0" err="1"/>
              <a:t>occurred</a:t>
            </a:r>
            <a:r>
              <a:rPr lang="es-ES" dirty="0"/>
              <a:t>: {</a:t>
            </a:r>
            <a:r>
              <a:rPr lang="es-ES" dirty="0" err="1"/>
              <a:t>str</a:t>
            </a:r>
            <a:r>
              <a:rPr lang="es-ES" dirty="0"/>
              <a:t>(e)}")`. </a:t>
            </a:r>
            <a:r>
              <a:rPr lang="es-ES" dirty="0" err="1"/>
              <a:t>You</a:t>
            </a:r>
            <a:r>
              <a:rPr lang="es-ES" dirty="0"/>
              <a:t> can </a:t>
            </a:r>
            <a:r>
              <a:rPr lang="es-ES" dirty="0" err="1"/>
              <a:t>modify</a:t>
            </a:r>
            <a:r>
              <a:rPr lang="es-ES" dirty="0"/>
              <a:t> </a:t>
            </a:r>
            <a:r>
              <a:rPr lang="es-ES" dirty="0" err="1"/>
              <a:t>the</a:t>
            </a:r>
            <a:r>
              <a:rPr lang="es-ES" dirty="0"/>
              <a:t> </a:t>
            </a:r>
            <a:r>
              <a:rPr lang="es-ES" dirty="0" err="1"/>
              <a:t>except</a:t>
            </a:r>
            <a:r>
              <a:rPr lang="es-ES" dirty="0"/>
              <a:t> block </a:t>
            </a:r>
            <a:r>
              <a:rPr lang="es-ES" dirty="0" err="1"/>
              <a:t>to</a:t>
            </a:r>
            <a:r>
              <a:rPr lang="es-ES" dirty="0"/>
              <a:t> </a:t>
            </a:r>
            <a:r>
              <a:rPr lang="es-ES" dirty="0" err="1"/>
              <a:t>handle</a:t>
            </a:r>
            <a:r>
              <a:rPr lang="es-ES" dirty="0"/>
              <a:t> </a:t>
            </a:r>
            <a:r>
              <a:rPr lang="es-ES" dirty="0" err="1"/>
              <a:t>the</a:t>
            </a:r>
            <a:r>
              <a:rPr lang="es-ES" dirty="0"/>
              <a:t> </a:t>
            </a:r>
            <a:r>
              <a:rPr lang="es-ES" dirty="0" err="1"/>
              <a:t>exception</a:t>
            </a:r>
            <a:r>
              <a:rPr lang="es-ES" dirty="0"/>
              <a:t> in a </a:t>
            </a:r>
            <a:r>
              <a:rPr lang="es-ES" dirty="0" err="1"/>
              <a:t>way</a:t>
            </a:r>
            <a:r>
              <a:rPr lang="es-ES" dirty="0"/>
              <a:t> </a:t>
            </a:r>
            <a:r>
              <a:rPr lang="es-ES" dirty="0" err="1"/>
              <a:t>that</a:t>
            </a:r>
            <a:r>
              <a:rPr lang="es-ES" dirty="0"/>
              <a:t> </a:t>
            </a:r>
            <a:r>
              <a:rPr lang="es-ES" dirty="0" err="1"/>
              <a:t>suits</a:t>
            </a:r>
            <a:r>
              <a:rPr lang="es-ES" dirty="0"/>
              <a:t> </a:t>
            </a:r>
            <a:r>
              <a:rPr lang="es-ES" dirty="0" err="1"/>
              <a:t>your</a:t>
            </a:r>
            <a:r>
              <a:rPr lang="es-ES" dirty="0"/>
              <a:t> </a:t>
            </a:r>
            <a:r>
              <a:rPr lang="es-ES" dirty="0" err="1"/>
              <a:t>needs</a:t>
            </a:r>
            <a:r>
              <a:rPr lang="es-ES" dirty="0"/>
              <a:t>.</a:t>
            </a:r>
          </a:p>
          <a:p>
            <a:endParaRPr lang="es-ES" dirty="0"/>
          </a:p>
          <a:p>
            <a:r>
              <a:rPr lang="es-ES" dirty="0" err="1"/>
              <a:t>GermanCM</a:t>
            </a:r>
            <a:r>
              <a:rPr lang="es-ES" dirty="0"/>
              <a:t>: </a:t>
            </a:r>
            <a:r>
              <a:rPr lang="es-ES" dirty="0" err="1"/>
              <a:t>include</a:t>
            </a:r>
            <a:r>
              <a:rPr lang="es-ES" dirty="0"/>
              <a:t> </a:t>
            </a:r>
            <a:r>
              <a:rPr lang="es-ES" dirty="0" err="1"/>
              <a:t>it</a:t>
            </a:r>
            <a:r>
              <a:rPr lang="es-ES" dirty="0"/>
              <a:t> in a try catch and </a:t>
            </a:r>
            <a:r>
              <a:rPr lang="es-ES" dirty="0" err="1"/>
              <a:t>add</a:t>
            </a:r>
            <a:r>
              <a:rPr lang="es-ES" dirty="0"/>
              <a:t> a </a:t>
            </a:r>
            <a:r>
              <a:rPr lang="es-ES" dirty="0" err="1"/>
              <a:t>docstring</a:t>
            </a:r>
            <a:endParaRPr lang="es-ES" dirty="0"/>
          </a:p>
          <a:p>
            <a:endParaRPr lang="es-ES" dirty="0"/>
          </a:p>
          <a:p>
            <a:r>
              <a:rPr lang="es-ES" dirty="0"/>
              <a:t>GitHub </a:t>
            </a:r>
            <a:r>
              <a:rPr lang="es-ES" dirty="0" err="1"/>
              <a:t>Copilot</a:t>
            </a:r>
            <a:r>
              <a:rPr lang="es-ES" dirty="0"/>
              <a:t>: </a:t>
            </a:r>
            <a:r>
              <a:rPr lang="es-ES" dirty="0" err="1"/>
              <a:t>Certainly</a:t>
            </a:r>
            <a:r>
              <a:rPr lang="es-ES" dirty="0"/>
              <a:t>! </a:t>
            </a:r>
            <a:r>
              <a:rPr lang="es-ES" dirty="0" err="1"/>
              <a:t>Here's</a:t>
            </a:r>
            <a:r>
              <a:rPr lang="es-ES" dirty="0"/>
              <a:t> </a:t>
            </a:r>
            <a:r>
              <a:rPr lang="es-ES" dirty="0" err="1"/>
              <a:t>an</a:t>
            </a:r>
            <a:r>
              <a:rPr lang="es-ES" dirty="0"/>
              <a:t> </a:t>
            </a:r>
            <a:r>
              <a:rPr lang="es-ES" dirty="0" err="1"/>
              <a:t>updated</a:t>
            </a:r>
            <a:r>
              <a:rPr lang="es-ES" dirty="0"/>
              <a:t> </a:t>
            </a:r>
            <a:r>
              <a:rPr lang="es-ES" dirty="0" err="1"/>
              <a:t>version</a:t>
            </a:r>
            <a:r>
              <a:rPr lang="es-ES" dirty="0"/>
              <a:t> </a:t>
            </a:r>
            <a:r>
              <a:rPr lang="es-ES" dirty="0" err="1"/>
              <a:t>of</a:t>
            </a:r>
            <a:r>
              <a:rPr lang="es-ES" dirty="0"/>
              <a:t> </a:t>
            </a:r>
            <a:r>
              <a:rPr lang="es-ES" dirty="0" err="1"/>
              <a:t>the</a:t>
            </a:r>
            <a:r>
              <a:rPr lang="es-ES" dirty="0"/>
              <a:t> </a:t>
            </a:r>
            <a:r>
              <a:rPr lang="es-ES" dirty="0" err="1"/>
              <a:t>code</a:t>
            </a:r>
            <a:r>
              <a:rPr lang="es-ES" dirty="0"/>
              <a:t> </a:t>
            </a:r>
            <a:r>
              <a:rPr lang="es-ES" dirty="0" err="1"/>
              <a:t>with</a:t>
            </a:r>
            <a:r>
              <a:rPr lang="es-ES" dirty="0"/>
              <a:t> a try-</a:t>
            </a:r>
            <a:r>
              <a:rPr lang="es-ES" dirty="0" err="1"/>
              <a:t>except</a:t>
            </a:r>
            <a:r>
              <a:rPr lang="es-ES" dirty="0"/>
              <a:t> block and a </a:t>
            </a:r>
            <a:r>
              <a:rPr lang="es-ES" dirty="0" err="1"/>
              <a:t>docstring</a:t>
            </a:r>
            <a:r>
              <a:rPr lang="es-ES" dirty="0"/>
              <a:t>:</a:t>
            </a:r>
          </a:p>
          <a:p>
            <a:endParaRPr lang="es-ES" dirty="0"/>
          </a:p>
          <a:p>
            <a:r>
              <a:rPr lang="es-ES" dirty="0"/>
              <a:t>```</a:t>
            </a:r>
            <a:r>
              <a:rPr lang="es-ES" dirty="0" err="1"/>
              <a:t>python</a:t>
            </a:r>
            <a:endParaRPr lang="es-ES" dirty="0"/>
          </a:p>
          <a:p>
            <a:r>
              <a:rPr lang="es-ES" dirty="0" err="1"/>
              <a:t>def</a:t>
            </a:r>
            <a:r>
              <a:rPr lang="es-ES" dirty="0"/>
              <a:t> </a:t>
            </a:r>
            <a:r>
              <a:rPr lang="es-ES" dirty="0" err="1"/>
              <a:t>profile_dataframe</a:t>
            </a:r>
            <a:r>
              <a:rPr lang="es-ES" dirty="0"/>
              <a:t>(</a:t>
            </a:r>
            <a:r>
              <a:rPr lang="es-ES" dirty="0" err="1"/>
              <a:t>dataframe</a:t>
            </a:r>
            <a:r>
              <a:rPr lang="es-ES" dirty="0"/>
              <a:t>, </a:t>
            </a:r>
            <a:r>
              <a:rPr lang="es-ES" dirty="0" err="1"/>
              <a:t>dir_name</a:t>
            </a:r>
            <a:r>
              <a:rPr lang="es-ES" dirty="0"/>
              <a:t>):</a:t>
            </a:r>
          </a:p>
          <a:p>
            <a:r>
              <a:rPr lang="es-ES" dirty="0"/>
              <a:t>    """</a:t>
            </a:r>
          </a:p>
          <a:p>
            <a:r>
              <a:rPr lang="es-ES" dirty="0"/>
              <a:t>    </a:t>
            </a:r>
            <a:r>
              <a:rPr lang="es-ES" dirty="0" err="1"/>
              <a:t>Generate</a:t>
            </a:r>
            <a:r>
              <a:rPr lang="es-ES" dirty="0"/>
              <a:t> a </a:t>
            </a:r>
            <a:r>
              <a:rPr lang="es-ES" dirty="0" err="1"/>
              <a:t>statistical</a:t>
            </a:r>
            <a:r>
              <a:rPr lang="es-ES" dirty="0"/>
              <a:t> </a:t>
            </a:r>
            <a:r>
              <a:rPr lang="es-ES" dirty="0" err="1"/>
              <a:t>report</a:t>
            </a:r>
            <a:r>
              <a:rPr lang="es-ES" dirty="0"/>
              <a:t> </a:t>
            </a:r>
            <a:r>
              <a:rPr lang="es-ES" dirty="0" err="1"/>
              <a:t>for</a:t>
            </a:r>
            <a:r>
              <a:rPr lang="es-ES" dirty="0"/>
              <a:t> </a:t>
            </a:r>
            <a:r>
              <a:rPr lang="es-ES" dirty="0" err="1"/>
              <a:t>the</a:t>
            </a:r>
            <a:r>
              <a:rPr lang="es-ES" dirty="0"/>
              <a:t> </a:t>
            </a:r>
            <a:r>
              <a:rPr lang="es-ES" dirty="0" err="1"/>
              <a:t>given</a:t>
            </a:r>
            <a:r>
              <a:rPr lang="es-ES" dirty="0"/>
              <a:t> </a:t>
            </a:r>
            <a:r>
              <a:rPr lang="es-ES" dirty="0" err="1"/>
              <a:t>DataFrame</a:t>
            </a:r>
            <a:r>
              <a:rPr lang="es-ES" dirty="0"/>
              <a:t> and </a:t>
            </a:r>
            <a:r>
              <a:rPr lang="es-ES" dirty="0" err="1"/>
              <a:t>save</a:t>
            </a:r>
            <a:r>
              <a:rPr lang="es-ES" dirty="0"/>
              <a:t> </a:t>
            </a:r>
            <a:r>
              <a:rPr lang="es-ES" dirty="0" err="1"/>
              <a:t>it</a:t>
            </a:r>
            <a:r>
              <a:rPr lang="es-ES" dirty="0"/>
              <a:t> </a:t>
            </a:r>
            <a:r>
              <a:rPr lang="es-ES" dirty="0" err="1"/>
              <a:t>to</a:t>
            </a:r>
            <a:r>
              <a:rPr lang="es-ES" dirty="0"/>
              <a:t> a </a:t>
            </a:r>
            <a:r>
              <a:rPr lang="es-ES" dirty="0" err="1"/>
              <a:t>specified</a:t>
            </a:r>
            <a:r>
              <a:rPr lang="es-ES" dirty="0"/>
              <a:t> </a:t>
            </a:r>
            <a:r>
              <a:rPr lang="es-ES" dirty="0" err="1"/>
              <a:t>directory</a:t>
            </a:r>
            <a:r>
              <a:rPr lang="es-ES" dirty="0"/>
              <a:t>.</a:t>
            </a:r>
          </a:p>
          <a:p>
            <a:endParaRPr lang="es-ES" dirty="0"/>
          </a:p>
          <a:p>
            <a:r>
              <a:rPr lang="es-ES" dirty="0"/>
              <a:t>    </a:t>
            </a:r>
            <a:r>
              <a:rPr lang="es-ES" dirty="0" err="1"/>
              <a:t>Args</a:t>
            </a:r>
            <a:r>
              <a:rPr lang="es-ES" dirty="0"/>
              <a:t>:</a:t>
            </a:r>
          </a:p>
          <a:p>
            <a:r>
              <a:rPr lang="es-ES" dirty="0"/>
              <a:t>        </a:t>
            </a:r>
            <a:r>
              <a:rPr lang="es-ES" dirty="0" err="1"/>
              <a:t>dataframe</a:t>
            </a:r>
            <a:r>
              <a:rPr lang="es-ES" dirty="0"/>
              <a:t> (</a:t>
            </a:r>
            <a:r>
              <a:rPr lang="es-ES" dirty="0" err="1"/>
              <a:t>pandas.DataFrame</a:t>
            </a:r>
            <a:r>
              <a:rPr lang="es-ES" dirty="0"/>
              <a:t>): </a:t>
            </a:r>
            <a:r>
              <a:rPr lang="es-ES" dirty="0" err="1"/>
              <a:t>The</a:t>
            </a:r>
            <a:r>
              <a:rPr lang="es-ES" dirty="0"/>
              <a:t> </a:t>
            </a:r>
            <a:r>
              <a:rPr lang="es-ES" dirty="0" err="1"/>
              <a:t>DataFrame</a:t>
            </a:r>
            <a:r>
              <a:rPr lang="es-ES" dirty="0"/>
              <a:t> </a:t>
            </a:r>
            <a:r>
              <a:rPr lang="es-ES" dirty="0" err="1"/>
              <a:t>to</a:t>
            </a:r>
            <a:r>
              <a:rPr lang="es-ES" dirty="0"/>
              <a:t> be </a:t>
            </a:r>
            <a:r>
              <a:rPr lang="es-ES" dirty="0" err="1"/>
              <a:t>profiled</a:t>
            </a:r>
            <a:r>
              <a:rPr lang="es-ES" dirty="0"/>
              <a:t>.</a:t>
            </a:r>
          </a:p>
          <a:p>
            <a:r>
              <a:rPr lang="es-ES" dirty="0"/>
              <a:t>        </a:t>
            </a:r>
            <a:r>
              <a:rPr lang="es-ES" dirty="0" err="1"/>
              <a:t>dir_name</a:t>
            </a:r>
            <a:r>
              <a:rPr lang="es-ES" dirty="0"/>
              <a:t> (</a:t>
            </a:r>
            <a:r>
              <a:rPr lang="es-ES" dirty="0" err="1"/>
              <a:t>str</a:t>
            </a:r>
            <a:r>
              <a:rPr lang="es-ES" dirty="0"/>
              <a:t>): </a:t>
            </a:r>
            <a:r>
              <a:rPr lang="es-ES" dirty="0" err="1"/>
              <a:t>The</a:t>
            </a:r>
            <a:r>
              <a:rPr lang="es-ES" dirty="0"/>
              <a:t> </a:t>
            </a:r>
            <a:r>
              <a:rPr lang="es-ES" dirty="0" err="1"/>
              <a:t>directory</a:t>
            </a:r>
            <a:r>
              <a:rPr lang="es-ES" dirty="0"/>
              <a:t> </a:t>
            </a:r>
            <a:r>
              <a:rPr lang="es-ES" dirty="0" err="1"/>
              <a:t>path</a:t>
            </a:r>
            <a:r>
              <a:rPr lang="es-ES" dirty="0"/>
              <a:t> </a:t>
            </a:r>
            <a:r>
              <a:rPr lang="es-ES" dirty="0" err="1"/>
              <a:t>where</a:t>
            </a:r>
            <a:r>
              <a:rPr lang="es-ES" dirty="0"/>
              <a:t> </a:t>
            </a:r>
            <a:r>
              <a:rPr lang="es-ES" dirty="0" err="1"/>
              <a:t>the</a:t>
            </a:r>
            <a:r>
              <a:rPr lang="es-ES" dirty="0"/>
              <a:t> </a:t>
            </a:r>
            <a:r>
              <a:rPr lang="es-ES" dirty="0" err="1"/>
              <a:t>report</a:t>
            </a:r>
            <a:r>
              <a:rPr lang="es-ES" dirty="0"/>
              <a:t> </a:t>
            </a:r>
            <a:r>
              <a:rPr lang="es-ES" dirty="0" err="1"/>
              <a:t>will</a:t>
            </a:r>
            <a:r>
              <a:rPr lang="es-ES" dirty="0"/>
              <a:t> be </a:t>
            </a:r>
            <a:r>
              <a:rPr lang="es-ES" dirty="0" err="1"/>
              <a:t>saved</a:t>
            </a:r>
            <a:r>
              <a:rPr lang="es-ES" dirty="0"/>
              <a:t>.</a:t>
            </a:r>
          </a:p>
          <a:p>
            <a:endParaRPr lang="es-ES" dirty="0"/>
          </a:p>
          <a:p>
            <a:r>
              <a:rPr lang="es-ES" dirty="0"/>
              <a:t>    </a:t>
            </a:r>
            <a:r>
              <a:rPr lang="es-ES" dirty="0" err="1"/>
              <a:t>Returns</a:t>
            </a:r>
            <a:r>
              <a:rPr lang="es-ES" dirty="0"/>
              <a:t>:</a:t>
            </a:r>
          </a:p>
          <a:p>
            <a:r>
              <a:rPr lang="es-ES" dirty="0"/>
              <a:t>        </a:t>
            </a:r>
            <a:r>
              <a:rPr lang="es-ES" dirty="0" err="1"/>
              <a:t>None</a:t>
            </a:r>
            <a:endParaRPr lang="es-ES" dirty="0"/>
          </a:p>
          <a:p>
            <a:r>
              <a:rPr lang="es-ES" dirty="0"/>
              <a:t>    """</a:t>
            </a:r>
          </a:p>
          <a:p>
            <a:r>
              <a:rPr lang="es-ES" dirty="0"/>
              <a:t>    try:</a:t>
            </a:r>
          </a:p>
          <a:p>
            <a:r>
              <a:rPr lang="es-ES" dirty="0"/>
              <a:t>        </a:t>
            </a:r>
            <a:r>
              <a:rPr lang="es-ES" dirty="0" err="1"/>
              <a:t>import</a:t>
            </a:r>
            <a:r>
              <a:rPr lang="es-ES" dirty="0"/>
              <a:t> </a:t>
            </a:r>
            <a:r>
              <a:rPr lang="es-ES" dirty="0" err="1"/>
              <a:t>ydata_profiling</a:t>
            </a:r>
            <a:r>
              <a:rPr lang="es-ES" dirty="0"/>
              <a:t> as </a:t>
            </a:r>
            <a:r>
              <a:rPr lang="es-ES" dirty="0" err="1"/>
              <a:t>pp</a:t>
            </a:r>
            <a:endParaRPr lang="es-ES" dirty="0"/>
          </a:p>
          <a:p>
            <a:endParaRPr lang="es-ES" dirty="0"/>
          </a:p>
          <a:p>
            <a:r>
              <a:rPr lang="es-ES" dirty="0"/>
              <a:t>        </a:t>
            </a:r>
            <a:r>
              <a:rPr lang="es-ES" dirty="0" err="1"/>
              <a:t>profile</a:t>
            </a:r>
            <a:r>
              <a:rPr lang="es-ES" dirty="0"/>
              <a:t> = </a:t>
            </a:r>
            <a:r>
              <a:rPr lang="es-ES" dirty="0" err="1"/>
              <a:t>pp.ProfileReport</a:t>
            </a:r>
            <a:r>
              <a:rPr lang="es-ES" dirty="0"/>
              <a:t>(</a:t>
            </a:r>
            <a:r>
              <a:rPr lang="es-ES" dirty="0" err="1"/>
              <a:t>dataframe</a:t>
            </a:r>
            <a:r>
              <a:rPr lang="es-ES" dirty="0"/>
              <a:t>, </a:t>
            </a:r>
            <a:r>
              <a:rPr lang="es-ES" dirty="0" err="1"/>
              <a:t>title</a:t>
            </a:r>
            <a:r>
              <a:rPr lang="es-ES" dirty="0"/>
              <a:t>='</a:t>
            </a:r>
            <a:r>
              <a:rPr lang="es-ES" dirty="0" err="1"/>
              <a:t>Dataset</a:t>
            </a:r>
            <a:r>
              <a:rPr lang="es-ES" dirty="0"/>
              <a:t> </a:t>
            </a:r>
            <a:r>
              <a:rPr lang="es-ES" dirty="0" err="1"/>
              <a:t>statistical</a:t>
            </a:r>
            <a:r>
              <a:rPr lang="es-ES" dirty="0"/>
              <a:t> </a:t>
            </a:r>
            <a:r>
              <a:rPr lang="es-ES" dirty="0" err="1"/>
              <a:t>report</a:t>
            </a:r>
            <a:r>
              <a:rPr lang="es-ES" dirty="0"/>
              <a:t>', </a:t>
            </a:r>
            <a:r>
              <a:rPr lang="es-ES" dirty="0" err="1"/>
              <a:t>explorative</a:t>
            </a:r>
            <a:r>
              <a:rPr lang="es-ES" dirty="0"/>
              <a:t>=True,</a:t>
            </a:r>
          </a:p>
          <a:p>
            <a:r>
              <a:rPr lang="es-ES" dirty="0"/>
              <a:t>                                   </a:t>
            </a:r>
            <a:r>
              <a:rPr lang="es-ES" dirty="0" err="1"/>
              <a:t>plot</a:t>
            </a:r>
            <a:r>
              <a:rPr lang="es-ES" dirty="0"/>
              <a:t>={'</a:t>
            </a:r>
            <a:r>
              <a:rPr lang="es-ES" dirty="0" err="1"/>
              <a:t>histogram</a:t>
            </a:r>
            <a:r>
              <a:rPr lang="es-ES" dirty="0"/>
              <a:t>': {'</a:t>
            </a:r>
            <a:r>
              <a:rPr lang="es-ES" dirty="0" err="1"/>
              <a:t>bins</a:t>
            </a:r>
            <a:r>
              <a:rPr lang="es-ES" dirty="0"/>
              <a:t>': 20}, 'box': {'</a:t>
            </a:r>
            <a:r>
              <a:rPr lang="es-ES" dirty="0" err="1"/>
              <a:t>whisker_color</a:t>
            </a:r>
            <a:r>
              <a:rPr lang="es-ES" dirty="0"/>
              <a:t>': '#7570b3'}})</a:t>
            </a:r>
          </a:p>
          <a:p>
            <a:r>
              <a:rPr lang="es-ES" dirty="0"/>
              <a:t>        </a:t>
            </a:r>
            <a:r>
              <a:rPr lang="es-ES" dirty="0" err="1"/>
              <a:t>profile.to_file</a:t>
            </a:r>
            <a:r>
              <a:rPr lang="es-ES" dirty="0"/>
              <a:t>(</a:t>
            </a:r>
            <a:r>
              <a:rPr lang="es-ES" dirty="0" err="1"/>
              <a:t>output_file</a:t>
            </a:r>
            <a:r>
              <a:rPr lang="es-ES" dirty="0"/>
              <a:t>=</a:t>
            </a:r>
            <a:r>
              <a:rPr lang="es-ES" dirty="0" err="1"/>
              <a:t>dir_name</a:t>
            </a:r>
            <a:r>
              <a:rPr lang="es-ES" dirty="0"/>
              <a:t>)</a:t>
            </a:r>
          </a:p>
          <a:p>
            <a:r>
              <a:rPr lang="es-ES" dirty="0"/>
              <a:t>    </a:t>
            </a:r>
            <a:r>
              <a:rPr lang="es-ES" dirty="0" err="1"/>
              <a:t>except</a:t>
            </a:r>
            <a:r>
              <a:rPr lang="es-ES" dirty="0"/>
              <a:t> </a:t>
            </a:r>
            <a:r>
              <a:rPr lang="es-ES" dirty="0" err="1"/>
              <a:t>Exception</a:t>
            </a:r>
            <a:r>
              <a:rPr lang="es-ES" dirty="0"/>
              <a:t> as e:</a:t>
            </a:r>
          </a:p>
          <a:p>
            <a:r>
              <a:rPr lang="es-ES" dirty="0"/>
              <a:t>        </a:t>
            </a:r>
            <a:r>
              <a:rPr lang="es-ES" dirty="0" err="1"/>
              <a:t>print</a:t>
            </a:r>
            <a:r>
              <a:rPr lang="es-ES" dirty="0"/>
              <a:t>(</a:t>
            </a:r>
            <a:r>
              <a:rPr lang="es-ES" dirty="0" err="1"/>
              <a:t>f"An</a:t>
            </a:r>
            <a:r>
              <a:rPr lang="es-ES" dirty="0"/>
              <a:t> error </a:t>
            </a:r>
            <a:r>
              <a:rPr lang="es-ES" dirty="0" err="1"/>
              <a:t>occurred</a:t>
            </a:r>
            <a:r>
              <a:rPr lang="es-ES" dirty="0"/>
              <a:t>: {</a:t>
            </a:r>
            <a:r>
              <a:rPr lang="es-ES" dirty="0" err="1"/>
              <a:t>str</a:t>
            </a:r>
            <a:r>
              <a:rPr lang="es-ES" dirty="0"/>
              <a:t>(e)}")</a:t>
            </a:r>
          </a:p>
          <a:p>
            <a:r>
              <a:rPr lang="es-ES" dirty="0"/>
              <a:t>```</a:t>
            </a:r>
          </a:p>
          <a:p>
            <a:endParaRPr lang="es-ES" dirty="0"/>
          </a:p>
          <a:p>
            <a:r>
              <a:rPr lang="es-ES" dirty="0"/>
              <a:t>In </a:t>
            </a:r>
            <a:r>
              <a:rPr lang="es-ES" dirty="0" err="1"/>
              <a:t>this</a:t>
            </a:r>
            <a:r>
              <a:rPr lang="es-ES" dirty="0"/>
              <a:t> </a:t>
            </a:r>
            <a:r>
              <a:rPr lang="es-ES" dirty="0" err="1"/>
              <a:t>version</a:t>
            </a:r>
            <a:r>
              <a:rPr lang="es-ES" dirty="0"/>
              <a:t>, </a:t>
            </a:r>
            <a:r>
              <a:rPr lang="es-ES" dirty="0" err="1"/>
              <a:t>the</a:t>
            </a:r>
            <a:r>
              <a:rPr lang="es-ES" dirty="0"/>
              <a:t> `</a:t>
            </a:r>
            <a:r>
              <a:rPr lang="es-ES" dirty="0" err="1"/>
              <a:t>profile_dataframe</a:t>
            </a:r>
            <a:r>
              <a:rPr lang="es-ES" dirty="0"/>
              <a:t>` </a:t>
            </a:r>
            <a:r>
              <a:rPr lang="es-ES" dirty="0" err="1"/>
              <a:t>function</a:t>
            </a:r>
            <a:r>
              <a:rPr lang="es-ES" dirty="0"/>
              <a:t> </a:t>
            </a:r>
            <a:r>
              <a:rPr lang="es-ES" dirty="0" err="1"/>
              <a:t>is</a:t>
            </a:r>
            <a:r>
              <a:rPr lang="es-ES" dirty="0"/>
              <a:t> </a:t>
            </a:r>
            <a:r>
              <a:rPr lang="es-ES" dirty="0" err="1"/>
              <a:t>wrapped</a:t>
            </a:r>
            <a:r>
              <a:rPr lang="es-ES" dirty="0"/>
              <a:t> in a try-</a:t>
            </a:r>
            <a:r>
              <a:rPr lang="es-ES" dirty="0" err="1"/>
              <a:t>except</a:t>
            </a:r>
            <a:r>
              <a:rPr lang="es-ES" dirty="0"/>
              <a:t> block. </a:t>
            </a:r>
            <a:r>
              <a:rPr lang="es-ES" dirty="0" err="1"/>
              <a:t>If</a:t>
            </a:r>
            <a:r>
              <a:rPr lang="es-ES" dirty="0"/>
              <a:t> </a:t>
            </a:r>
            <a:r>
              <a:rPr lang="es-ES" dirty="0" err="1"/>
              <a:t>an</a:t>
            </a:r>
            <a:r>
              <a:rPr lang="es-ES" dirty="0"/>
              <a:t> </a:t>
            </a:r>
            <a:r>
              <a:rPr lang="es-ES" dirty="0" err="1"/>
              <a:t>exception</a:t>
            </a:r>
            <a:r>
              <a:rPr lang="es-ES" dirty="0"/>
              <a:t> </a:t>
            </a:r>
            <a:r>
              <a:rPr lang="es-ES" dirty="0" err="1"/>
              <a:t>occurs</a:t>
            </a:r>
            <a:r>
              <a:rPr lang="es-ES" dirty="0"/>
              <a:t> </a:t>
            </a:r>
            <a:r>
              <a:rPr lang="es-ES" dirty="0" err="1"/>
              <a:t>during</a:t>
            </a:r>
            <a:r>
              <a:rPr lang="es-ES" dirty="0"/>
              <a:t> </a:t>
            </a:r>
            <a:r>
              <a:rPr lang="es-ES" dirty="0" err="1"/>
              <a:t>the</a:t>
            </a:r>
            <a:r>
              <a:rPr lang="es-ES" dirty="0"/>
              <a:t> </a:t>
            </a:r>
            <a:r>
              <a:rPr lang="es-ES" dirty="0" err="1"/>
              <a:t>execution</a:t>
            </a:r>
            <a:r>
              <a:rPr lang="es-ES" dirty="0"/>
              <a:t> </a:t>
            </a:r>
            <a:r>
              <a:rPr lang="es-ES" dirty="0" err="1"/>
              <a:t>of</a:t>
            </a:r>
            <a:r>
              <a:rPr lang="es-ES" dirty="0"/>
              <a:t> </a:t>
            </a:r>
            <a:r>
              <a:rPr lang="es-ES" dirty="0" err="1"/>
              <a:t>the</a:t>
            </a:r>
            <a:r>
              <a:rPr lang="es-ES" dirty="0"/>
              <a:t> </a:t>
            </a:r>
            <a:r>
              <a:rPr lang="es-ES" dirty="0" err="1"/>
              <a:t>code</a:t>
            </a:r>
            <a:r>
              <a:rPr lang="es-ES" dirty="0"/>
              <a:t> </a:t>
            </a:r>
            <a:r>
              <a:rPr lang="es-ES" dirty="0" err="1"/>
              <a:t>inside</a:t>
            </a:r>
            <a:r>
              <a:rPr lang="es-ES" dirty="0"/>
              <a:t> </a:t>
            </a:r>
            <a:r>
              <a:rPr lang="es-ES" dirty="0" err="1"/>
              <a:t>the</a:t>
            </a:r>
            <a:r>
              <a:rPr lang="es-ES" dirty="0"/>
              <a:t> try block, </a:t>
            </a:r>
            <a:r>
              <a:rPr lang="es-ES" dirty="0" err="1"/>
              <a:t>it</a:t>
            </a:r>
            <a:r>
              <a:rPr lang="es-ES" dirty="0"/>
              <a:t> </a:t>
            </a:r>
            <a:r>
              <a:rPr lang="es-ES" dirty="0" err="1"/>
              <a:t>will</a:t>
            </a:r>
            <a:r>
              <a:rPr lang="es-ES" dirty="0"/>
              <a:t> be </a:t>
            </a:r>
            <a:r>
              <a:rPr lang="es-ES" dirty="0" err="1"/>
              <a:t>caught</a:t>
            </a:r>
            <a:r>
              <a:rPr lang="es-ES" dirty="0"/>
              <a:t> </a:t>
            </a:r>
            <a:r>
              <a:rPr lang="es-ES" dirty="0" err="1"/>
              <a:t>by</a:t>
            </a:r>
            <a:r>
              <a:rPr lang="es-ES" dirty="0"/>
              <a:t> </a:t>
            </a:r>
            <a:r>
              <a:rPr lang="es-ES" dirty="0" err="1"/>
              <a:t>the</a:t>
            </a:r>
            <a:r>
              <a:rPr lang="es-ES" dirty="0"/>
              <a:t> </a:t>
            </a:r>
            <a:r>
              <a:rPr lang="es-ES" dirty="0" err="1"/>
              <a:t>except</a:t>
            </a:r>
            <a:r>
              <a:rPr lang="es-ES" dirty="0"/>
              <a:t> block. </a:t>
            </a:r>
            <a:r>
              <a:rPr lang="es-ES" dirty="0" err="1"/>
              <a:t>The</a:t>
            </a:r>
            <a:r>
              <a:rPr lang="es-ES" dirty="0"/>
              <a:t> </a:t>
            </a:r>
            <a:r>
              <a:rPr lang="es-ES" dirty="0" err="1"/>
              <a:t>exception</a:t>
            </a:r>
            <a:r>
              <a:rPr lang="es-ES" dirty="0"/>
              <a:t> </a:t>
            </a:r>
            <a:r>
              <a:rPr lang="es-ES" dirty="0" err="1"/>
              <a:t>message</a:t>
            </a:r>
            <a:r>
              <a:rPr lang="es-ES" dirty="0"/>
              <a:t> </a:t>
            </a:r>
            <a:r>
              <a:rPr lang="es-ES" dirty="0" err="1"/>
              <a:t>will</a:t>
            </a:r>
            <a:r>
              <a:rPr lang="es-ES" dirty="0"/>
              <a:t> be </a:t>
            </a:r>
            <a:r>
              <a:rPr lang="es-ES" dirty="0" err="1"/>
              <a:t>printed</a:t>
            </a:r>
            <a:r>
              <a:rPr lang="es-ES" dirty="0"/>
              <a:t> </a:t>
            </a:r>
            <a:r>
              <a:rPr lang="es-ES" dirty="0" err="1"/>
              <a:t>to</a:t>
            </a:r>
            <a:r>
              <a:rPr lang="es-ES" dirty="0"/>
              <a:t> </a:t>
            </a:r>
            <a:r>
              <a:rPr lang="es-ES" dirty="0" err="1"/>
              <a:t>the</a:t>
            </a:r>
            <a:r>
              <a:rPr lang="es-ES" dirty="0"/>
              <a:t> </a:t>
            </a:r>
            <a:r>
              <a:rPr lang="es-ES" dirty="0" err="1"/>
              <a:t>console</a:t>
            </a:r>
            <a:r>
              <a:rPr lang="es-ES" dirty="0"/>
              <a:t> </a:t>
            </a:r>
            <a:r>
              <a:rPr lang="es-ES" dirty="0" err="1"/>
              <a:t>using</a:t>
            </a:r>
            <a:r>
              <a:rPr lang="es-ES" dirty="0"/>
              <a:t> `</a:t>
            </a:r>
            <a:r>
              <a:rPr lang="es-ES" dirty="0" err="1"/>
              <a:t>print</a:t>
            </a:r>
            <a:r>
              <a:rPr lang="es-ES" dirty="0"/>
              <a:t>(</a:t>
            </a:r>
            <a:r>
              <a:rPr lang="es-ES" dirty="0" err="1"/>
              <a:t>f"An</a:t>
            </a:r>
            <a:r>
              <a:rPr lang="es-ES" dirty="0"/>
              <a:t> error </a:t>
            </a:r>
            <a:r>
              <a:rPr lang="es-ES" dirty="0" err="1"/>
              <a:t>occurred</a:t>
            </a:r>
            <a:r>
              <a:rPr lang="es-ES" dirty="0"/>
              <a:t>: {</a:t>
            </a:r>
            <a:r>
              <a:rPr lang="es-ES" dirty="0" err="1"/>
              <a:t>str</a:t>
            </a:r>
            <a:r>
              <a:rPr lang="es-ES" dirty="0"/>
              <a:t>(e)}")`. </a:t>
            </a:r>
            <a:r>
              <a:rPr lang="es-ES" dirty="0" err="1"/>
              <a:t>The</a:t>
            </a:r>
            <a:r>
              <a:rPr lang="es-ES" dirty="0"/>
              <a:t> </a:t>
            </a:r>
            <a:r>
              <a:rPr lang="es-ES" dirty="0" err="1"/>
              <a:t>function</a:t>
            </a:r>
            <a:r>
              <a:rPr lang="es-ES" dirty="0"/>
              <a:t> </a:t>
            </a:r>
            <a:r>
              <a:rPr lang="es-ES" dirty="0" err="1"/>
              <a:t>takes</a:t>
            </a:r>
            <a:r>
              <a:rPr lang="es-ES" dirty="0"/>
              <a:t> a </a:t>
            </a:r>
            <a:r>
              <a:rPr lang="es-ES" dirty="0" err="1"/>
              <a:t>DataFrame</a:t>
            </a:r>
            <a:r>
              <a:rPr lang="es-ES" dirty="0"/>
              <a:t> and a </a:t>
            </a:r>
            <a:r>
              <a:rPr lang="es-ES" dirty="0" err="1"/>
              <a:t>directory</a:t>
            </a:r>
            <a:r>
              <a:rPr lang="es-ES" dirty="0"/>
              <a:t> </a:t>
            </a:r>
            <a:r>
              <a:rPr lang="es-ES" dirty="0" err="1"/>
              <a:t>path</a:t>
            </a:r>
            <a:r>
              <a:rPr lang="es-ES" dirty="0"/>
              <a:t> as </a:t>
            </a:r>
            <a:r>
              <a:rPr lang="es-ES" dirty="0" err="1"/>
              <a:t>arguments</a:t>
            </a:r>
            <a:r>
              <a:rPr lang="es-ES" dirty="0"/>
              <a:t> and </a:t>
            </a:r>
            <a:r>
              <a:rPr lang="es-ES" dirty="0" err="1"/>
              <a:t>generates</a:t>
            </a:r>
            <a:r>
              <a:rPr lang="es-ES" dirty="0"/>
              <a:t> a </a:t>
            </a:r>
            <a:r>
              <a:rPr lang="es-ES" dirty="0" err="1"/>
              <a:t>statistical</a:t>
            </a:r>
            <a:r>
              <a:rPr lang="es-ES" dirty="0"/>
              <a:t> </a:t>
            </a:r>
            <a:r>
              <a:rPr lang="es-ES" dirty="0" err="1"/>
              <a:t>report</a:t>
            </a:r>
            <a:r>
              <a:rPr lang="es-ES" dirty="0"/>
              <a:t> </a:t>
            </a:r>
            <a:r>
              <a:rPr lang="es-ES" dirty="0" err="1"/>
              <a:t>using</a:t>
            </a:r>
            <a:r>
              <a:rPr lang="es-ES" dirty="0"/>
              <a:t> </a:t>
            </a:r>
            <a:r>
              <a:rPr lang="es-ES" dirty="0" err="1"/>
              <a:t>the</a:t>
            </a:r>
            <a:r>
              <a:rPr lang="es-ES" dirty="0"/>
              <a:t> `</a:t>
            </a:r>
            <a:r>
              <a:rPr lang="es-ES" dirty="0" err="1"/>
              <a:t>ydata_profiling</a:t>
            </a:r>
            <a:r>
              <a:rPr lang="es-ES" dirty="0"/>
              <a:t>` </a:t>
            </a:r>
            <a:r>
              <a:rPr lang="es-ES" dirty="0" err="1"/>
              <a:t>library</a:t>
            </a:r>
            <a:r>
              <a:rPr lang="es-ES" dirty="0"/>
              <a:t>. </a:t>
            </a:r>
            <a:r>
              <a:rPr lang="es-ES" dirty="0" err="1"/>
              <a:t>The</a:t>
            </a:r>
            <a:r>
              <a:rPr lang="es-ES" dirty="0"/>
              <a:t> </a:t>
            </a:r>
            <a:r>
              <a:rPr lang="es-ES" dirty="0" err="1"/>
              <a:t>report</a:t>
            </a:r>
            <a:r>
              <a:rPr lang="es-ES" dirty="0"/>
              <a:t> </a:t>
            </a:r>
            <a:r>
              <a:rPr lang="es-ES" dirty="0" err="1"/>
              <a:t>is</a:t>
            </a:r>
            <a:r>
              <a:rPr lang="es-ES" dirty="0"/>
              <a:t> </a:t>
            </a:r>
            <a:r>
              <a:rPr lang="es-ES" dirty="0" err="1"/>
              <a:t>saved</a:t>
            </a:r>
            <a:r>
              <a:rPr lang="es-ES" dirty="0"/>
              <a:t> </a:t>
            </a:r>
            <a:r>
              <a:rPr lang="es-ES" dirty="0" err="1"/>
              <a:t>to</a:t>
            </a:r>
            <a:r>
              <a:rPr lang="es-ES" dirty="0"/>
              <a:t> </a:t>
            </a:r>
            <a:r>
              <a:rPr lang="es-ES" dirty="0" err="1"/>
              <a:t>the</a:t>
            </a:r>
            <a:r>
              <a:rPr lang="es-ES" dirty="0"/>
              <a:t> </a:t>
            </a:r>
            <a:r>
              <a:rPr lang="es-ES" dirty="0" err="1"/>
              <a:t>specified</a:t>
            </a:r>
            <a:r>
              <a:rPr lang="es-ES" dirty="0"/>
              <a:t> </a:t>
            </a:r>
            <a:r>
              <a:rPr lang="es-ES" dirty="0" err="1"/>
              <a:t>directory</a:t>
            </a:r>
            <a:r>
              <a:rPr lang="es-ES" dirty="0"/>
              <a:t>.</a:t>
            </a:r>
          </a:p>
          <a:p>
            <a:endParaRPr lang="es-ES" dirty="0"/>
          </a:p>
          <a:p>
            <a:r>
              <a:rPr lang="es-ES" dirty="0" err="1"/>
              <a:t>GermanCM</a:t>
            </a:r>
            <a:r>
              <a:rPr lang="es-ES" dirty="0"/>
              <a:t>: </a:t>
            </a:r>
            <a:r>
              <a:rPr lang="es-ES" dirty="0" err="1"/>
              <a:t>now</a:t>
            </a:r>
            <a:r>
              <a:rPr lang="es-ES" dirty="0"/>
              <a:t>, </a:t>
            </a:r>
            <a:r>
              <a:rPr lang="es-ES" dirty="0" err="1"/>
              <a:t>given</a:t>
            </a:r>
            <a:r>
              <a:rPr lang="es-ES" dirty="0"/>
              <a:t> </a:t>
            </a:r>
            <a:r>
              <a:rPr lang="es-ES" dirty="0" err="1"/>
              <a:t>the</a:t>
            </a:r>
            <a:r>
              <a:rPr lang="es-ES" dirty="0"/>
              <a:t> </a:t>
            </a:r>
            <a:r>
              <a:rPr lang="es-ES" dirty="0" err="1"/>
              <a:t>smoking_cust_df</a:t>
            </a:r>
            <a:r>
              <a:rPr lang="es-ES" dirty="0"/>
              <a:t>, </a:t>
            </a:r>
            <a:r>
              <a:rPr lang="es-ES" dirty="0" err="1"/>
              <a:t>generate</a:t>
            </a:r>
            <a:r>
              <a:rPr lang="es-ES" dirty="0"/>
              <a:t> </a:t>
            </a:r>
            <a:r>
              <a:rPr lang="es-ES" dirty="0" err="1"/>
              <a:t>an</a:t>
            </a:r>
            <a:r>
              <a:rPr lang="es-ES" dirty="0"/>
              <a:t> XGB </a:t>
            </a:r>
            <a:r>
              <a:rPr lang="es-ES" dirty="0" err="1"/>
              <a:t>model</a:t>
            </a:r>
            <a:r>
              <a:rPr lang="es-ES" dirty="0"/>
              <a:t> </a:t>
            </a:r>
            <a:r>
              <a:rPr lang="es-ES" dirty="0" err="1"/>
              <a:t>for</a:t>
            </a:r>
            <a:r>
              <a:rPr lang="es-ES" dirty="0"/>
              <a:t> me, </a:t>
            </a:r>
            <a:r>
              <a:rPr lang="es-ES" dirty="0" err="1"/>
              <a:t>applying</a:t>
            </a:r>
            <a:r>
              <a:rPr lang="es-ES" dirty="0"/>
              <a:t> </a:t>
            </a:r>
            <a:r>
              <a:rPr lang="es-ES" dirty="0" err="1"/>
              <a:t>grid</a:t>
            </a:r>
            <a:r>
              <a:rPr lang="es-ES" dirty="0"/>
              <a:t> </a:t>
            </a:r>
            <a:r>
              <a:rPr lang="es-ES" dirty="0" err="1"/>
              <a:t>search</a:t>
            </a:r>
            <a:r>
              <a:rPr lang="es-ES" dirty="0"/>
              <a:t> </a:t>
            </a:r>
            <a:r>
              <a:rPr lang="es-ES" dirty="0" err="1"/>
              <a:t>cross</a:t>
            </a:r>
            <a:r>
              <a:rPr lang="es-ES" dirty="0"/>
              <a:t> </a:t>
            </a:r>
            <a:r>
              <a:rPr lang="es-ES" dirty="0" err="1"/>
              <a:t>validation</a:t>
            </a:r>
            <a:r>
              <a:rPr lang="es-ES" dirty="0"/>
              <a:t> </a:t>
            </a:r>
          </a:p>
          <a:p>
            <a:endParaRPr lang="es-ES" dirty="0"/>
          </a:p>
          <a:p>
            <a:r>
              <a:rPr lang="es-ES" dirty="0"/>
              <a:t>GitHub </a:t>
            </a:r>
            <a:r>
              <a:rPr lang="es-ES" dirty="0" err="1"/>
              <a:t>Copilot</a:t>
            </a:r>
            <a:r>
              <a:rPr lang="es-ES" dirty="0"/>
              <a:t>: </a:t>
            </a:r>
            <a:r>
              <a:rPr lang="es-ES" dirty="0" err="1"/>
              <a:t>Certainly</a:t>
            </a:r>
            <a:r>
              <a:rPr lang="es-ES" dirty="0"/>
              <a:t>! </a:t>
            </a:r>
            <a:r>
              <a:rPr lang="es-ES" dirty="0" err="1"/>
              <a:t>Here's</a:t>
            </a:r>
            <a:r>
              <a:rPr lang="es-ES" dirty="0"/>
              <a:t> </a:t>
            </a:r>
            <a:r>
              <a:rPr lang="es-ES" dirty="0" err="1"/>
              <a:t>an</a:t>
            </a:r>
            <a:r>
              <a:rPr lang="es-ES" dirty="0"/>
              <a:t> </a:t>
            </a:r>
            <a:r>
              <a:rPr lang="es-ES" dirty="0" err="1"/>
              <a:t>example</a:t>
            </a:r>
            <a:r>
              <a:rPr lang="es-ES" dirty="0"/>
              <a:t> </a:t>
            </a:r>
            <a:r>
              <a:rPr lang="es-ES" dirty="0" err="1"/>
              <a:t>of</a:t>
            </a:r>
            <a:r>
              <a:rPr lang="es-ES" dirty="0"/>
              <a:t> </a:t>
            </a:r>
            <a:r>
              <a:rPr lang="es-ES" dirty="0" err="1"/>
              <a:t>how</a:t>
            </a:r>
            <a:r>
              <a:rPr lang="es-ES" dirty="0"/>
              <a:t> </a:t>
            </a:r>
            <a:r>
              <a:rPr lang="es-ES" dirty="0" err="1"/>
              <a:t>you</a:t>
            </a:r>
            <a:r>
              <a:rPr lang="es-ES" dirty="0"/>
              <a:t> can </a:t>
            </a:r>
            <a:r>
              <a:rPr lang="es-ES" dirty="0" err="1"/>
              <a:t>generate</a:t>
            </a:r>
            <a:r>
              <a:rPr lang="es-ES" dirty="0"/>
              <a:t> </a:t>
            </a:r>
            <a:r>
              <a:rPr lang="es-ES" dirty="0" err="1"/>
              <a:t>an</a:t>
            </a:r>
            <a:r>
              <a:rPr lang="es-ES" dirty="0"/>
              <a:t> </a:t>
            </a:r>
            <a:r>
              <a:rPr lang="es-ES" dirty="0" err="1"/>
              <a:t>XGBoost</a:t>
            </a:r>
            <a:r>
              <a:rPr lang="es-ES" dirty="0"/>
              <a:t> </a:t>
            </a:r>
            <a:r>
              <a:rPr lang="es-ES" dirty="0" err="1"/>
              <a:t>model</a:t>
            </a:r>
            <a:r>
              <a:rPr lang="es-ES" dirty="0"/>
              <a:t> </a:t>
            </a:r>
            <a:r>
              <a:rPr lang="es-ES" dirty="0" err="1"/>
              <a:t>using</a:t>
            </a:r>
            <a:r>
              <a:rPr lang="es-ES" dirty="0"/>
              <a:t> </a:t>
            </a:r>
            <a:r>
              <a:rPr lang="es-ES" dirty="0" err="1"/>
              <a:t>grid</a:t>
            </a:r>
            <a:r>
              <a:rPr lang="es-ES" dirty="0"/>
              <a:t> </a:t>
            </a:r>
            <a:r>
              <a:rPr lang="es-ES" dirty="0" err="1"/>
              <a:t>search</a:t>
            </a:r>
            <a:r>
              <a:rPr lang="es-ES" dirty="0"/>
              <a:t> </a:t>
            </a:r>
            <a:r>
              <a:rPr lang="es-ES" dirty="0" err="1"/>
              <a:t>cross-validation</a:t>
            </a:r>
            <a:r>
              <a:rPr lang="es-ES" dirty="0"/>
              <a:t> </a:t>
            </a:r>
            <a:r>
              <a:rPr lang="es-ES" dirty="0" err="1"/>
              <a:t>with</a:t>
            </a:r>
            <a:r>
              <a:rPr lang="es-ES" dirty="0"/>
              <a:t> </a:t>
            </a:r>
            <a:r>
              <a:rPr lang="es-ES" dirty="0" err="1"/>
              <a:t>the</a:t>
            </a:r>
            <a:r>
              <a:rPr lang="es-ES" dirty="0"/>
              <a:t> `</a:t>
            </a:r>
            <a:r>
              <a:rPr lang="es-ES" dirty="0" err="1"/>
              <a:t>smoking_cust_df</a:t>
            </a:r>
            <a:r>
              <a:rPr lang="es-ES" dirty="0"/>
              <a:t>` </a:t>
            </a:r>
            <a:r>
              <a:rPr lang="es-ES" dirty="0" err="1"/>
              <a:t>dataset</a:t>
            </a:r>
            <a:r>
              <a:rPr lang="es-ES" dirty="0"/>
              <a:t>:</a:t>
            </a:r>
          </a:p>
          <a:p>
            <a:endParaRPr lang="es-ES" dirty="0"/>
          </a:p>
          <a:p>
            <a:r>
              <a:rPr lang="es-ES" dirty="0"/>
              <a:t>```</a:t>
            </a:r>
            <a:r>
              <a:rPr lang="es-ES" dirty="0" err="1"/>
              <a:t>python</a:t>
            </a:r>
            <a:endParaRPr lang="es-ES" dirty="0"/>
          </a:p>
          <a:p>
            <a:r>
              <a:rPr lang="es-ES" dirty="0" err="1"/>
              <a:t>import</a:t>
            </a:r>
            <a:r>
              <a:rPr lang="es-ES" dirty="0"/>
              <a:t> pandas as </a:t>
            </a:r>
            <a:r>
              <a:rPr lang="es-ES" dirty="0" err="1"/>
              <a:t>pd</a:t>
            </a:r>
            <a:endParaRPr lang="es-ES" dirty="0"/>
          </a:p>
          <a:p>
            <a:r>
              <a:rPr lang="es-ES" dirty="0" err="1"/>
              <a:t>import</a:t>
            </a:r>
            <a:r>
              <a:rPr lang="es-ES" dirty="0"/>
              <a:t> </a:t>
            </a:r>
            <a:r>
              <a:rPr lang="es-ES" dirty="0" err="1"/>
              <a:t>xgboost</a:t>
            </a:r>
            <a:r>
              <a:rPr lang="es-ES" dirty="0"/>
              <a:t> as </a:t>
            </a:r>
            <a:r>
              <a:rPr lang="es-ES" dirty="0" err="1"/>
              <a:t>xgb</a:t>
            </a:r>
            <a:endParaRPr lang="es-ES" dirty="0"/>
          </a:p>
          <a:p>
            <a:r>
              <a:rPr lang="es-ES" dirty="0" err="1"/>
              <a:t>from</a:t>
            </a:r>
            <a:r>
              <a:rPr lang="es-ES" dirty="0"/>
              <a:t> </a:t>
            </a:r>
            <a:r>
              <a:rPr lang="es-ES" dirty="0" err="1"/>
              <a:t>sklearn.model_selection</a:t>
            </a:r>
            <a:r>
              <a:rPr lang="es-ES" dirty="0"/>
              <a:t> </a:t>
            </a:r>
            <a:r>
              <a:rPr lang="es-ES" dirty="0" err="1"/>
              <a:t>import</a:t>
            </a:r>
            <a:r>
              <a:rPr lang="es-ES" dirty="0"/>
              <a:t> </a:t>
            </a:r>
            <a:r>
              <a:rPr lang="es-ES" dirty="0" err="1"/>
              <a:t>GridSearchCV</a:t>
            </a:r>
            <a:r>
              <a:rPr lang="es-ES" dirty="0"/>
              <a:t>, </a:t>
            </a:r>
            <a:r>
              <a:rPr lang="es-ES" dirty="0" err="1"/>
              <a:t>train_test_split</a:t>
            </a:r>
            <a:endParaRPr lang="es-ES" dirty="0"/>
          </a:p>
          <a:p>
            <a:r>
              <a:rPr lang="es-ES" dirty="0" err="1"/>
              <a:t>from</a:t>
            </a:r>
            <a:r>
              <a:rPr lang="es-ES" dirty="0"/>
              <a:t> </a:t>
            </a:r>
            <a:r>
              <a:rPr lang="es-ES" dirty="0" err="1"/>
              <a:t>sklearn.metrics</a:t>
            </a:r>
            <a:r>
              <a:rPr lang="es-ES" dirty="0"/>
              <a:t> </a:t>
            </a:r>
            <a:r>
              <a:rPr lang="es-ES" dirty="0" err="1"/>
              <a:t>import</a:t>
            </a:r>
            <a:r>
              <a:rPr lang="es-ES" dirty="0"/>
              <a:t> </a:t>
            </a:r>
            <a:r>
              <a:rPr lang="es-ES" dirty="0" err="1"/>
              <a:t>accuracy_score</a:t>
            </a:r>
            <a:endParaRPr lang="es-ES" dirty="0"/>
          </a:p>
          <a:p>
            <a:endParaRPr lang="es-ES" dirty="0"/>
          </a:p>
          <a:p>
            <a:r>
              <a:rPr lang="es-ES" dirty="0"/>
              <a:t># </a:t>
            </a:r>
            <a:r>
              <a:rPr lang="es-ES" dirty="0" err="1"/>
              <a:t>Assuming</a:t>
            </a:r>
            <a:r>
              <a:rPr lang="es-ES" dirty="0"/>
              <a:t> '</a:t>
            </a:r>
            <a:r>
              <a:rPr lang="es-ES" dirty="0" err="1"/>
              <a:t>smoking_cust_df</a:t>
            </a:r>
            <a:r>
              <a:rPr lang="es-ES" dirty="0"/>
              <a:t>' </a:t>
            </a:r>
            <a:r>
              <a:rPr lang="es-ES" dirty="0" err="1"/>
              <a:t>is</a:t>
            </a:r>
            <a:r>
              <a:rPr lang="es-ES" dirty="0"/>
              <a:t> </a:t>
            </a:r>
            <a:r>
              <a:rPr lang="es-ES" dirty="0" err="1"/>
              <a:t>your</a:t>
            </a:r>
            <a:r>
              <a:rPr lang="es-ES" dirty="0"/>
              <a:t> </a:t>
            </a:r>
            <a:r>
              <a:rPr lang="es-ES" dirty="0" err="1"/>
              <a:t>DataFrame</a:t>
            </a:r>
            <a:r>
              <a:rPr lang="es-ES" dirty="0"/>
              <a:t> </a:t>
            </a:r>
            <a:r>
              <a:rPr lang="es-ES" dirty="0" err="1"/>
              <a:t>with</a:t>
            </a:r>
            <a:r>
              <a:rPr lang="es-ES" dirty="0"/>
              <a:t> </a:t>
            </a:r>
            <a:r>
              <a:rPr lang="es-ES" dirty="0" err="1"/>
              <a:t>features</a:t>
            </a:r>
            <a:r>
              <a:rPr lang="es-ES" dirty="0"/>
              <a:t> and target variable</a:t>
            </a:r>
          </a:p>
          <a:p>
            <a:endParaRPr lang="es-ES" dirty="0"/>
          </a:p>
          <a:p>
            <a:r>
              <a:rPr lang="es-ES" dirty="0"/>
              <a:t># Split </a:t>
            </a:r>
            <a:r>
              <a:rPr lang="es-ES" dirty="0" err="1"/>
              <a:t>the</a:t>
            </a:r>
            <a:r>
              <a:rPr lang="es-ES" dirty="0"/>
              <a:t> data </a:t>
            </a:r>
            <a:r>
              <a:rPr lang="es-ES" dirty="0" err="1"/>
              <a:t>into</a:t>
            </a:r>
            <a:r>
              <a:rPr lang="es-ES" dirty="0"/>
              <a:t> </a:t>
            </a:r>
            <a:r>
              <a:rPr lang="es-ES" dirty="0" err="1"/>
              <a:t>features</a:t>
            </a:r>
            <a:r>
              <a:rPr lang="es-ES" dirty="0"/>
              <a:t> and target variable</a:t>
            </a:r>
          </a:p>
          <a:p>
            <a:r>
              <a:rPr lang="es-ES" dirty="0"/>
              <a:t>X = </a:t>
            </a:r>
            <a:r>
              <a:rPr lang="es-ES" dirty="0" err="1"/>
              <a:t>smoking_cust_df.drop</a:t>
            </a:r>
            <a:r>
              <a:rPr lang="es-ES" dirty="0"/>
              <a:t>('target', axis=1)</a:t>
            </a:r>
          </a:p>
          <a:p>
            <a:r>
              <a:rPr lang="es-ES" dirty="0"/>
              <a:t>y = </a:t>
            </a:r>
            <a:r>
              <a:rPr lang="es-ES" dirty="0" err="1"/>
              <a:t>smoking_cust_df</a:t>
            </a:r>
            <a:r>
              <a:rPr lang="es-ES" dirty="0"/>
              <a:t>['target']</a:t>
            </a:r>
          </a:p>
          <a:p>
            <a:endParaRPr lang="es-ES" dirty="0"/>
          </a:p>
          <a:p>
            <a:r>
              <a:rPr lang="es-ES" dirty="0"/>
              <a:t># Split </a:t>
            </a:r>
            <a:r>
              <a:rPr lang="es-ES" dirty="0" err="1"/>
              <a:t>the</a:t>
            </a:r>
            <a:r>
              <a:rPr lang="es-ES" dirty="0"/>
              <a:t> data </a:t>
            </a:r>
            <a:r>
              <a:rPr lang="es-ES" dirty="0" err="1"/>
              <a:t>into</a:t>
            </a:r>
            <a:r>
              <a:rPr lang="es-ES" dirty="0"/>
              <a:t> training and </a:t>
            </a:r>
            <a:r>
              <a:rPr lang="es-ES" dirty="0" err="1"/>
              <a:t>testing</a:t>
            </a:r>
            <a:r>
              <a:rPr lang="es-ES" dirty="0"/>
              <a:t> sets</a:t>
            </a:r>
          </a:p>
          <a:p>
            <a:r>
              <a:rPr lang="es-ES" dirty="0" err="1"/>
              <a:t>X_train</a:t>
            </a:r>
            <a:r>
              <a:rPr lang="es-ES" dirty="0"/>
              <a:t>, </a:t>
            </a:r>
            <a:r>
              <a:rPr lang="es-ES" dirty="0" err="1"/>
              <a:t>X_test</a:t>
            </a:r>
            <a:r>
              <a:rPr lang="es-ES" dirty="0"/>
              <a:t>, </a:t>
            </a:r>
            <a:r>
              <a:rPr lang="es-ES" dirty="0" err="1"/>
              <a:t>y_train</a:t>
            </a:r>
            <a:r>
              <a:rPr lang="es-ES" dirty="0"/>
              <a:t>, </a:t>
            </a:r>
            <a:r>
              <a:rPr lang="es-ES" dirty="0" err="1"/>
              <a:t>y_test</a:t>
            </a:r>
            <a:r>
              <a:rPr lang="es-ES" dirty="0"/>
              <a:t> = </a:t>
            </a:r>
            <a:r>
              <a:rPr lang="es-ES" dirty="0" err="1"/>
              <a:t>train_test_split</a:t>
            </a:r>
            <a:r>
              <a:rPr lang="es-ES" dirty="0"/>
              <a:t>(X, y, </a:t>
            </a:r>
            <a:r>
              <a:rPr lang="es-ES" dirty="0" err="1"/>
              <a:t>test_size</a:t>
            </a:r>
            <a:r>
              <a:rPr lang="es-ES" dirty="0"/>
              <a:t>=0.2, </a:t>
            </a:r>
            <a:r>
              <a:rPr lang="es-ES" dirty="0" err="1"/>
              <a:t>random_state</a:t>
            </a:r>
            <a:r>
              <a:rPr lang="es-ES" dirty="0"/>
              <a:t>=42)</a:t>
            </a:r>
          </a:p>
          <a:p>
            <a:endParaRPr lang="es-ES" dirty="0"/>
          </a:p>
          <a:p>
            <a:r>
              <a:rPr lang="es-ES" dirty="0"/>
              <a:t># Define </a:t>
            </a:r>
            <a:r>
              <a:rPr lang="es-ES" dirty="0" err="1"/>
              <a:t>the</a:t>
            </a:r>
            <a:r>
              <a:rPr lang="es-ES" dirty="0"/>
              <a:t> </a:t>
            </a:r>
            <a:r>
              <a:rPr lang="es-ES" dirty="0" err="1"/>
              <a:t>parameter</a:t>
            </a:r>
            <a:r>
              <a:rPr lang="es-ES" dirty="0"/>
              <a:t> </a:t>
            </a:r>
            <a:r>
              <a:rPr lang="es-ES" dirty="0" err="1"/>
              <a:t>grid</a:t>
            </a:r>
            <a:r>
              <a:rPr lang="es-ES" dirty="0"/>
              <a:t> </a:t>
            </a:r>
            <a:r>
              <a:rPr lang="es-ES" dirty="0" err="1"/>
              <a:t>for</a:t>
            </a:r>
            <a:r>
              <a:rPr lang="es-ES" dirty="0"/>
              <a:t> </a:t>
            </a:r>
            <a:r>
              <a:rPr lang="es-ES" dirty="0" err="1"/>
              <a:t>grid</a:t>
            </a:r>
            <a:r>
              <a:rPr lang="es-ES" dirty="0"/>
              <a:t> </a:t>
            </a:r>
            <a:r>
              <a:rPr lang="es-ES" dirty="0" err="1"/>
              <a:t>search</a:t>
            </a:r>
            <a:endParaRPr lang="es-ES" dirty="0"/>
          </a:p>
          <a:p>
            <a:r>
              <a:rPr lang="es-ES" dirty="0" err="1"/>
              <a:t>param_grid</a:t>
            </a:r>
            <a:r>
              <a:rPr lang="es-ES" dirty="0"/>
              <a:t> = {</a:t>
            </a:r>
          </a:p>
          <a:p>
            <a:r>
              <a:rPr lang="es-ES" dirty="0"/>
              <a:t>    '</a:t>
            </a:r>
            <a:r>
              <a:rPr lang="es-ES" dirty="0" err="1"/>
              <a:t>max_depth</a:t>
            </a:r>
            <a:r>
              <a:rPr lang="es-ES" dirty="0"/>
              <a:t>': [3, 5, 7],</a:t>
            </a:r>
          </a:p>
          <a:p>
            <a:r>
              <a:rPr lang="es-ES" dirty="0"/>
              <a:t>    '</a:t>
            </a:r>
            <a:r>
              <a:rPr lang="es-ES" dirty="0" err="1"/>
              <a:t>learning_rate</a:t>
            </a:r>
            <a:r>
              <a:rPr lang="es-ES" dirty="0"/>
              <a:t>': [0.1, 0.01, 0.001],</a:t>
            </a:r>
          </a:p>
          <a:p>
            <a:r>
              <a:rPr lang="es-ES" dirty="0"/>
              <a:t>    '</a:t>
            </a:r>
            <a:r>
              <a:rPr lang="es-ES" dirty="0" err="1"/>
              <a:t>n_estimators</a:t>
            </a:r>
            <a:r>
              <a:rPr lang="es-ES" dirty="0"/>
              <a:t>': [100, 500, 1000]</a:t>
            </a:r>
          </a:p>
          <a:p>
            <a:r>
              <a:rPr lang="es-ES" dirty="0"/>
              <a:t>}</a:t>
            </a:r>
          </a:p>
          <a:p>
            <a:endParaRPr lang="es-ES" dirty="0"/>
          </a:p>
          <a:p>
            <a:r>
              <a:rPr lang="es-ES" dirty="0"/>
              <a:t># </a:t>
            </a:r>
            <a:r>
              <a:rPr lang="es-ES" dirty="0" err="1"/>
              <a:t>Create</a:t>
            </a:r>
            <a:r>
              <a:rPr lang="es-ES" dirty="0"/>
              <a:t> </a:t>
            </a:r>
            <a:r>
              <a:rPr lang="es-ES" dirty="0" err="1"/>
              <a:t>the</a:t>
            </a:r>
            <a:r>
              <a:rPr lang="es-ES" dirty="0"/>
              <a:t> </a:t>
            </a:r>
            <a:r>
              <a:rPr lang="es-ES" dirty="0" err="1"/>
              <a:t>XGBoost</a:t>
            </a:r>
            <a:r>
              <a:rPr lang="es-ES" dirty="0"/>
              <a:t> </a:t>
            </a:r>
            <a:r>
              <a:rPr lang="es-ES" dirty="0" err="1"/>
              <a:t>classifier</a:t>
            </a:r>
            <a:endParaRPr lang="es-ES" dirty="0"/>
          </a:p>
          <a:p>
            <a:r>
              <a:rPr lang="es-ES" dirty="0" err="1"/>
              <a:t>xgb_model</a:t>
            </a:r>
            <a:r>
              <a:rPr lang="es-ES" dirty="0"/>
              <a:t> = </a:t>
            </a:r>
            <a:r>
              <a:rPr lang="es-ES" dirty="0" err="1"/>
              <a:t>xgb.XGBClassifier</a:t>
            </a:r>
            <a:r>
              <a:rPr lang="es-ES" dirty="0"/>
              <a:t>()</a:t>
            </a:r>
          </a:p>
          <a:p>
            <a:endParaRPr lang="es-ES" dirty="0"/>
          </a:p>
          <a:p>
            <a:r>
              <a:rPr lang="es-ES" dirty="0"/>
              <a:t># </a:t>
            </a:r>
            <a:r>
              <a:rPr lang="es-ES" dirty="0" err="1"/>
              <a:t>Perform</a:t>
            </a:r>
            <a:r>
              <a:rPr lang="es-ES" dirty="0"/>
              <a:t> </a:t>
            </a:r>
            <a:r>
              <a:rPr lang="es-ES" dirty="0" err="1"/>
              <a:t>grid</a:t>
            </a:r>
            <a:r>
              <a:rPr lang="es-ES" dirty="0"/>
              <a:t> </a:t>
            </a:r>
            <a:r>
              <a:rPr lang="es-ES" dirty="0" err="1"/>
              <a:t>search</a:t>
            </a:r>
            <a:r>
              <a:rPr lang="es-ES" dirty="0"/>
              <a:t> </a:t>
            </a:r>
            <a:r>
              <a:rPr lang="es-ES" dirty="0" err="1"/>
              <a:t>cross-validation</a:t>
            </a:r>
            <a:endParaRPr lang="es-ES" dirty="0"/>
          </a:p>
          <a:p>
            <a:r>
              <a:rPr lang="es-ES" dirty="0" err="1"/>
              <a:t>grid_search</a:t>
            </a:r>
            <a:r>
              <a:rPr lang="es-ES" dirty="0"/>
              <a:t> = </a:t>
            </a:r>
            <a:r>
              <a:rPr lang="es-ES" dirty="0" err="1"/>
              <a:t>GridSearchCV</a:t>
            </a:r>
            <a:r>
              <a:rPr lang="es-ES" dirty="0"/>
              <a:t>(</a:t>
            </a:r>
            <a:r>
              <a:rPr lang="es-ES" dirty="0" err="1"/>
              <a:t>estimator</a:t>
            </a:r>
            <a:r>
              <a:rPr lang="es-ES" dirty="0"/>
              <a:t>=</a:t>
            </a:r>
            <a:r>
              <a:rPr lang="es-ES" dirty="0" err="1"/>
              <a:t>xgb_model</a:t>
            </a:r>
            <a:r>
              <a:rPr lang="es-ES" dirty="0"/>
              <a:t>, </a:t>
            </a:r>
            <a:r>
              <a:rPr lang="es-ES" dirty="0" err="1"/>
              <a:t>param_grid</a:t>
            </a:r>
            <a:r>
              <a:rPr lang="es-ES" dirty="0"/>
              <a:t>=</a:t>
            </a:r>
            <a:r>
              <a:rPr lang="es-ES" dirty="0" err="1"/>
              <a:t>param_grid</a:t>
            </a:r>
            <a:r>
              <a:rPr lang="es-ES" dirty="0"/>
              <a:t>, </a:t>
            </a:r>
            <a:r>
              <a:rPr lang="es-ES" dirty="0" err="1"/>
              <a:t>cv</a:t>
            </a:r>
            <a:r>
              <a:rPr lang="es-ES" dirty="0"/>
              <a:t>=5, </a:t>
            </a:r>
            <a:r>
              <a:rPr lang="es-ES" dirty="0" err="1"/>
              <a:t>scoring</a:t>
            </a:r>
            <a:r>
              <a:rPr lang="es-ES" dirty="0"/>
              <a:t>='</a:t>
            </a:r>
            <a:r>
              <a:rPr lang="es-ES" dirty="0" err="1"/>
              <a:t>accuracy</a:t>
            </a:r>
            <a:r>
              <a:rPr lang="es-ES" dirty="0"/>
              <a:t>')</a:t>
            </a:r>
          </a:p>
          <a:p>
            <a:r>
              <a:rPr lang="es-ES" dirty="0" err="1"/>
              <a:t>grid_search.fit</a:t>
            </a:r>
            <a:r>
              <a:rPr lang="es-ES" dirty="0"/>
              <a:t>(</a:t>
            </a:r>
            <a:r>
              <a:rPr lang="es-ES" dirty="0" err="1"/>
              <a:t>X_train</a:t>
            </a:r>
            <a:r>
              <a:rPr lang="es-ES" dirty="0"/>
              <a:t>, </a:t>
            </a:r>
            <a:r>
              <a:rPr lang="es-ES" dirty="0" err="1"/>
              <a:t>y_train</a:t>
            </a:r>
            <a:r>
              <a:rPr lang="es-ES" dirty="0"/>
              <a:t>)</a:t>
            </a:r>
          </a:p>
          <a:p>
            <a:endParaRPr lang="es-ES" dirty="0"/>
          </a:p>
          <a:p>
            <a:r>
              <a:rPr lang="es-ES" dirty="0"/>
              <a:t># </a:t>
            </a:r>
            <a:r>
              <a:rPr lang="es-ES" dirty="0" err="1"/>
              <a:t>Get</a:t>
            </a:r>
            <a:r>
              <a:rPr lang="es-ES" dirty="0"/>
              <a:t> </a:t>
            </a:r>
            <a:r>
              <a:rPr lang="es-ES" dirty="0" err="1"/>
              <a:t>the</a:t>
            </a:r>
            <a:r>
              <a:rPr lang="es-ES" dirty="0"/>
              <a:t> </a:t>
            </a:r>
            <a:r>
              <a:rPr lang="es-ES" dirty="0" err="1"/>
              <a:t>best</a:t>
            </a:r>
            <a:r>
              <a:rPr lang="es-ES" dirty="0"/>
              <a:t> </a:t>
            </a:r>
            <a:r>
              <a:rPr lang="es-ES" dirty="0" err="1"/>
              <a:t>parameters</a:t>
            </a:r>
            <a:r>
              <a:rPr lang="es-ES" dirty="0"/>
              <a:t> and </a:t>
            </a:r>
            <a:r>
              <a:rPr lang="es-ES" dirty="0" err="1"/>
              <a:t>best</a:t>
            </a:r>
            <a:r>
              <a:rPr lang="es-ES" dirty="0"/>
              <a:t> score</a:t>
            </a:r>
          </a:p>
          <a:p>
            <a:r>
              <a:rPr lang="es-ES" dirty="0" err="1"/>
              <a:t>best_params</a:t>
            </a:r>
            <a:r>
              <a:rPr lang="es-ES" dirty="0"/>
              <a:t> = </a:t>
            </a:r>
            <a:r>
              <a:rPr lang="es-ES" dirty="0" err="1"/>
              <a:t>grid_search.best_params</a:t>
            </a:r>
            <a:r>
              <a:rPr lang="es-ES" dirty="0"/>
              <a:t>_</a:t>
            </a:r>
          </a:p>
          <a:p>
            <a:r>
              <a:rPr lang="es-ES" dirty="0" err="1"/>
              <a:t>best_score</a:t>
            </a:r>
            <a:r>
              <a:rPr lang="es-ES" dirty="0"/>
              <a:t> = </a:t>
            </a:r>
            <a:r>
              <a:rPr lang="es-ES" dirty="0" err="1"/>
              <a:t>grid_search.best_score</a:t>
            </a:r>
            <a:r>
              <a:rPr lang="es-ES" dirty="0"/>
              <a:t>_</a:t>
            </a:r>
          </a:p>
          <a:p>
            <a:endParaRPr lang="es-ES" dirty="0"/>
          </a:p>
          <a:p>
            <a:r>
              <a:rPr lang="es-ES" dirty="0"/>
              <a:t># Train </a:t>
            </a:r>
            <a:r>
              <a:rPr lang="es-ES" dirty="0" err="1"/>
              <a:t>the</a:t>
            </a:r>
            <a:r>
              <a:rPr lang="es-ES" dirty="0"/>
              <a:t> </a:t>
            </a:r>
            <a:r>
              <a:rPr lang="es-ES" dirty="0" err="1"/>
              <a:t>model</a:t>
            </a:r>
            <a:r>
              <a:rPr lang="es-ES" dirty="0"/>
              <a:t> </a:t>
            </a:r>
            <a:r>
              <a:rPr lang="es-ES" dirty="0" err="1"/>
              <a:t>with</a:t>
            </a:r>
            <a:r>
              <a:rPr lang="es-ES" dirty="0"/>
              <a:t> </a:t>
            </a:r>
            <a:r>
              <a:rPr lang="es-ES" dirty="0" err="1"/>
              <a:t>the</a:t>
            </a:r>
            <a:r>
              <a:rPr lang="es-ES" dirty="0"/>
              <a:t> </a:t>
            </a:r>
            <a:r>
              <a:rPr lang="es-ES" dirty="0" err="1"/>
              <a:t>best</a:t>
            </a:r>
            <a:r>
              <a:rPr lang="es-ES" dirty="0"/>
              <a:t> </a:t>
            </a:r>
            <a:r>
              <a:rPr lang="es-ES" dirty="0" err="1"/>
              <a:t>parameters</a:t>
            </a:r>
            <a:endParaRPr lang="es-ES" dirty="0"/>
          </a:p>
          <a:p>
            <a:r>
              <a:rPr lang="es-ES" dirty="0" err="1"/>
              <a:t>best_model</a:t>
            </a:r>
            <a:r>
              <a:rPr lang="es-ES" dirty="0"/>
              <a:t> = </a:t>
            </a:r>
            <a:r>
              <a:rPr lang="es-ES" dirty="0" err="1"/>
              <a:t>xgb.XGBClassifier</a:t>
            </a:r>
            <a:r>
              <a:rPr lang="es-ES" dirty="0"/>
              <a:t>(**</a:t>
            </a:r>
            <a:r>
              <a:rPr lang="es-ES" dirty="0" err="1"/>
              <a:t>best_params</a:t>
            </a:r>
            <a:r>
              <a:rPr lang="es-ES" dirty="0"/>
              <a:t>)</a:t>
            </a:r>
          </a:p>
          <a:p>
            <a:r>
              <a:rPr lang="es-ES" dirty="0" err="1"/>
              <a:t>best_model.fit</a:t>
            </a:r>
            <a:r>
              <a:rPr lang="es-ES" dirty="0"/>
              <a:t>(</a:t>
            </a:r>
            <a:r>
              <a:rPr lang="es-ES" dirty="0" err="1"/>
              <a:t>X_train</a:t>
            </a:r>
            <a:r>
              <a:rPr lang="es-ES" dirty="0"/>
              <a:t>, </a:t>
            </a:r>
            <a:r>
              <a:rPr lang="es-ES" dirty="0" err="1"/>
              <a:t>y_train</a:t>
            </a:r>
            <a:r>
              <a:rPr lang="es-ES" dirty="0"/>
              <a:t>)</a:t>
            </a:r>
          </a:p>
          <a:p>
            <a:endParaRPr lang="es-ES" dirty="0"/>
          </a:p>
          <a:p>
            <a:r>
              <a:rPr lang="es-ES" dirty="0"/>
              <a:t># </a:t>
            </a:r>
            <a:r>
              <a:rPr lang="es-ES" dirty="0" err="1"/>
              <a:t>Make</a:t>
            </a:r>
            <a:r>
              <a:rPr lang="es-ES" dirty="0"/>
              <a:t> </a:t>
            </a:r>
            <a:r>
              <a:rPr lang="es-ES" dirty="0" err="1"/>
              <a:t>predictions</a:t>
            </a:r>
            <a:r>
              <a:rPr lang="es-ES" dirty="0"/>
              <a:t> </a:t>
            </a:r>
            <a:r>
              <a:rPr lang="es-ES" dirty="0" err="1"/>
              <a:t>on</a:t>
            </a:r>
            <a:r>
              <a:rPr lang="es-ES" dirty="0"/>
              <a:t> </a:t>
            </a:r>
            <a:r>
              <a:rPr lang="es-ES" dirty="0" err="1"/>
              <a:t>the</a:t>
            </a:r>
            <a:r>
              <a:rPr lang="es-ES" dirty="0"/>
              <a:t> test set</a:t>
            </a:r>
          </a:p>
          <a:p>
            <a:r>
              <a:rPr lang="es-ES" dirty="0" err="1"/>
              <a:t>y_pred</a:t>
            </a:r>
            <a:r>
              <a:rPr lang="es-ES" dirty="0"/>
              <a:t> = </a:t>
            </a:r>
            <a:r>
              <a:rPr lang="es-ES" dirty="0" err="1"/>
              <a:t>best_model.predict</a:t>
            </a:r>
            <a:r>
              <a:rPr lang="es-ES" dirty="0"/>
              <a:t>(</a:t>
            </a:r>
            <a:r>
              <a:rPr lang="es-ES" dirty="0" err="1"/>
              <a:t>X_test</a:t>
            </a:r>
            <a:r>
              <a:rPr lang="es-ES" dirty="0"/>
              <a:t>)</a:t>
            </a:r>
          </a:p>
          <a:p>
            <a:endParaRPr lang="es-ES" dirty="0"/>
          </a:p>
          <a:p>
            <a:r>
              <a:rPr lang="es-ES" dirty="0"/>
              <a:t># </a:t>
            </a:r>
            <a:r>
              <a:rPr lang="es-ES" dirty="0" err="1"/>
              <a:t>Calculate</a:t>
            </a:r>
            <a:r>
              <a:rPr lang="es-ES" dirty="0"/>
              <a:t> </a:t>
            </a:r>
            <a:r>
              <a:rPr lang="es-ES" dirty="0" err="1"/>
              <a:t>accuracy</a:t>
            </a:r>
            <a:r>
              <a:rPr lang="es-ES" dirty="0"/>
              <a:t> score</a:t>
            </a:r>
          </a:p>
          <a:p>
            <a:r>
              <a:rPr lang="es-ES" dirty="0" err="1"/>
              <a:t>accuracy</a:t>
            </a:r>
            <a:r>
              <a:rPr lang="es-ES" dirty="0"/>
              <a:t> = </a:t>
            </a:r>
            <a:r>
              <a:rPr lang="es-ES" dirty="0" err="1"/>
              <a:t>accuracy_score</a:t>
            </a:r>
            <a:r>
              <a:rPr lang="es-ES" dirty="0"/>
              <a:t>(</a:t>
            </a:r>
            <a:r>
              <a:rPr lang="es-ES" dirty="0" err="1"/>
              <a:t>y_test</a:t>
            </a:r>
            <a:r>
              <a:rPr lang="es-ES" dirty="0"/>
              <a:t>, </a:t>
            </a:r>
            <a:r>
              <a:rPr lang="es-ES" dirty="0" err="1"/>
              <a:t>y_pred</a:t>
            </a:r>
            <a:r>
              <a:rPr lang="es-ES" dirty="0"/>
              <a:t>)</a:t>
            </a:r>
          </a:p>
          <a:p>
            <a:endParaRPr lang="es-ES" dirty="0"/>
          </a:p>
          <a:p>
            <a:r>
              <a:rPr lang="es-ES" dirty="0" err="1"/>
              <a:t>print</a:t>
            </a:r>
            <a:r>
              <a:rPr lang="es-ES" dirty="0"/>
              <a:t>("</a:t>
            </a:r>
            <a:r>
              <a:rPr lang="es-ES" dirty="0" err="1"/>
              <a:t>Best</a:t>
            </a:r>
            <a:r>
              <a:rPr lang="es-ES" dirty="0"/>
              <a:t> </a:t>
            </a:r>
            <a:r>
              <a:rPr lang="es-ES" dirty="0" err="1"/>
              <a:t>parameters</a:t>
            </a:r>
            <a:r>
              <a:rPr lang="es-ES" dirty="0"/>
              <a:t>:", </a:t>
            </a:r>
            <a:r>
              <a:rPr lang="es-ES" dirty="0" err="1"/>
              <a:t>best_params</a:t>
            </a:r>
            <a:r>
              <a:rPr lang="es-ES" dirty="0"/>
              <a:t>)</a:t>
            </a:r>
          </a:p>
          <a:p>
            <a:r>
              <a:rPr lang="es-ES" dirty="0" err="1"/>
              <a:t>print</a:t>
            </a:r>
            <a:r>
              <a:rPr lang="es-ES" dirty="0"/>
              <a:t>("</a:t>
            </a:r>
            <a:r>
              <a:rPr lang="es-ES" dirty="0" err="1"/>
              <a:t>Best</a:t>
            </a:r>
            <a:r>
              <a:rPr lang="es-ES" dirty="0"/>
              <a:t> score:", </a:t>
            </a:r>
            <a:r>
              <a:rPr lang="es-ES" dirty="0" err="1"/>
              <a:t>best_score</a:t>
            </a:r>
            <a:r>
              <a:rPr lang="es-ES" dirty="0"/>
              <a:t>)</a:t>
            </a:r>
          </a:p>
          <a:p>
            <a:r>
              <a:rPr lang="es-ES" dirty="0" err="1"/>
              <a:t>print</a:t>
            </a:r>
            <a:r>
              <a:rPr lang="es-ES" dirty="0"/>
              <a:t>("</a:t>
            </a:r>
            <a:r>
              <a:rPr lang="es-ES" dirty="0" err="1"/>
              <a:t>Accuracy</a:t>
            </a:r>
            <a:r>
              <a:rPr lang="es-ES" dirty="0"/>
              <a:t>:", </a:t>
            </a:r>
            <a:r>
              <a:rPr lang="es-ES" dirty="0" err="1"/>
              <a:t>accuracy</a:t>
            </a:r>
            <a:r>
              <a:rPr lang="es-ES" dirty="0"/>
              <a:t>)</a:t>
            </a:r>
          </a:p>
          <a:p>
            <a:r>
              <a:rPr lang="es-ES" dirty="0"/>
              <a:t>```</a:t>
            </a:r>
          </a:p>
          <a:p>
            <a:endParaRPr lang="es-ES" dirty="0"/>
          </a:p>
          <a:p>
            <a:r>
              <a:rPr lang="es-ES" dirty="0"/>
              <a:t>In </a:t>
            </a:r>
            <a:r>
              <a:rPr lang="es-ES" dirty="0" err="1"/>
              <a:t>this</a:t>
            </a:r>
            <a:r>
              <a:rPr lang="es-ES" dirty="0"/>
              <a:t> </a:t>
            </a:r>
            <a:r>
              <a:rPr lang="es-ES" dirty="0" err="1"/>
              <a:t>example</a:t>
            </a:r>
            <a:r>
              <a:rPr lang="es-ES" dirty="0"/>
              <a:t>, </a:t>
            </a:r>
            <a:r>
              <a:rPr lang="es-ES" dirty="0" err="1"/>
              <a:t>we</a:t>
            </a:r>
            <a:r>
              <a:rPr lang="es-ES" dirty="0"/>
              <a:t> </a:t>
            </a:r>
            <a:r>
              <a:rPr lang="es-ES" dirty="0" err="1"/>
              <a:t>first</a:t>
            </a:r>
            <a:r>
              <a:rPr lang="es-ES" dirty="0"/>
              <a:t> </a:t>
            </a:r>
            <a:r>
              <a:rPr lang="es-ES" dirty="0" err="1"/>
              <a:t>split</a:t>
            </a:r>
            <a:r>
              <a:rPr lang="es-ES" dirty="0"/>
              <a:t> </a:t>
            </a:r>
            <a:r>
              <a:rPr lang="es-ES" dirty="0" err="1"/>
              <a:t>the</a:t>
            </a:r>
            <a:r>
              <a:rPr lang="es-ES" dirty="0"/>
              <a:t> data </a:t>
            </a:r>
            <a:r>
              <a:rPr lang="es-ES" dirty="0" err="1"/>
              <a:t>into</a:t>
            </a:r>
            <a:r>
              <a:rPr lang="es-ES" dirty="0"/>
              <a:t> </a:t>
            </a:r>
            <a:r>
              <a:rPr lang="es-ES" dirty="0" err="1"/>
              <a:t>features</a:t>
            </a:r>
            <a:r>
              <a:rPr lang="es-ES" dirty="0"/>
              <a:t> (`X`) and </a:t>
            </a:r>
            <a:r>
              <a:rPr lang="es-ES" dirty="0" err="1"/>
              <a:t>the</a:t>
            </a:r>
            <a:r>
              <a:rPr lang="es-ES" dirty="0"/>
              <a:t> target variable (`y`). </a:t>
            </a:r>
            <a:r>
              <a:rPr lang="es-ES" dirty="0" err="1"/>
              <a:t>Then</a:t>
            </a:r>
            <a:r>
              <a:rPr lang="es-ES" dirty="0"/>
              <a:t>, </a:t>
            </a:r>
            <a:r>
              <a:rPr lang="es-ES" dirty="0" err="1"/>
              <a:t>we</a:t>
            </a:r>
            <a:r>
              <a:rPr lang="es-ES" dirty="0"/>
              <a:t> </a:t>
            </a:r>
            <a:r>
              <a:rPr lang="es-ES" dirty="0" err="1"/>
              <a:t>split</a:t>
            </a:r>
            <a:r>
              <a:rPr lang="es-ES" dirty="0"/>
              <a:t> </a:t>
            </a:r>
            <a:r>
              <a:rPr lang="es-ES" dirty="0" err="1"/>
              <a:t>the</a:t>
            </a:r>
            <a:r>
              <a:rPr lang="es-ES" dirty="0"/>
              <a:t> data </a:t>
            </a:r>
            <a:r>
              <a:rPr lang="es-ES" dirty="0" err="1"/>
              <a:t>into</a:t>
            </a:r>
            <a:r>
              <a:rPr lang="es-ES" dirty="0"/>
              <a:t> training and </a:t>
            </a:r>
            <a:r>
              <a:rPr lang="es-ES" dirty="0" err="1"/>
              <a:t>testing</a:t>
            </a:r>
            <a:r>
              <a:rPr lang="es-ES" dirty="0"/>
              <a:t> sets </a:t>
            </a:r>
            <a:r>
              <a:rPr lang="es-ES" dirty="0" err="1"/>
              <a:t>using</a:t>
            </a:r>
            <a:r>
              <a:rPr lang="es-ES" dirty="0"/>
              <a:t> `</a:t>
            </a:r>
            <a:r>
              <a:rPr lang="es-ES" dirty="0" err="1"/>
              <a:t>train_test_split</a:t>
            </a:r>
            <a:r>
              <a:rPr lang="es-ES" dirty="0"/>
              <a:t>()`. </a:t>
            </a:r>
            <a:r>
              <a:rPr lang="es-ES" dirty="0" err="1"/>
              <a:t>We</a:t>
            </a:r>
            <a:r>
              <a:rPr lang="es-ES" dirty="0"/>
              <a:t> define a </a:t>
            </a:r>
            <a:r>
              <a:rPr lang="es-ES" dirty="0" err="1"/>
              <a:t>parameter</a:t>
            </a:r>
            <a:r>
              <a:rPr lang="es-ES" dirty="0"/>
              <a:t> </a:t>
            </a:r>
            <a:r>
              <a:rPr lang="es-ES" dirty="0" err="1"/>
              <a:t>grid</a:t>
            </a:r>
            <a:r>
              <a:rPr lang="es-ES" dirty="0"/>
              <a:t> </a:t>
            </a:r>
            <a:r>
              <a:rPr lang="es-ES" dirty="0" err="1"/>
              <a:t>for</a:t>
            </a:r>
            <a:r>
              <a:rPr lang="es-ES" dirty="0"/>
              <a:t> </a:t>
            </a:r>
            <a:r>
              <a:rPr lang="es-ES" dirty="0" err="1"/>
              <a:t>the</a:t>
            </a:r>
            <a:r>
              <a:rPr lang="es-ES" dirty="0"/>
              <a:t> </a:t>
            </a:r>
            <a:r>
              <a:rPr lang="es-ES" dirty="0" err="1"/>
              <a:t>grid</a:t>
            </a:r>
            <a:r>
              <a:rPr lang="es-ES" dirty="0"/>
              <a:t> </a:t>
            </a:r>
            <a:r>
              <a:rPr lang="es-ES" dirty="0" err="1"/>
              <a:t>search</a:t>
            </a:r>
            <a:r>
              <a:rPr lang="es-ES" dirty="0"/>
              <a:t>, </a:t>
            </a:r>
            <a:r>
              <a:rPr lang="es-ES" dirty="0" err="1"/>
              <a:t>specifying</a:t>
            </a:r>
            <a:r>
              <a:rPr lang="es-ES" dirty="0"/>
              <a:t> </a:t>
            </a:r>
            <a:r>
              <a:rPr lang="es-ES" dirty="0" err="1"/>
              <a:t>different</a:t>
            </a:r>
            <a:r>
              <a:rPr lang="es-ES" dirty="0"/>
              <a:t> </a:t>
            </a:r>
            <a:r>
              <a:rPr lang="es-ES" dirty="0" err="1"/>
              <a:t>values</a:t>
            </a:r>
            <a:r>
              <a:rPr lang="es-ES" dirty="0"/>
              <a:t> </a:t>
            </a:r>
            <a:r>
              <a:rPr lang="es-ES" dirty="0" err="1"/>
              <a:t>for</a:t>
            </a:r>
            <a:r>
              <a:rPr lang="es-ES" dirty="0"/>
              <a:t> `</a:t>
            </a:r>
            <a:r>
              <a:rPr lang="es-ES" dirty="0" err="1"/>
              <a:t>max_depth</a:t>
            </a:r>
            <a:r>
              <a:rPr lang="es-ES" dirty="0"/>
              <a:t>`, `</a:t>
            </a:r>
            <a:r>
              <a:rPr lang="es-ES" dirty="0" err="1"/>
              <a:t>learning_rate</a:t>
            </a:r>
            <a:r>
              <a:rPr lang="es-ES" dirty="0"/>
              <a:t>`, and `</a:t>
            </a:r>
            <a:r>
              <a:rPr lang="es-ES" dirty="0" err="1"/>
              <a:t>n_estimators</a:t>
            </a:r>
            <a:r>
              <a:rPr lang="es-ES" dirty="0"/>
              <a:t>`. </a:t>
            </a:r>
            <a:r>
              <a:rPr lang="es-ES" dirty="0" err="1"/>
              <a:t>We</a:t>
            </a:r>
            <a:r>
              <a:rPr lang="es-ES" dirty="0"/>
              <a:t> </a:t>
            </a:r>
            <a:r>
              <a:rPr lang="es-ES" dirty="0" err="1"/>
              <a:t>create</a:t>
            </a:r>
            <a:r>
              <a:rPr lang="es-ES" dirty="0"/>
              <a:t> </a:t>
            </a:r>
            <a:r>
              <a:rPr lang="es-ES" dirty="0" err="1"/>
              <a:t>an</a:t>
            </a:r>
            <a:r>
              <a:rPr lang="es-ES" dirty="0"/>
              <a:t> </a:t>
            </a:r>
            <a:r>
              <a:rPr lang="es-ES" dirty="0" err="1"/>
              <a:t>XGBoost</a:t>
            </a:r>
            <a:r>
              <a:rPr lang="es-ES" dirty="0"/>
              <a:t> </a:t>
            </a:r>
            <a:r>
              <a:rPr lang="es-ES" dirty="0" err="1"/>
              <a:t>classifier</a:t>
            </a:r>
            <a:r>
              <a:rPr lang="es-ES" dirty="0"/>
              <a:t> and </a:t>
            </a:r>
            <a:r>
              <a:rPr lang="es-ES" dirty="0" err="1"/>
              <a:t>perform</a:t>
            </a:r>
            <a:r>
              <a:rPr lang="es-ES" dirty="0"/>
              <a:t> </a:t>
            </a:r>
            <a:r>
              <a:rPr lang="es-ES" dirty="0" err="1"/>
              <a:t>grid</a:t>
            </a:r>
            <a:r>
              <a:rPr lang="es-ES" dirty="0"/>
              <a:t> </a:t>
            </a:r>
            <a:r>
              <a:rPr lang="es-ES" dirty="0" err="1"/>
              <a:t>search</a:t>
            </a:r>
            <a:r>
              <a:rPr lang="es-ES" dirty="0"/>
              <a:t> </a:t>
            </a:r>
            <a:r>
              <a:rPr lang="es-ES" dirty="0" err="1"/>
              <a:t>cross-validation</a:t>
            </a:r>
            <a:r>
              <a:rPr lang="es-ES" dirty="0"/>
              <a:t> </a:t>
            </a:r>
            <a:r>
              <a:rPr lang="es-ES" dirty="0" err="1"/>
              <a:t>using</a:t>
            </a:r>
            <a:r>
              <a:rPr lang="es-ES" dirty="0"/>
              <a:t> `</a:t>
            </a:r>
            <a:r>
              <a:rPr lang="es-ES" dirty="0" err="1"/>
              <a:t>GridSearchCV</a:t>
            </a:r>
            <a:r>
              <a:rPr lang="es-ES" dirty="0"/>
              <a:t>()`. After </a:t>
            </a:r>
            <a:r>
              <a:rPr lang="es-ES" dirty="0" err="1"/>
              <a:t>obtaining</a:t>
            </a:r>
            <a:r>
              <a:rPr lang="es-ES" dirty="0"/>
              <a:t> </a:t>
            </a:r>
            <a:r>
              <a:rPr lang="es-ES" dirty="0" err="1"/>
              <a:t>the</a:t>
            </a:r>
            <a:r>
              <a:rPr lang="es-ES" dirty="0"/>
              <a:t> </a:t>
            </a:r>
            <a:r>
              <a:rPr lang="es-ES" dirty="0" err="1"/>
              <a:t>best</a:t>
            </a:r>
            <a:r>
              <a:rPr lang="es-ES" dirty="0"/>
              <a:t> </a:t>
            </a:r>
            <a:r>
              <a:rPr lang="es-ES" dirty="0" err="1"/>
              <a:t>parameters</a:t>
            </a:r>
            <a:r>
              <a:rPr lang="es-ES" dirty="0"/>
              <a:t> and </a:t>
            </a:r>
            <a:r>
              <a:rPr lang="es-ES" dirty="0" err="1"/>
              <a:t>best</a:t>
            </a:r>
            <a:r>
              <a:rPr lang="es-ES" dirty="0"/>
              <a:t> score, </a:t>
            </a:r>
            <a:r>
              <a:rPr lang="es-ES" dirty="0" err="1"/>
              <a:t>we</a:t>
            </a:r>
            <a:r>
              <a:rPr lang="es-ES" dirty="0"/>
              <a:t> </a:t>
            </a:r>
            <a:r>
              <a:rPr lang="es-ES" dirty="0" err="1"/>
              <a:t>train</a:t>
            </a:r>
            <a:r>
              <a:rPr lang="es-ES" dirty="0"/>
              <a:t> </a:t>
            </a:r>
            <a:r>
              <a:rPr lang="es-ES" dirty="0" err="1"/>
              <a:t>the</a:t>
            </a:r>
            <a:r>
              <a:rPr lang="es-ES" dirty="0"/>
              <a:t> </a:t>
            </a:r>
            <a:r>
              <a:rPr lang="es-ES" dirty="0" err="1"/>
              <a:t>model</a:t>
            </a:r>
            <a:r>
              <a:rPr lang="es-ES" dirty="0"/>
              <a:t> </a:t>
            </a:r>
            <a:r>
              <a:rPr lang="es-ES" dirty="0" err="1"/>
              <a:t>with</a:t>
            </a:r>
            <a:r>
              <a:rPr lang="es-ES" dirty="0"/>
              <a:t> </a:t>
            </a:r>
            <a:r>
              <a:rPr lang="es-ES" dirty="0" err="1"/>
              <a:t>the</a:t>
            </a:r>
            <a:r>
              <a:rPr lang="es-ES" dirty="0"/>
              <a:t> </a:t>
            </a:r>
            <a:r>
              <a:rPr lang="es-ES" dirty="0" err="1"/>
              <a:t>best</a:t>
            </a:r>
            <a:r>
              <a:rPr lang="es-ES" dirty="0"/>
              <a:t> </a:t>
            </a:r>
            <a:r>
              <a:rPr lang="es-ES" dirty="0" err="1"/>
              <a:t>parameters</a:t>
            </a:r>
            <a:r>
              <a:rPr lang="es-ES" dirty="0"/>
              <a:t> and </a:t>
            </a:r>
            <a:r>
              <a:rPr lang="es-ES" dirty="0" err="1"/>
              <a:t>make</a:t>
            </a:r>
            <a:r>
              <a:rPr lang="es-ES" dirty="0"/>
              <a:t> </a:t>
            </a:r>
            <a:r>
              <a:rPr lang="es-ES" dirty="0" err="1"/>
              <a:t>predictions</a:t>
            </a:r>
            <a:r>
              <a:rPr lang="es-ES" dirty="0"/>
              <a:t> </a:t>
            </a:r>
            <a:r>
              <a:rPr lang="es-ES" dirty="0" err="1"/>
              <a:t>on</a:t>
            </a:r>
            <a:r>
              <a:rPr lang="es-ES" dirty="0"/>
              <a:t> </a:t>
            </a:r>
            <a:r>
              <a:rPr lang="es-ES" dirty="0" err="1"/>
              <a:t>the</a:t>
            </a:r>
            <a:r>
              <a:rPr lang="es-ES" dirty="0"/>
              <a:t> test set. </a:t>
            </a:r>
            <a:r>
              <a:rPr lang="es-ES" dirty="0" err="1"/>
              <a:t>Finally</a:t>
            </a:r>
            <a:r>
              <a:rPr lang="es-ES" dirty="0"/>
              <a:t>, </a:t>
            </a:r>
            <a:r>
              <a:rPr lang="es-ES" dirty="0" err="1"/>
              <a:t>we</a:t>
            </a:r>
            <a:r>
              <a:rPr lang="es-ES" dirty="0"/>
              <a:t> </a:t>
            </a:r>
            <a:r>
              <a:rPr lang="es-ES" dirty="0" err="1"/>
              <a:t>calculate</a:t>
            </a:r>
            <a:r>
              <a:rPr lang="es-ES" dirty="0"/>
              <a:t> </a:t>
            </a:r>
            <a:r>
              <a:rPr lang="es-ES" dirty="0" err="1"/>
              <a:t>the</a:t>
            </a:r>
            <a:r>
              <a:rPr lang="es-ES" dirty="0"/>
              <a:t> </a:t>
            </a:r>
            <a:r>
              <a:rPr lang="es-ES" dirty="0" err="1"/>
              <a:t>accuracy</a:t>
            </a:r>
            <a:r>
              <a:rPr lang="es-ES" dirty="0"/>
              <a:t> score and </a:t>
            </a:r>
            <a:r>
              <a:rPr lang="es-ES" dirty="0" err="1"/>
              <a:t>print</a:t>
            </a:r>
            <a:r>
              <a:rPr lang="es-ES" dirty="0"/>
              <a:t> </a:t>
            </a:r>
            <a:r>
              <a:rPr lang="es-ES" dirty="0" err="1"/>
              <a:t>the</a:t>
            </a:r>
            <a:r>
              <a:rPr lang="es-ES" dirty="0"/>
              <a:t> </a:t>
            </a:r>
            <a:r>
              <a:rPr lang="es-ES" dirty="0" err="1"/>
              <a:t>results</a:t>
            </a:r>
            <a:r>
              <a:rPr lang="es-ES" dirty="0"/>
              <a:t>.</a:t>
            </a:r>
          </a:p>
          <a:p>
            <a:endParaRPr lang="es-ES" dirty="0"/>
          </a:p>
          <a:p>
            <a:r>
              <a:rPr lang="es-ES" dirty="0" err="1"/>
              <a:t>Make</a:t>
            </a:r>
            <a:r>
              <a:rPr lang="es-ES" dirty="0"/>
              <a:t> </a:t>
            </a:r>
            <a:r>
              <a:rPr lang="es-ES" dirty="0" err="1"/>
              <a:t>sure</a:t>
            </a:r>
            <a:r>
              <a:rPr lang="es-ES" dirty="0"/>
              <a:t> </a:t>
            </a:r>
            <a:r>
              <a:rPr lang="es-ES" dirty="0" err="1"/>
              <a:t>you</a:t>
            </a:r>
            <a:r>
              <a:rPr lang="es-ES" dirty="0"/>
              <a:t> </a:t>
            </a:r>
            <a:r>
              <a:rPr lang="es-ES" dirty="0" err="1"/>
              <a:t>have</a:t>
            </a:r>
            <a:r>
              <a:rPr lang="es-ES" dirty="0"/>
              <a:t> </a:t>
            </a:r>
            <a:r>
              <a:rPr lang="es-ES" dirty="0" err="1"/>
              <a:t>the</a:t>
            </a:r>
            <a:r>
              <a:rPr lang="es-ES" dirty="0"/>
              <a:t> </a:t>
            </a:r>
            <a:r>
              <a:rPr lang="es-ES" dirty="0" err="1"/>
              <a:t>necessary</a:t>
            </a:r>
            <a:r>
              <a:rPr lang="es-ES" dirty="0"/>
              <a:t> </a:t>
            </a:r>
            <a:r>
              <a:rPr lang="es-ES" dirty="0" err="1"/>
              <a:t>libraries</a:t>
            </a:r>
            <a:r>
              <a:rPr lang="es-ES" dirty="0"/>
              <a:t> (`pandas`, `</a:t>
            </a:r>
            <a:r>
              <a:rPr lang="es-ES" dirty="0" err="1"/>
              <a:t>xgboost</a:t>
            </a:r>
            <a:r>
              <a:rPr lang="es-ES" dirty="0"/>
              <a:t>`, `</a:t>
            </a:r>
            <a:r>
              <a:rPr lang="es-ES" dirty="0" err="1"/>
              <a:t>sklearn</a:t>
            </a:r>
            <a:r>
              <a:rPr lang="es-ES" dirty="0"/>
              <a:t>`) </a:t>
            </a:r>
            <a:r>
              <a:rPr lang="es-ES" dirty="0" err="1"/>
              <a:t>installed</a:t>
            </a:r>
            <a:r>
              <a:rPr lang="es-ES" dirty="0"/>
              <a:t> in </a:t>
            </a:r>
            <a:r>
              <a:rPr lang="es-ES" dirty="0" err="1"/>
              <a:t>your</a:t>
            </a:r>
            <a:r>
              <a:rPr lang="es-ES" dirty="0"/>
              <a:t> </a:t>
            </a:r>
            <a:r>
              <a:rPr lang="es-ES" dirty="0" err="1"/>
              <a:t>environment</a:t>
            </a:r>
            <a:r>
              <a:rPr lang="es-ES" dirty="0"/>
              <a:t> </a:t>
            </a:r>
            <a:r>
              <a:rPr lang="es-ES" dirty="0" err="1"/>
              <a:t>before</a:t>
            </a:r>
            <a:r>
              <a:rPr lang="es-ES" dirty="0"/>
              <a:t> running </a:t>
            </a:r>
            <a:r>
              <a:rPr lang="es-ES" dirty="0" err="1"/>
              <a:t>this</a:t>
            </a:r>
            <a:r>
              <a:rPr lang="es-ES" dirty="0"/>
              <a:t> </a:t>
            </a:r>
            <a:r>
              <a:rPr lang="es-ES" dirty="0" err="1"/>
              <a:t>code</a:t>
            </a:r>
            <a:r>
              <a:rPr lang="es-ES" dirty="0"/>
              <a:t>. </a:t>
            </a:r>
            <a:r>
              <a:rPr lang="es-ES" dirty="0" err="1"/>
              <a:t>You</a:t>
            </a:r>
            <a:r>
              <a:rPr lang="es-ES" dirty="0"/>
              <a:t> can </a:t>
            </a:r>
            <a:r>
              <a:rPr lang="es-ES" dirty="0" err="1"/>
              <a:t>install</a:t>
            </a:r>
            <a:r>
              <a:rPr lang="es-ES" dirty="0"/>
              <a:t> </a:t>
            </a:r>
            <a:r>
              <a:rPr lang="es-ES" dirty="0" err="1"/>
              <a:t>them</a:t>
            </a:r>
            <a:r>
              <a:rPr lang="es-ES" dirty="0"/>
              <a:t> </a:t>
            </a:r>
            <a:r>
              <a:rPr lang="es-ES" dirty="0" err="1"/>
              <a:t>using</a:t>
            </a:r>
            <a:r>
              <a:rPr lang="es-ES" dirty="0"/>
              <a:t> `</a:t>
            </a:r>
            <a:r>
              <a:rPr lang="es-ES" dirty="0" err="1"/>
              <a:t>pip</a:t>
            </a:r>
            <a:r>
              <a:rPr lang="es-ES" dirty="0"/>
              <a:t> </a:t>
            </a:r>
            <a:r>
              <a:rPr lang="es-ES" dirty="0" err="1"/>
              <a:t>install</a:t>
            </a:r>
            <a:r>
              <a:rPr lang="es-ES" dirty="0"/>
              <a:t> pandas </a:t>
            </a:r>
            <a:r>
              <a:rPr lang="es-ES" dirty="0" err="1"/>
              <a:t>xgboost</a:t>
            </a:r>
            <a:r>
              <a:rPr lang="es-ES" dirty="0"/>
              <a:t> </a:t>
            </a:r>
            <a:r>
              <a:rPr lang="es-ES" dirty="0" err="1"/>
              <a:t>scikit-learn</a:t>
            </a:r>
            <a:r>
              <a:rPr lang="es-ES" dirty="0"/>
              <a:t>`.</a:t>
            </a:r>
          </a:p>
          <a:p>
            <a:endParaRPr lang="es-ES" dirty="0"/>
          </a:p>
          <a:p>
            <a:r>
              <a:rPr lang="es-ES" dirty="0" err="1"/>
              <a:t>GermanCM</a:t>
            </a:r>
            <a:r>
              <a:rPr lang="es-ES" dirty="0"/>
              <a:t>: </a:t>
            </a:r>
            <a:r>
              <a:rPr lang="es-ES" dirty="0" err="1"/>
              <a:t>include</a:t>
            </a:r>
            <a:r>
              <a:rPr lang="es-ES" dirty="0"/>
              <a:t> </a:t>
            </a:r>
            <a:r>
              <a:rPr lang="es-ES" dirty="0" err="1"/>
              <a:t>this</a:t>
            </a:r>
            <a:r>
              <a:rPr lang="es-ES" dirty="0"/>
              <a:t> </a:t>
            </a:r>
            <a:r>
              <a:rPr lang="es-ES" dirty="0" err="1"/>
              <a:t>code</a:t>
            </a:r>
            <a:r>
              <a:rPr lang="es-ES" dirty="0"/>
              <a:t> </a:t>
            </a:r>
            <a:r>
              <a:rPr lang="es-ES" dirty="0" err="1"/>
              <a:t>into</a:t>
            </a:r>
            <a:r>
              <a:rPr lang="es-ES" dirty="0"/>
              <a:t> a </a:t>
            </a:r>
            <a:r>
              <a:rPr lang="es-ES" dirty="0" err="1"/>
              <a:t>class</a:t>
            </a:r>
            <a:r>
              <a:rPr lang="es-ES" dirty="0"/>
              <a:t> </a:t>
            </a:r>
            <a:r>
              <a:rPr lang="es-ES" dirty="0" err="1"/>
              <a:t>dedicated</a:t>
            </a:r>
            <a:r>
              <a:rPr lang="es-ES" dirty="0"/>
              <a:t> </a:t>
            </a:r>
            <a:r>
              <a:rPr lang="es-ES" dirty="0" err="1"/>
              <a:t>to</a:t>
            </a:r>
            <a:r>
              <a:rPr lang="es-ES" dirty="0"/>
              <a:t> </a:t>
            </a:r>
            <a:r>
              <a:rPr lang="es-ES" dirty="0" err="1"/>
              <a:t>train</a:t>
            </a:r>
            <a:r>
              <a:rPr lang="es-ES" dirty="0"/>
              <a:t> and </a:t>
            </a:r>
            <a:r>
              <a:rPr lang="es-ES" dirty="0" err="1"/>
              <a:t>evaluate</a:t>
            </a:r>
            <a:r>
              <a:rPr lang="es-ES" dirty="0"/>
              <a:t> </a:t>
            </a:r>
          </a:p>
          <a:p>
            <a:endParaRPr lang="es-ES" dirty="0"/>
          </a:p>
          <a:p>
            <a:r>
              <a:rPr lang="es-ES" dirty="0"/>
              <a:t>GitHub </a:t>
            </a:r>
            <a:r>
              <a:rPr lang="es-ES" dirty="0" err="1"/>
              <a:t>Copilot</a:t>
            </a:r>
            <a:r>
              <a:rPr lang="es-ES" dirty="0"/>
              <a:t>: </a:t>
            </a:r>
            <a:r>
              <a:rPr lang="es-ES" dirty="0" err="1"/>
              <a:t>Certainly</a:t>
            </a:r>
            <a:r>
              <a:rPr lang="es-ES" dirty="0"/>
              <a:t>! </a:t>
            </a:r>
            <a:r>
              <a:rPr lang="es-ES" dirty="0" err="1"/>
              <a:t>Here's</a:t>
            </a:r>
            <a:r>
              <a:rPr lang="es-ES" dirty="0"/>
              <a:t> </a:t>
            </a:r>
            <a:r>
              <a:rPr lang="es-ES" dirty="0" err="1"/>
              <a:t>an</a:t>
            </a:r>
            <a:r>
              <a:rPr lang="es-ES" dirty="0"/>
              <a:t> </a:t>
            </a:r>
            <a:r>
              <a:rPr lang="es-ES" dirty="0" err="1"/>
              <a:t>example</a:t>
            </a:r>
            <a:r>
              <a:rPr lang="es-ES" dirty="0"/>
              <a:t> </a:t>
            </a:r>
            <a:r>
              <a:rPr lang="es-ES" dirty="0" err="1"/>
              <a:t>of</a:t>
            </a:r>
            <a:r>
              <a:rPr lang="es-ES" dirty="0"/>
              <a:t> </a:t>
            </a:r>
            <a:r>
              <a:rPr lang="es-ES" dirty="0" err="1"/>
              <a:t>how</a:t>
            </a:r>
            <a:r>
              <a:rPr lang="es-ES" dirty="0"/>
              <a:t> </a:t>
            </a:r>
            <a:r>
              <a:rPr lang="es-ES" dirty="0" err="1"/>
              <a:t>you</a:t>
            </a:r>
            <a:r>
              <a:rPr lang="es-ES" dirty="0"/>
              <a:t> can </a:t>
            </a:r>
            <a:r>
              <a:rPr lang="es-ES" dirty="0" err="1"/>
              <a:t>encapsulate</a:t>
            </a:r>
            <a:r>
              <a:rPr lang="es-ES" dirty="0"/>
              <a:t> </a:t>
            </a:r>
            <a:r>
              <a:rPr lang="es-ES" dirty="0" err="1"/>
              <a:t>the</a:t>
            </a:r>
            <a:r>
              <a:rPr lang="es-ES" dirty="0"/>
              <a:t> </a:t>
            </a:r>
            <a:r>
              <a:rPr lang="es-ES" dirty="0" err="1"/>
              <a:t>code</a:t>
            </a:r>
            <a:r>
              <a:rPr lang="es-ES" dirty="0"/>
              <a:t> </a:t>
            </a:r>
            <a:r>
              <a:rPr lang="es-ES" dirty="0" err="1"/>
              <a:t>into</a:t>
            </a:r>
            <a:r>
              <a:rPr lang="es-ES" dirty="0"/>
              <a:t> a </a:t>
            </a:r>
            <a:r>
              <a:rPr lang="es-ES" dirty="0" err="1"/>
              <a:t>class</a:t>
            </a:r>
            <a:r>
              <a:rPr lang="es-ES" dirty="0"/>
              <a:t> </a:t>
            </a:r>
            <a:r>
              <a:rPr lang="es-ES" dirty="0" err="1"/>
              <a:t>dedicated</a:t>
            </a:r>
            <a:r>
              <a:rPr lang="es-ES" dirty="0"/>
              <a:t> </a:t>
            </a:r>
            <a:r>
              <a:rPr lang="es-ES" dirty="0" err="1"/>
              <a:t>to</a:t>
            </a:r>
            <a:r>
              <a:rPr lang="es-ES" dirty="0"/>
              <a:t> training and </a:t>
            </a:r>
            <a:r>
              <a:rPr lang="es-ES" dirty="0" err="1"/>
              <a:t>evaluating</a:t>
            </a:r>
            <a:r>
              <a:rPr lang="es-ES" dirty="0"/>
              <a:t> </a:t>
            </a:r>
            <a:r>
              <a:rPr lang="es-ES" dirty="0" err="1"/>
              <a:t>an</a:t>
            </a:r>
            <a:r>
              <a:rPr lang="es-ES" dirty="0"/>
              <a:t> </a:t>
            </a:r>
            <a:r>
              <a:rPr lang="es-ES" dirty="0" err="1"/>
              <a:t>XGBoost</a:t>
            </a:r>
            <a:r>
              <a:rPr lang="es-ES" dirty="0"/>
              <a:t> </a:t>
            </a:r>
            <a:r>
              <a:rPr lang="es-ES" dirty="0" err="1"/>
              <a:t>model</a:t>
            </a:r>
            <a:r>
              <a:rPr lang="es-ES" dirty="0"/>
              <a:t>:</a:t>
            </a:r>
          </a:p>
          <a:p>
            <a:endParaRPr lang="es-ES" dirty="0"/>
          </a:p>
          <a:p>
            <a:r>
              <a:rPr lang="es-ES" dirty="0"/>
              <a:t>```</a:t>
            </a:r>
            <a:r>
              <a:rPr lang="es-ES" dirty="0" err="1"/>
              <a:t>python</a:t>
            </a:r>
            <a:endParaRPr lang="es-ES" dirty="0"/>
          </a:p>
          <a:p>
            <a:r>
              <a:rPr lang="es-ES" dirty="0" err="1"/>
              <a:t>import</a:t>
            </a:r>
            <a:r>
              <a:rPr lang="es-ES" dirty="0"/>
              <a:t> pandas as </a:t>
            </a:r>
            <a:r>
              <a:rPr lang="es-ES" dirty="0" err="1"/>
              <a:t>pd</a:t>
            </a:r>
            <a:endParaRPr lang="es-ES" dirty="0"/>
          </a:p>
          <a:p>
            <a:r>
              <a:rPr lang="es-ES" dirty="0" err="1"/>
              <a:t>import</a:t>
            </a:r>
            <a:r>
              <a:rPr lang="es-ES" dirty="0"/>
              <a:t> </a:t>
            </a:r>
            <a:r>
              <a:rPr lang="es-ES" dirty="0" err="1"/>
              <a:t>xgboost</a:t>
            </a:r>
            <a:r>
              <a:rPr lang="es-ES" dirty="0"/>
              <a:t> as </a:t>
            </a:r>
            <a:r>
              <a:rPr lang="es-ES" dirty="0" err="1"/>
              <a:t>xgb</a:t>
            </a:r>
            <a:endParaRPr lang="es-ES" dirty="0"/>
          </a:p>
          <a:p>
            <a:r>
              <a:rPr lang="es-ES" dirty="0" err="1"/>
              <a:t>from</a:t>
            </a:r>
            <a:r>
              <a:rPr lang="es-ES" dirty="0"/>
              <a:t> </a:t>
            </a:r>
            <a:r>
              <a:rPr lang="es-ES" dirty="0" err="1"/>
              <a:t>sklearn.model_selection</a:t>
            </a:r>
            <a:r>
              <a:rPr lang="es-ES" dirty="0"/>
              <a:t> </a:t>
            </a:r>
            <a:r>
              <a:rPr lang="es-ES" dirty="0" err="1"/>
              <a:t>import</a:t>
            </a:r>
            <a:r>
              <a:rPr lang="es-ES" dirty="0"/>
              <a:t> </a:t>
            </a:r>
            <a:r>
              <a:rPr lang="es-ES" dirty="0" err="1"/>
              <a:t>GridSearchCV</a:t>
            </a:r>
            <a:r>
              <a:rPr lang="es-ES" dirty="0"/>
              <a:t>, </a:t>
            </a:r>
            <a:r>
              <a:rPr lang="es-ES" dirty="0" err="1"/>
              <a:t>train_test_split</a:t>
            </a:r>
            <a:endParaRPr lang="es-ES" dirty="0"/>
          </a:p>
          <a:p>
            <a:r>
              <a:rPr lang="es-ES" dirty="0" err="1"/>
              <a:t>from</a:t>
            </a:r>
            <a:r>
              <a:rPr lang="es-ES" dirty="0"/>
              <a:t> </a:t>
            </a:r>
            <a:r>
              <a:rPr lang="es-ES" dirty="0" err="1"/>
              <a:t>sklearn.metrics</a:t>
            </a:r>
            <a:r>
              <a:rPr lang="es-ES" dirty="0"/>
              <a:t> </a:t>
            </a:r>
            <a:r>
              <a:rPr lang="es-ES" dirty="0" err="1"/>
              <a:t>import</a:t>
            </a:r>
            <a:r>
              <a:rPr lang="es-ES" dirty="0"/>
              <a:t> </a:t>
            </a:r>
            <a:r>
              <a:rPr lang="es-ES" dirty="0" err="1"/>
              <a:t>roc_auc_score</a:t>
            </a:r>
            <a:endParaRPr lang="es-ES" dirty="0"/>
          </a:p>
          <a:p>
            <a:endParaRPr lang="es-ES" dirty="0"/>
          </a:p>
          <a:p>
            <a:r>
              <a:rPr lang="es-ES" dirty="0" err="1"/>
              <a:t>class</a:t>
            </a:r>
            <a:r>
              <a:rPr lang="es-ES" dirty="0"/>
              <a:t> </a:t>
            </a:r>
            <a:r>
              <a:rPr lang="es-ES" dirty="0" err="1"/>
              <a:t>XGBoostTrainer</a:t>
            </a:r>
            <a:r>
              <a:rPr lang="es-ES" dirty="0"/>
              <a:t>:</a:t>
            </a:r>
          </a:p>
          <a:p>
            <a:r>
              <a:rPr lang="es-ES" dirty="0"/>
              <a:t>    </a:t>
            </a:r>
            <a:r>
              <a:rPr lang="es-ES" dirty="0" err="1"/>
              <a:t>def</a:t>
            </a:r>
            <a:r>
              <a:rPr lang="es-ES" dirty="0"/>
              <a:t> __</a:t>
            </a:r>
            <a:r>
              <a:rPr lang="es-ES" dirty="0" err="1"/>
              <a:t>init</a:t>
            </a:r>
            <a:r>
              <a:rPr lang="es-ES" dirty="0"/>
              <a:t>__(</a:t>
            </a:r>
            <a:r>
              <a:rPr lang="es-ES" dirty="0" err="1"/>
              <a:t>self</a:t>
            </a:r>
            <a:r>
              <a:rPr lang="es-ES" dirty="0"/>
              <a:t>, </a:t>
            </a:r>
            <a:r>
              <a:rPr lang="es-ES" dirty="0" err="1"/>
              <a:t>param_grid</a:t>
            </a:r>
            <a:r>
              <a:rPr lang="es-ES" dirty="0"/>
              <a:t>):</a:t>
            </a:r>
          </a:p>
          <a:p>
            <a:r>
              <a:rPr lang="es-ES" dirty="0"/>
              <a:t>        </a:t>
            </a:r>
            <a:r>
              <a:rPr lang="es-ES" dirty="0" err="1"/>
              <a:t>self.param_grid</a:t>
            </a:r>
            <a:r>
              <a:rPr lang="es-ES" dirty="0"/>
              <a:t> = </a:t>
            </a:r>
            <a:r>
              <a:rPr lang="es-ES" dirty="0" err="1"/>
              <a:t>param_grid</a:t>
            </a:r>
            <a:endParaRPr lang="es-ES" dirty="0"/>
          </a:p>
          <a:p>
            <a:r>
              <a:rPr lang="es-ES" dirty="0"/>
              <a:t>        </a:t>
            </a:r>
            <a:r>
              <a:rPr lang="es-ES" dirty="0" err="1"/>
              <a:t>self.best_params</a:t>
            </a:r>
            <a:r>
              <a:rPr lang="es-ES" dirty="0"/>
              <a:t> = </a:t>
            </a:r>
            <a:r>
              <a:rPr lang="es-ES" dirty="0" err="1"/>
              <a:t>None</a:t>
            </a:r>
            <a:endParaRPr lang="es-ES" dirty="0"/>
          </a:p>
          <a:p>
            <a:r>
              <a:rPr lang="es-ES" dirty="0"/>
              <a:t>        </a:t>
            </a:r>
            <a:r>
              <a:rPr lang="es-ES" dirty="0" err="1"/>
              <a:t>self.best_score</a:t>
            </a:r>
            <a:r>
              <a:rPr lang="es-ES" dirty="0"/>
              <a:t> = </a:t>
            </a:r>
            <a:r>
              <a:rPr lang="es-ES" dirty="0" err="1"/>
              <a:t>None</a:t>
            </a:r>
            <a:endParaRPr lang="es-ES" dirty="0"/>
          </a:p>
          <a:p>
            <a:r>
              <a:rPr lang="es-ES" dirty="0"/>
              <a:t>        </a:t>
            </a:r>
            <a:r>
              <a:rPr lang="es-ES" dirty="0" err="1"/>
              <a:t>self.best_model</a:t>
            </a:r>
            <a:r>
              <a:rPr lang="es-ES" dirty="0"/>
              <a:t> = </a:t>
            </a:r>
            <a:r>
              <a:rPr lang="es-ES" dirty="0" err="1"/>
              <a:t>None</a:t>
            </a:r>
            <a:endParaRPr lang="es-ES" dirty="0"/>
          </a:p>
          <a:p>
            <a:endParaRPr lang="es-ES" dirty="0"/>
          </a:p>
          <a:p>
            <a:r>
              <a:rPr lang="es-ES" dirty="0"/>
              <a:t>    </a:t>
            </a:r>
            <a:r>
              <a:rPr lang="es-ES" dirty="0" err="1"/>
              <a:t>def</a:t>
            </a:r>
            <a:r>
              <a:rPr lang="es-ES" dirty="0"/>
              <a:t> </a:t>
            </a:r>
            <a:r>
              <a:rPr lang="es-ES" dirty="0" err="1"/>
              <a:t>train</a:t>
            </a:r>
            <a:r>
              <a:rPr lang="es-ES" dirty="0"/>
              <a:t>(</a:t>
            </a:r>
            <a:r>
              <a:rPr lang="es-ES" dirty="0" err="1"/>
              <a:t>self</a:t>
            </a:r>
            <a:r>
              <a:rPr lang="es-ES" dirty="0"/>
              <a:t>, X, y):</a:t>
            </a:r>
          </a:p>
          <a:p>
            <a:r>
              <a:rPr lang="es-ES" dirty="0"/>
              <a:t>        # Split </a:t>
            </a:r>
            <a:r>
              <a:rPr lang="es-ES" dirty="0" err="1"/>
              <a:t>the</a:t>
            </a:r>
            <a:r>
              <a:rPr lang="es-ES" dirty="0"/>
              <a:t> data </a:t>
            </a:r>
            <a:r>
              <a:rPr lang="es-ES" dirty="0" err="1"/>
              <a:t>into</a:t>
            </a:r>
            <a:r>
              <a:rPr lang="es-ES" dirty="0"/>
              <a:t> training and </a:t>
            </a:r>
            <a:r>
              <a:rPr lang="es-ES" dirty="0" err="1"/>
              <a:t>testing</a:t>
            </a:r>
            <a:r>
              <a:rPr lang="es-ES" dirty="0"/>
              <a:t> sets</a:t>
            </a:r>
          </a:p>
          <a:p>
            <a:r>
              <a:rPr lang="es-ES" dirty="0"/>
              <a:t>        </a:t>
            </a:r>
            <a:r>
              <a:rPr lang="es-ES" dirty="0" err="1"/>
              <a:t>X_train</a:t>
            </a:r>
            <a:r>
              <a:rPr lang="es-ES" dirty="0"/>
              <a:t>, </a:t>
            </a:r>
            <a:r>
              <a:rPr lang="es-ES" dirty="0" err="1"/>
              <a:t>X_test</a:t>
            </a:r>
            <a:r>
              <a:rPr lang="es-ES" dirty="0"/>
              <a:t>, </a:t>
            </a:r>
            <a:r>
              <a:rPr lang="es-ES" dirty="0" err="1"/>
              <a:t>y_train</a:t>
            </a:r>
            <a:r>
              <a:rPr lang="es-ES" dirty="0"/>
              <a:t>, </a:t>
            </a:r>
            <a:r>
              <a:rPr lang="es-ES" dirty="0" err="1"/>
              <a:t>y_test</a:t>
            </a:r>
            <a:r>
              <a:rPr lang="es-ES" dirty="0"/>
              <a:t> = </a:t>
            </a:r>
            <a:r>
              <a:rPr lang="es-ES" dirty="0" err="1"/>
              <a:t>train_test_split</a:t>
            </a:r>
            <a:r>
              <a:rPr lang="es-ES" dirty="0"/>
              <a:t>(X, y, </a:t>
            </a:r>
            <a:r>
              <a:rPr lang="es-ES" dirty="0" err="1"/>
              <a:t>test_size</a:t>
            </a:r>
            <a:r>
              <a:rPr lang="es-ES" dirty="0"/>
              <a:t>=0.2, </a:t>
            </a:r>
            <a:r>
              <a:rPr lang="es-ES" dirty="0" err="1"/>
              <a:t>random_state</a:t>
            </a:r>
            <a:r>
              <a:rPr lang="es-ES" dirty="0"/>
              <a:t>=42)</a:t>
            </a:r>
          </a:p>
          <a:p>
            <a:endParaRPr lang="es-ES" dirty="0"/>
          </a:p>
          <a:p>
            <a:r>
              <a:rPr lang="es-ES" dirty="0"/>
              <a:t>        # </a:t>
            </a:r>
            <a:r>
              <a:rPr lang="es-ES" dirty="0" err="1"/>
              <a:t>Create</a:t>
            </a:r>
            <a:r>
              <a:rPr lang="es-ES" dirty="0"/>
              <a:t> </a:t>
            </a:r>
            <a:r>
              <a:rPr lang="es-ES" dirty="0" err="1"/>
              <a:t>the</a:t>
            </a:r>
            <a:r>
              <a:rPr lang="es-ES" dirty="0"/>
              <a:t> </a:t>
            </a:r>
            <a:r>
              <a:rPr lang="es-ES" dirty="0" err="1"/>
              <a:t>XGBoost</a:t>
            </a:r>
            <a:r>
              <a:rPr lang="es-ES" dirty="0"/>
              <a:t> </a:t>
            </a:r>
            <a:r>
              <a:rPr lang="es-ES" dirty="0" err="1"/>
              <a:t>classifier</a:t>
            </a:r>
            <a:endParaRPr lang="es-ES" dirty="0"/>
          </a:p>
          <a:p>
            <a:r>
              <a:rPr lang="es-ES" dirty="0"/>
              <a:t>        </a:t>
            </a:r>
            <a:r>
              <a:rPr lang="es-ES" dirty="0" err="1"/>
              <a:t>xgb_model</a:t>
            </a:r>
            <a:r>
              <a:rPr lang="es-ES" dirty="0"/>
              <a:t> = </a:t>
            </a:r>
            <a:r>
              <a:rPr lang="es-ES" dirty="0" err="1"/>
              <a:t>xgb.XGBClassifier</a:t>
            </a:r>
            <a:r>
              <a:rPr lang="es-ES" dirty="0"/>
              <a:t>()</a:t>
            </a:r>
          </a:p>
          <a:p>
            <a:endParaRPr lang="es-ES" dirty="0"/>
          </a:p>
          <a:p>
            <a:r>
              <a:rPr lang="es-ES" dirty="0"/>
              <a:t>        # </a:t>
            </a:r>
            <a:r>
              <a:rPr lang="es-ES" dirty="0" err="1"/>
              <a:t>Perform</a:t>
            </a:r>
            <a:r>
              <a:rPr lang="es-ES" dirty="0"/>
              <a:t> </a:t>
            </a:r>
            <a:r>
              <a:rPr lang="es-ES" dirty="0" err="1"/>
              <a:t>grid</a:t>
            </a:r>
            <a:r>
              <a:rPr lang="es-ES" dirty="0"/>
              <a:t> </a:t>
            </a:r>
            <a:r>
              <a:rPr lang="es-ES" dirty="0" err="1"/>
              <a:t>search</a:t>
            </a:r>
            <a:r>
              <a:rPr lang="es-ES" dirty="0"/>
              <a:t> </a:t>
            </a:r>
            <a:r>
              <a:rPr lang="es-ES" dirty="0" err="1"/>
              <a:t>cross-validation</a:t>
            </a:r>
            <a:endParaRPr lang="es-ES" dirty="0"/>
          </a:p>
          <a:p>
            <a:r>
              <a:rPr lang="es-ES" dirty="0"/>
              <a:t>        </a:t>
            </a:r>
            <a:r>
              <a:rPr lang="es-ES" dirty="0" err="1"/>
              <a:t>grid_search</a:t>
            </a:r>
            <a:r>
              <a:rPr lang="es-ES" dirty="0"/>
              <a:t> = </a:t>
            </a:r>
            <a:r>
              <a:rPr lang="es-ES" dirty="0" err="1"/>
              <a:t>GridSearchCV</a:t>
            </a:r>
            <a:r>
              <a:rPr lang="es-ES" dirty="0"/>
              <a:t>(</a:t>
            </a:r>
            <a:r>
              <a:rPr lang="es-ES" dirty="0" err="1"/>
              <a:t>estimator</a:t>
            </a:r>
            <a:r>
              <a:rPr lang="es-ES" dirty="0"/>
              <a:t>=</a:t>
            </a:r>
            <a:r>
              <a:rPr lang="es-ES" dirty="0" err="1"/>
              <a:t>xgb_model</a:t>
            </a:r>
            <a:r>
              <a:rPr lang="es-ES" dirty="0"/>
              <a:t>, </a:t>
            </a:r>
            <a:r>
              <a:rPr lang="es-ES" dirty="0" err="1"/>
              <a:t>param_grid</a:t>
            </a:r>
            <a:r>
              <a:rPr lang="es-ES" dirty="0"/>
              <a:t>=</a:t>
            </a:r>
            <a:r>
              <a:rPr lang="es-ES" dirty="0" err="1"/>
              <a:t>self.param_grid</a:t>
            </a:r>
            <a:r>
              <a:rPr lang="es-ES" dirty="0"/>
              <a:t>, </a:t>
            </a:r>
            <a:r>
              <a:rPr lang="es-ES" dirty="0" err="1"/>
              <a:t>cv</a:t>
            </a:r>
            <a:r>
              <a:rPr lang="es-ES" dirty="0"/>
              <a:t>=5, </a:t>
            </a:r>
            <a:r>
              <a:rPr lang="es-ES" dirty="0" err="1"/>
              <a:t>scoring</a:t>
            </a:r>
            <a:r>
              <a:rPr lang="es-ES" dirty="0"/>
              <a:t>='</a:t>
            </a:r>
            <a:r>
              <a:rPr lang="es-ES" dirty="0" err="1"/>
              <a:t>roc_auc</a:t>
            </a:r>
            <a:r>
              <a:rPr lang="es-ES" dirty="0"/>
              <a:t>')</a:t>
            </a:r>
          </a:p>
          <a:p>
            <a:r>
              <a:rPr lang="es-ES" dirty="0"/>
              <a:t>        </a:t>
            </a:r>
            <a:r>
              <a:rPr lang="es-ES" dirty="0" err="1"/>
              <a:t>grid_search.fit</a:t>
            </a:r>
            <a:r>
              <a:rPr lang="es-ES" dirty="0"/>
              <a:t>(</a:t>
            </a:r>
            <a:r>
              <a:rPr lang="es-ES" dirty="0" err="1"/>
              <a:t>X_train</a:t>
            </a:r>
            <a:r>
              <a:rPr lang="es-ES" dirty="0"/>
              <a:t>, </a:t>
            </a:r>
            <a:r>
              <a:rPr lang="es-ES" dirty="0" err="1"/>
              <a:t>y_train</a:t>
            </a:r>
            <a:r>
              <a:rPr lang="es-ES" dirty="0"/>
              <a:t>)</a:t>
            </a:r>
          </a:p>
          <a:p>
            <a:endParaRPr lang="es-ES" dirty="0"/>
          </a:p>
          <a:p>
            <a:r>
              <a:rPr lang="es-ES" dirty="0"/>
              <a:t>        # </a:t>
            </a:r>
            <a:r>
              <a:rPr lang="es-ES" dirty="0" err="1"/>
              <a:t>Get</a:t>
            </a:r>
            <a:r>
              <a:rPr lang="es-ES" dirty="0"/>
              <a:t> </a:t>
            </a:r>
            <a:r>
              <a:rPr lang="es-ES" dirty="0" err="1"/>
              <a:t>the</a:t>
            </a:r>
            <a:r>
              <a:rPr lang="es-ES" dirty="0"/>
              <a:t> </a:t>
            </a:r>
            <a:r>
              <a:rPr lang="es-ES" dirty="0" err="1"/>
              <a:t>best</a:t>
            </a:r>
            <a:r>
              <a:rPr lang="es-ES" dirty="0"/>
              <a:t> </a:t>
            </a:r>
            <a:r>
              <a:rPr lang="es-ES" dirty="0" err="1"/>
              <a:t>parameters</a:t>
            </a:r>
            <a:r>
              <a:rPr lang="es-ES" dirty="0"/>
              <a:t> and </a:t>
            </a:r>
            <a:r>
              <a:rPr lang="es-ES" dirty="0" err="1"/>
              <a:t>best</a:t>
            </a:r>
            <a:r>
              <a:rPr lang="es-ES" dirty="0"/>
              <a:t> score</a:t>
            </a:r>
          </a:p>
          <a:p>
            <a:r>
              <a:rPr lang="es-ES" dirty="0"/>
              <a:t>        </a:t>
            </a:r>
            <a:r>
              <a:rPr lang="es-ES" dirty="0" err="1"/>
              <a:t>self.best_params</a:t>
            </a:r>
            <a:r>
              <a:rPr lang="es-ES" dirty="0"/>
              <a:t> = </a:t>
            </a:r>
            <a:r>
              <a:rPr lang="es-ES" dirty="0" err="1"/>
              <a:t>grid_search.best_params</a:t>
            </a:r>
            <a:r>
              <a:rPr lang="es-ES" dirty="0"/>
              <a:t>_</a:t>
            </a:r>
          </a:p>
          <a:p>
            <a:r>
              <a:rPr lang="es-ES" dirty="0"/>
              <a:t>        </a:t>
            </a:r>
            <a:r>
              <a:rPr lang="es-ES" dirty="0" err="1"/>
              <a:t>self.best_score</a:t>
            </a:r>
            <a:r>
              <a:rPr lang="es-ES" dirty="0"/>
              <a:t> = </a:t>
            </a:r>
            <a:r>
              <a:rPr lang="es-ES" dirty="0" err="1"/>
              <a:t>grid_search.best_score</a:t>
            </a:r>
            <a:r>
              <a:rPr lang="es-ES" dirty="0"/>
              <a:t>_</a:t>
            </a:r>
          </a:p>
          <a:p>
            <a:endParaRPr lang="es-ES" dirty="0"/>
          </a:p>
          <a:p>
            <a:r>
              <a:rPr lang="es-ES" dirty="0"/>
              <a:t>        # Train </a:t>
            </a:r>
            <a:r>
              <a:rPr lang="es-ES" dirty="0" err="1"/>
              <a:t>the</a:t>
            </a:r>
            <a:r>
              <a:rPr lang="es-ES" dirty="0"/>
              <a:t> </a:t>
            </a:r>
            <a:r>
              <a:rPr lang="es-ES" dirty="0" err="1"/>
              <a:t>model</a:t>
            </a:r>
            <a:r>
              <a:rPr lang="es-ES" dirty="0"/>
              <a:t> </a:t>
            </a:r>
            <a:r>
              <a:rPr lang="es-ES" dirty="0" err="1"/>
              <a:t>with</a:t>
            </a:r>
            <a:r>
              <a:rPr lang="es-ES" dirty="0"/>
              <a:t> </a:t>
            </a:r>
            <a:r>
              <a:rPr lang="es-ES" dirty="0" err="1"/>
              <a:t>the</a:t>
            </a:r>
            <a:r>
              <a:rPr lang="es-ES" dirty="0"/>
              <a:t> </a:t>
            </a:r>
            <a:r>
              <a:rPr lang="es-ES" dirty="0" err="1"/>
              <a:t>best</a:t>
            </a:r>
            <a:r>
              <a:rPr lang="es-ES" dirty="0"/>
              <a:t> </a:t>
            </a:r>
            <a:r>
              <a:rPr lang="es-ES" dirty="0" err="1"/>
              <a:t>parameters</a:t>
            </a:r>
            <a:endParaRPr lang="es-ES" dirty="0"/>
          </a:p>
          <a:p>
            <a:r>
              <a:rPr lang="es-ES" dirty="0"/>
              <a:t>        </a:t>
            </a:r>
            <a:r>
              <a:rPr lang="es-ES" dirty="0" err="1"/>
              <a:t>self.best_model</a:t>
            </a:r>
            <a:r>
              <a:rPr lang="es-ES" dirty="0"/>
              <a:t> = </a:t>
            </a:r>
            <a:r>
              <a:rPr lang="es-ES" dirty="0" err="1"/>
              <a:t>xgb.XGBClassifier</a:t>
            </a:r>
            <a:r>
              <a:rPr lang="es-ES" dirty="0"/>
              <a:t>(**</a:t>
            </a:r>
            <a:r>
              <a:rPr lang="es-ES" dirty="0" err="1"/>
              <a:t>self.best_params</a:t>
            </a:r>
            <a:r>
              <a:rPr lang="es-ES" dirty="0"/>
              <a:t>)</a:t>
            </a:r>
          </a:p>
          <a:p>
            <a:r>
              <a:rPr lang="es-ES" dirty="0"/>
              <a:t>        </a:t>
            </a:r>
            <a:r>
              <a:rPr lang="es-ES" dirty="0" err="1"/>
              <a:t>self.best_model.fit</a:t>
            </a:r>
            <a:r>
              <a:rPr lang="es-ES" dirty="0"/>
              <a:t>(</a:t>
            </a:r>
            <a:r>
              <a:rPr lang="es-ES" dirty="0" err="1"/>
              <a:t>X_train</a:t>
            </a:r>
            <a:r>
              <a:rPr lang="es-ES" dirty="0"/>
              <a:t>, </a:t>
            </a:r>
            <a:r>
              <a:rPr lang="es-ES" dirty="0" err="1"/>
              <a:t>y_train</a:t>
            </a:r>
            <a:r>
              <a:rPr lang="es-ES" dirty="0"/>
              <a:t>)</a:t>
            </a:r>
          </a:p>
          <a:p>
            <a:endParaRPr lang="es-ES" dirty="0"/>
          </a:p>
          <a:p>
            <a:r>
              <a:rPr lang="es-ES" dirty="0"/>
              <a:t>        # </a:t>
            </a:r>
            <a:r>
              <a:rPr lang="es-ES" dirty="0" err="1"/>
              <a:t>Make</a:t>
            </a:r>
            <a:r>
              <a:rPr lang="es-ES" dirty="0"/>
              <a:t> </a:t>
            </a:r>
            <a:r>
              <a:rPr lang="es-ES" dirty="0" err="1"/>
              <a:t>predictions</a:t>
            </a:r>
            <a:r>
              <a:rPr lang="es-ES" dirty="0"/>
              <a:t> </a:t>
            </a:r>
            <a:r>
              <a:rPr lang="es-ES" dirty="0" err="1"/>
              <a:t>on</a:t>
            </a:r>
            <a:r>
              <a:rPr lang="es-ES" dirty="0"/>
              <a:t> </a:t>
            </a:r>
            <a:r>
              <a:rPr lang="es-ES" dirty="0" err="1"/>
              <a:t>the</a:t>
            </a:r>
            <a:r>
              <a:rPr lang="es-ES" dirty="0"/>
              <a:t> test set</a:t>
            </a:r>
          </a:p>
          <a:p>
            <a:r>
              <a:rPr lang="es-ES" dirty="0"/>
              <a:t>        </a:t>
            </a:r>
            <a:r>
              <a:rPr lang="es-ES" dirty="0" err="1"/>
              <a:t>y_pred</a:t>
            </a:r>
            <a:r>
              <a:rPr lang="es-ES" dirty="0"/>
              <a:t> = </a:t>
            </a:r>
            <a:r>
              <a:rPr lang="es-ES" dirty="0" err="1"/>
              <a:t>self.best_model.predict</a:t>
            </a:r>
            <a:r>
              <a:rPr lang="es-ES" dirty="0"/>
              <a:t>(</a:t>
            </a:r>
            <a:r>
              <a:rPr lang="es-ES" dirty="0" err="1"/>
              <a:t>X_test</a:t>
            </a:r>
            <a:r>
              <a:rPr lang="es-ES" dirty="0"/>
              <a:t>)</a:t>
            </a:r>
          </a:p>
          <a:p>
            <a:endParaRPr lang="es-ES" dirty="0"/>
          </a:p>
          <a:p>
            <a:r>
              <a:rPr lang="es-ES" dirty="0"/>
              <a:t>        # </a:t>
            </a:r>
            <a:r>
              <a:rPr lang="es-ES" dirty="0" err="1"/>
              <a:t>Calculate</a:t>
            </a:r>
            <a:r>
              <a:rPr lang="es-ES" dirty="0"/>
              <a:t> AUC score</a:t>
            </a:r>
          </a:p>
          <a:p>
            <a:r>
              <a:rPr lang="es-ES" dirty="0"/>
              <a:t>        </a:t>
            </a:r>
            <a:r>
              <a:rPr lang="es-ES" dirty="0" err="1"/>
              <a:t>auc_score</a:t>
            </a:r>
            <a:r>
              <a:rPr lang="es-ES" dirty="0"/>
              <a:t> = </a:t>
            </a:r>
            <a:r>
              <a:rPr lang="es-ES" dirty="0" err="1"/>
              <a:t>roc_auc_score</a:t>
            </a:r>
            <a:r>
              <a:rPr lang="es-ES" dirty="0"/>
              <a:t>(</a:t>
            </a:r>
            <a:r>
              <a:rPr lang="es-ES" dirty="0" err="1"/>
              <a:t>y_test</a:t>
            </a:r>
            <a:r>
              <a:rPr lang="es-ES" dirty="0"/>
              <a:t>, </a:t>
            </a:r>
            <a:r>
              <a:rPr lang="es-ES" dirty="0" err="1"/>
              <a:t>y_pred</a:t>
            </a:r>
            <a:r>
              <a:rPr lang="es-ES" dirty="0"/>
              <a:t>)</a:t>
            </a:r>
          </a:p>
          <a:p>
            <a:endParaRPr lang="es-ES" dirty="0"/>
          </a:p>
          <a:p>
            <a:r>
              <a:rPr lang="es-ES" dirty="0"/>
              <a:t>        </a:t>
            </a:r>
            <a:r>
              <a:rPr lang="es-ES" dirty="0" err="1"/>
              <a:t>return</a:t>
            </a:r>
            <a:r>
              <a:rPr lang="es-ES" dirty="0"/>
              <a:t> </a:t>
            </a:r>
            <a:r>
              <a:rPr lang="es-ES" dirty="0" err="1"/>
              <a:t>auc_score</a:t>
            </a:r>
            <a:endParaRPr lang="es-ES" dirty="0"/>
          </a:p>
          <a:p>
            <a:endParaRPr lang="es-ES" dirty="0"/>
          </a:p>
          <a:p>
            <a:r>
              <a:rPr lang="es-ES" dirty="0"/>
              <a:t>    </a:t>
            </a:r>
            <a:r>
              <a:rPr lang="es-ES" dirty="0" err="1"/>
              <a:t>def</a:t>
            </a:r>
            <a:r>
              <a:rPr lang="es-ES" dirty="0"/>
              <a:t> </a:t>
            </a:r>
            <a:r>
              <a:rPr lang="es-ES" dirty="0" err="1"/>
              <a:t>get_best_params</a:t>
            </a:r>
            <a:r>
              <a:rPr lang="es-ES" dirty="0"/>
              <a:t>(</a:t>
            </a:r>
            <a:r>
              <a:rPr lang="es-ES" dirty="0" err="1"/>
              <a:t>self</a:t>
            </a:r>
            <a:r>
              <a:rPr lang="es-ES" dirty="0"/>
              <a:t>):</a:t>
            </a:r>
          </a:p>
          <a:p>
            <a:r>
              <a:rPr lang="es-ES" dirty="0"/>
              <a:t>        </a:t>
            </a:r>
            <a:r>
              <a:rPr lang="es-ES" dirty="0" err="1"/>
              <a:t>return</a:t>
            </a:r>
            <a:r>
              <a:rPr lang="es-ES" dirty="0"/>
              <a:t> </a:t>
            </a:r>
            <a:r>
              <a:rPr lang="es-ES" dirty="0" err="1"/>
              <a:t>self.best_params</a:t>
            </a:r>
            <a:endParaRPr lang="es-ES" dirty="0"/>
          </a:p>
          <a:p>
            <a:endParaRPr lang="es-ES" dirty="0"/>
          </a:p>
          <a:p>
            <a:r>
              <a:rPr lang="es-ES" dirty="0"/>
              <a:t>    </a:t>
            </a:r>
            <a:r>
              <a:rPr lang="es-ES" dirty="0" err="1"/>
              <a:t>def</a:t>
            </a:r>
            <a:r>
              <a:rPr lang="es-ES" dirty="0"/>
              <a:t> </a:t>
            </a:r>
            <a:r>
              <a:rPr lang="es-ES" dirty="0" err="1"/>
              <a:t>get_best_score</a:t>
            </a:r>
            <a:r>
              <a:rPr lang="es-ES" dirty="0"/>
              <a:t>(</a:t>
            </a:r>
            <a:r>
              <a:rPr lang="es-ES" dirty="0" err="1"/>
              <a:t>self</a:t>
            </a:r>
            <a:r>
              <a:rPr lang="es-ES" dirty="0"/>
              <a:t>):</a:t>
            </a:r>
          </a:p>
          <a:p>
            <a:r>
              <a:rPr lang="es-ES" dirty="0"/>
              <a:t>        </a:t>
            </a:r>
            <a:r>
              <a:rPr lang="es-ES" dirty="0" err="1"/>
              <a:t>return</a:t>
            </a:r>
            <a:r>
              <a:rPr lang="es-ES" dirty="0"/>
              <a:t> </a:t>
            </a:r>
            <a:r>
              <a:rPr lang="es-ES" dirty="0" err="1"/>
              <a:t>self.best_score</a:t>
            </a:r>
            <a:endParaRPr lang="es-ES" dirty="0"/>
          </a:p>
          <a:p>
            <a:endParaRPr lang="es-ES" dirty="0"/>
          </a:p>
          <a:p>
            <a:r>
              <a:rPr lang="es-ES" dirty="0"/>
              <a:t>    </a:t>
            </a:r>
            <a:r>
              <a:rPr lang="es-ES" dirty="0" err="1"/>
              <a:t>def</a:t>
            </a:r>
            <a:r>
              <a:rPr lang="es-ES" dirty="0"/>
              <a:t> </a:t>
            </a:r>
            <a:r>
              <a:rPr lang="es-ES" dirty="0" err="1"/>
              <a:t>get_best_model</a:t>
            </a:r>
            <a:r>
              <a:rPr lang="es-ES" dirty="0"/>
              <a:t>(</a:t>
            </a:r>
            <a:r>
              <a:rPr lang="es-ES" dirty="0" err="1"/>
              <a:t>self</a:t>
            </a:r>
            <a:r>
              <a:rPr lang="es-ES" dirty="0"/>
              <a:t>):</a:t>
            </a:r>
          </a:p>
          <a:p>
            <a:r>
              <a:rPr lang="es-ES" dirty="0"/>
              <a:t>        </a:t>
            </a:r>
            <a:r>
              <a:rPr lang="es-ES" dirty="0" err="1"/>
              <a:t>return</a:t>
            </a:r>
            <a:r>
              <a:rPr lang="es-ES" dirty="0"/>
              <a:t> </a:t>
            </a:r>
            <a:r>
              <a:rPr lang="es-ES" dirty="0" err="1"/>
              <a:t>self.best_model</a:t>
            </a:r>
            <a:endParaRPr lang="es-ES" dirty="0"/>
          </a:p>
          <a:p>
            <a:endParaRPr lang="es-ES" dirty="0"/>
          </a:p>
          <a:p>
            <a:endParaRPr lang="es-ES" dirty="0"/>
          </a:p>
          <a:p>
            <a:r>
              <a:rPr lang="es-ES" dirty="0"/>
              <a:t># </a:t>
            </a:r>
            <a:r>
              <a:rPr lang="es-ES" dirty="0" err="1"/>
              <a:t>Assuming</a:t>
            </a:r>
            <a:r>
              <a:rPr lang="es-ES" dirty="0"/>
              <a:t> '</a:t>
            </a:r>
            <a:r>
              <a:rPr lang="es-ES" dirty="0" err="1"/>
              <a:t>smoking_cust_df</a:t>
            </a:r>
            <a:r>
              <a:rPr lang="es-ES" dirty="0"/>
              <a:t>' </a:t>
            </a:r>
            <a:r>
              <a:rPr lang="es-ES" dirty="0" err="1"/>
              <a:t>is</a:t>
            </a:r>
            <a:r>
              <a:rPr lang="es-ES" dirty="0"/>
              <a:t> </a:t>
            </a:r>
            <a:r>
              <a:rPr lang="es-ES" dirty="0" err="1"/>
              <a:t>your</a:t>
            </a:r>
            <a:r>
              <a:rPr lang="es-ES" dirty="0"/>
              <a:t> </a:t>
            </a:r>
            <a:r>
              <a:rPr lang="es-ES" dirty="0" err="1"/>
              <a:t>DataFrame</a:t>
            </a:r>
            <a:r>
              <a:rPr lang="es-ES" dirty="0"/>
              <a:t> </a:t>
            </a:r>
            <a:r>
              <a:rPr lang="es-ES" dirty="0" err="1"/>
              <a:t>with</a:t>
            </a:r>
            <a:r>
              <a:rPr lang="es-ES" dirty="0"/>
              <a:t> </a:t>
            </a:r>
            <a:r>
              <a:rPr lang="es-ES" dirty="0" err="1"/>
              <a:t>features</a:t>
            </a:r>
            <a:r>
              <a:rPr lang="es-ES" dirty="0"/>
              <a:t> and target variable</a:t>
            </a:r>
          </a:p>
          <a:p>
            <a:r>
              <a:rPr lang="es-ES" dirty="0"/>
              <a:t>X = </a:t>
            </a:r>
            <a:r>
              <a:rPr lang="es-ES" dirty="0" err="1"/>
              <a:t>smoking_cust_df.drop</a:t>
            </a:r>
            <a:r>
              <a:rPr lang="es-ES" dirty="0"/>
              <a:t>('</a:t>
            </a:r>
            <a:r>
              <a:rPr lang="es-ES" dirty="0" err="1"/>
              <a:t>label</a:t>
            </a:r>
            <a:r>
              <a:rPr lang="es-ES" dirty="0"/>
              <a:t>', axis=1)</a:t>
            </a:r>
          </a:p>
          <a:p>
            <a:r>
              <a:rPr lang="es-ES" dirty="0"/>
              <a:t>y = </a:t>
            </a:r>
            <a:r>
              <a:rPr lang="es-ES" dirty="0" err="1"/>
              <a:t>smoking_cust_df</a:t>
            </a:r>
            <a:r>
              <a:rPr lang="es-ES" dirty="0"/>
              <a:t>['</a:t>
            </a:r>
            <a:r>
              <a:rPr lang="es-ES" dirty="0" err="1"/>
              <a:t>label</a:t>
            </a:r>
            <a:r>
              <a:rPr lang="es-ES" dirty="0"/>
              <a:t>']</a:t>
            </a:r>
          </a:p>
          <a:p>
            <a:endParaRPr lang="es-ES" dirty="0"/>
          </a:p>
          <a:p>
            <a:r>
              <a:rPr lang="es-ES" dirty="0"/>
              <a:t># Define </a:t>
            </a:r>
            <a:r>
              <a:rPr lang="es-ES" dirty="0" err="1"/>
              <a:t>the</a:t>
            </a:r>
            <a:r>
              <a:rPr lang="es-ES" dirty="0"/>
              <a:t> </a:t>
            </a:r>
            <a:r>
              <a:rPr lang="es-ES" dirty="0" err="1"/>
              <a:t>parameter</a:t>
            </a:r>
            <a:r>
              <a:rPr lang="es-ES" dirty="0"/>
              <a:t> </a:t>
            </a:r>
            <a:r>
              <a:rPr lang="es-ES" dirty="0" err="1"/>
              <a:t>grid</a:t>
            </a:r>
            <a:r>
              <a:rPr lang="es-ES" dirty="0"/>
              <a:t> </a:t>
            </a:r>
            <a:r>
              <a:rPr lang="es-ES" dirty="0" err="1"/>
              <a:t>for</a:t>
            </a:r>
            <a:r>
              <a:rPr lang="es-ES" dirty="0"/>
              <a:t> </a:t>
            </a:r>
            <a:r>
              <a:rPr lang="es-ES" dirty="0" err="1"/>
              <a:t>grid</a:t>
            </a:r>
            <a:r>
              <a:rPr lang="es-ES" dirty="0"/>
              <a:t> </a:t>
            </a:r>
            <a:r>
              <a:rPr lang="es-ES" dirty="0" err="1"/>
              <a:t>search</a:t>
            </a:r>
            <a:endParaRPr lang="es-ES" dirty="0"/>
          </a:p>
          <a:p>
            <a:r>
              <a:rPr lang="es-ES" dirty="0" err="1"/>
              <a:t>param_grid</a:t>
            </a:r>
            <a:r>
              <a:rPr lang="es-ES" dirty="0"/>
              <a:t> = {</a:t>
            </a:r>
          </a:p>
          <a:p>
            <a:r>
              <a:rPr lang="es-ES" dirty="0"/>
              <a:t>    '</a:t>
            </a:r>
            <a:r>
              <a:rPr lang="es-ES" dirty="0" err="1"/>
              <a:t>max_depth</a:t>
            </a:r>
            <a:r>
              <a:rPr lang="es-ES" dirty="0"/>
              <a:t>': [3, 5, 7],</a:t>
            </a:r>
          </a:p>
          <a:p>
            <a:r>
              <a:rPr lang="es-ES" dirty="0"/>
              <a:t>    '</a:t>
            </a:r>
            <a:r>
              <a:rPr lang="es-ES" dirty="0" err="1"/>
              <a:t>learning_rate</a:t>
            </a:r>
            <a:r>
              <a:rPr lang="es-ES" dirty="0"/>
              <a:t>': [0.1, 0.01, 0.001],</a:t>
            </a:r>
          </a:p>
          <a:p>
            <a:r>
              <a:rPr lang="es-ES" dirty="0"/>
              <a:t>    '</a:t>
            </a:r>
            <a:r>
              <a:rPr lang="es-ES" dirty="0" err="1"/>
              <a:t>n_estimators</a:t>
            </a:r>
            <a:r>
              <a:rPr lang="es-ES" dirty="0"/>
              <a:t>': [100, 500, 1000]</a:t>
            </a:r>
          </a:p>
          <a:p>
            <a:r>
              <a:rPr lang="es-ES" dirty="0"/>
              <a:t>}</a:t>
            </a:r>
          </a:p>
          <a:p>
            <a:endParaRPr lang="es-ES" dirty="0"/>
          </a:p>
          <a:p>
            <a:r>
              <a:rPr lang="es-ES" dirty="0"/>
              <a:t># </a:t>
            </a:r>
            <a:r>
              <a:rPr lang="es-ES" dirty="0" err="1"/>
              <a:t>Create</a:t>
            </a:r>
            <a:r>
              <a:rPr lang="es-ES" dirty="0"/>
              <a:t> </a:t>
            </a:r>
            <a:r>
              <a:rPr lang="es-ES" dirty="0" err="1"/>
              <a:t>an</a:t>
            </a:r>
            <a:r>
              <a:rPr lang="es-ES" dirty="0"/>
              <a:t> </a:t>
            </a:r>
            <a:r>
              <a:rPr lang="es-ES" dirty="0" err="1"/>
              <a:t>instance</a:t>
            </a:r>
            <a:r>
              <a:rPr lang="es-ES" dirty="0"/>
              <a:t> </a:t>
            </a:r>
            <a:r>
              <a:rPr lang="es-ES" dirty="0" err="1"/>
              <a:t>of</a:t>
            </a:r>
            <a:r>
              <a:rPr lang="es-ES" dirty="0"/>
              <a:t> </a:t>
            </a:r>
            <a:r>
              <a:rPr lang="es-ES" dirty="0" err="1"/>
              <a:t>the</a:t>
            </a:r>
            <a:r>
              <a:rPr lang="es-ES" dirty="0"/>
              <a:t> </a:t>
            </a:r>
            <a:r>
              <a:rPr lang="es-ES" dirty="0" err="1"/>
              <a:t>XGBoostTrainer</a:t>
            </a:r>
            <a:r>
              <a:rPr lang="es-ES" dirty="0"/>
              <a:t> </a:t>
            </a:r>
            <a:r>
              <a:rPr lang="es-ES" dirty="0" err="1"/>
              <a:t>class</a:t>
            </a:r>
            <a:endParaRPr lang="es-ES" dirty="0"/>
          </a:p>
          <a:p>
            <a:r>
              <a:rPr lang="es-ES" dirty="0" err="1"/>
              <a:t>trainer</a:t>
            </a:r>
            <a:r>
              <a:rPr lang="es-ES" dirty="0"/>
              <a:t> = </a:t>
            </a:r>
            <a:r>
              <a:rPr lang="es-ES" dirty="0" err="1"/>
              <a:t>XGBoostTrainer</a:t>
            </a:r>
            <a:r>
              <a:rPr lang="es-ES" dirty="0"/>
              <a:t>(</a:t>
            </a:r>
            <a:r>
              <a:rPr lang="es-ES" dirty="0" err="1"/>
              <a:t>param_grid</a:t>
            </a:r>
            <a:r>
              <a:rPr lang="es-ES" dirty="0"/>
              <a:t>)</a:t>
            </a:r>
          </a:p>
          <a:p>
            <a:endParaRPr lang="es-ES" dirty="0"/>
          </a:p>
          <a:p>
            <a:r>
              <a:rPr lang="es-ES" dirty="0"/>
              <a:t># Train </a:t>
            </a:r>
            <a:r>
              <a:rPr lang="es-ES" dirty="0" err="1"/>
              <a:t>the</a:t>
            </a:r>
            <a:r>
              <a:rPr lang="es-ES" dirty="0"/>
              <a:t> </a:t>
            </a:r>
            <a:r>
              <a:rPr lang="es-ES" dirty="0" err="1"/>
              <a:t>model</a:t>
            </a:r>
            <a:r>
              <a:rPr lang="es-ES" dirty="0"/>
              <a:t> and </a:t>
            </a:r>
            <a:r>
              <a:rPr lang="es-ES" dirty="0" err="1"/>
              <a:t>get</a:t>
            </a:r>
            <a:r>
              <a:rPr lang="es-ES" dirty="0"/>
              <a:t> </a:t>
            </a:r>
            <a:r>
              <a:rPr lang="es-ES" dirty="0" err="1"/>
              <a:t>the</a:t>
            </a:r>
            <a:r>
              <a:rPr lang="es-ES" dirty="0"/>
              <a:t> AUC score</a:t>
            </a:r>
          </a:p>
          <a:p>
            <a:r>
              <a:rPr lang="es-ES" dirty="0" err="1"/>
              <a:t>auc_score</a:t>
            </a:r>
            <a:r>
              <a:rPr lang="es-ES" dirty="0"/>
              <a:t> = </a:t>
            </a:r>
            <a:r>
              <a:rPr lang="es-ES" dirty="0" err="1"/>
              <a:t>trainer.train</a:t>
            </a:r>
            <a:r>
              <a:rPr lang="es-ES" dirty="0"/>
              <a:t>(X, y)</a:t>
            </a:r>
          </a:p>
          <a:p>
            <a:endParaRPr lang="es-ES" dirty="0"/>
          </a:p>
          <a:p>
            <a:r>
              <a:rPr lang="es-ES" dirty="0"/>
              <a:t># </a:t>
            </a:r>
            <a:r>
              <a:rPr lang="es-ES" dirty="0" err="1"/>
              <a:t>Get</a:t>
            </a:r>
            <a:r>
              <a:rPr lang="es-ES" dirty="0"/>
              <a:t> </a:t>
            </a:r>
            <a:r>
              <a:rPr lang="es-ES" dirty="0" err="1"/>
              <a:t>the</a:t>
            </a:r>
            <a:r>
              <a:rPr lang="es-ES" dirty="0"/>
              <a:t> </a:t>
            </a:r>
            <a:r>
              <a:rPr lang="es-ES" dirty="0" err="1"/>
              <a:t>best</a:t>
            </a:r>
            <a:r>
              <a:rPr lang="es-ES" dirty="0"/>
              <a:t> </a:t>
            </a:r>
            <a:r>
              <a:rPr lang="es-ES" dirty="0" err="1"/>
              <a:t>parameters</a:t>
            </a:r>
            <a:r>
              <a:rPr lang="es-ES" dirty="0"/>
              <a:t> and </a:t>
            </a:r>
            <a:r>
              <a:rPr lang="es-ES" dirty="0" err="1"/>
              <a:t>best</a:t>
            </a:r>
            <a:r>
              <a:rPr lang="es-ES" dirty="0"/>
              <a:t> score</a:t>
            </a:r>
          </a:p>
          <a:p>
            <a:r>
              <a:rPr lang="es-ES" dirty="0" err="1"/>
              <a:t>best_params</a:t>
            </a:r>
            <a:r>
              <a:rPr lang="es-ES" dirty="0"/>
              <a:t> = </a:t>
            </a:r>
            <a:r>
              <a:rPr lang="es-ES" dirty="0" err="1"/>
              <a:t>trainer.get_best_params</a:t>
            </a:r>
            <a:r>
              <a:rPr lang="es-ES" dirty="0"/>
              <a:t>()</a:t>
            </a:r>
          </a:p>
          <a:p>
            <a:r>
              <a:rPr lang="es-ES" dirty="0" err="1"/>
              <a:t>best_score</a:t>
            </a:r>
            <a:r>
              <a:rPr lang="es-ES" dirty="0"/>
              <a:t> = </a:t>
            </a:r>
            <a:r>
              <a:rPr lang="es-ES" dirty="0" err="1"/>
              <a:t>trainer.get_best_score</a:t>
            </a:r>
            <a:r>
              <a:rPr lang="es-ES" dirty="0"/>
              <a:t>()</a:t>
            </a:r>
          </a:p>
          <a:p>
            <a:endParaRPr lang="es-ES" dirty="0"/>
          </a:p>
          <a:p>
            <a:r>
              <a:rPr lang="es-ES" dirty="0" err="1"/>
              <a:t>print</a:t>
            </a:r>
            <a:r>
              <a:rPr lang="es-ES" dirty="0"/>
              <a:t>("</a:t>
            </a:r>
            <a:r>
              <a:rPr lang="es-ES" dirty="0" err="1"/>
              <a:t>Best</a:t>
            </a:r>
            <a:r>
              <a:rPr lang="es-ES" dirty="0"/>
              <a:t> </a:t>
            </a:r>
            <a:r>
              <a:rPr lang="es-ES" dirty="0" err="1"/>
              <a:t>parameters</a:t>
            </a:r>
            <a:r>
              <a:rPr lang="es-ES" dirty="0"/>
              <a:t>:", </a:t>
            </a:r>
            <a:r>
              <a:rPr lang="es-ES" dirty="0" err="1"/>
              <a:t>best_params</a:t>
            </a:r>
            <a:r>
              <a:rPr lang="es-ES" dirty="0"/>
              <a:t>)</a:t>
            </a:r>
          </a:p>
          <a:p>
            <a:r>
              <a:rPr lang="es-ES" dirty="0" err="1"/>
              <a:t>print</a:t>
            </a:r>
            <a:r>
              <a:rPr lang="es-ES" dirty="0"/>
              <a:t>("</a:t>
            </a:r>
            <a:r>
              <a:rPr lang="es-ES" dirty="0" err="1"/>
              <a:t>Best</a:t>
            </a:r>
            <a:r>
              <a:rPr lang="es-ES" dirty="0"/>
              <a:t> score:", </a:t>
            </a:r>
            <a:r>
              <a:rPr lang="es-ES" dirty="0" err="1"/>
              <a:t>best_score</a:t>
            </a:r>
            <a:r>
              <a:rPr lang="es-ES" dirty="0"/>
              <a:t>)</a:t>
            </a:r>
          </a:p>
          <a:p>
            <a:r>
              <a:rPr lang="es-ES" dirty="0" err="1"/>
              <a:t>print</a:t>
            </a:r>
            <a:r>
              <a:rPr lang="es-ES" dirty="0"/>
              <a:t>("AUC:", </a:t>
            </a:r>
            <a:r>
              <a:rPr lang="es-ES" dirty="0" err="1"/>
              <a:t>auc_score</a:t>
            </a:r>
            <a:r>
              <a:rPr lang="es-ES" dirty="0"/>
              <a:t>)</a:t>
            </a:r>
          </a:p>
          <a:p>
            <a:r>
              <a:rPr lang="es-ES" dirty="0"/>
              <a:t>```</a:t>
            </a:r>
          </a:p>
          <a:p>
            <a:endParaRPr lang="es-ES" dirty="0"/>
          </a:p>
          <a:p>
            <a:r>
              <a:rPr lang="es-ES" dirty="0"/>
              <a:t>In </a:t>
            </a:r>
            <a:r>
              <a:rPr lang="es-ES" dirty="0" err="1"/>
              <a:t>this</a:t>
            </a:r>
            <a:r>
              <a:rPr lang="es-ES" dirty="0"/>
              <a:t> </a:t>
            </a:r>
            <a:r>
              <a:rPr lang="es-ES" dirty="0" err="1"/>
              <a:t>example</a:t>
            </a:r>
            <a:r>
              <a:rPr lang="es-ES" dirty="0"/>
              <a:t>, </a:t>
            </a:r>
            <a:r>
              <a:rPr lang="es-ES" dirty="0" err="1"/>
              <a:t>the</a:t>
            </a:r>
            <a:r>
              <a:rPr lang="es-ES" dirty="0"/>
              <a:t> </a:t>
            </a:r>
            <a:r>
              <a:rPr lang="es-ES" dirty="0" err="1"/>
              <a:t>code</a:t>
            </a:r>
            <a:r>
              <a:rPr lang="es-ES" dirty="0"/>
              <a:t> </a:t>
            </a:r>
            <a:r>
              <a:rPr lang="es-ES" dirty="0" err="1"/>
              <a:t>is</a:t>
            </a:r>
            <a:r>
              <a:rPr lang="es-ES" dirty="0"/>
              <a:t> </a:t>
            </a:r>
            <a:r>
              <a:rPr lang="es-ES" dirty="0" err="1"/>
              <a:t>encapsulated</a:t>
            </a:r>
            <a:r>
              <a:rPr lang="es-ES" dirty="0"/>
              <a:t> </a:t>
            </a:r>
            <a:r>
              <a:rPr lang="es-ES" dirty="0" err="1"/>
              <a:t>within</a:t>
            </a:r>
            <a:r>
              <a:rPr lang="es-ES" dirty="0"/>
              <a:t> </a:t>
            </a:r>
            <a:r>
              <a:rPr lang="es-ES" dirty="0" err="1"/>
              <a:t>the</a:t>
            </a:r>
            <a:r>
              <a:rPr lang="es-ES" dirty="0"/>
              <a:t> `</a:t>
            </a:r>
            <a:r>
              <a:rPr lang="es-ES" dirty="0" err="1"/>
              <a:t>XGBoostTrainer</a:t>
            </a:r>
            <a:r>
              <a:rPr lang="es-ES" dirty="0"/>
              <a:t>` </a:t>
            </a:r>
            <a:r>
              <a:rPr lang="es-ES" dirty="0" err="1"/>
              <a:t>class</a:t>
            </a:r>
            <a:r>
              <a:rPr lang="es-ES" dirty="0"/>
              <a:t>. </a:t>
            </a:r>
            <a:r>
              <a:rPr lang="es-ES" dirty="0" err="1"/>
              <a:t>The</a:t>
            </a:r>
            <a:r>
              <a:rPr lang="es-ES" dirty="0"/>
              <a:t> `</a:t>
            </a:r>
            <a:r>
              <a:rPr lang="es-ES" dirty="0" err="1"/>
              <a:t>train</a:t>
            </a:r>
            <a:r>
              <a:rPr lang="es-ES" dirty="0"/>
              <a:t>` </a:t>
            </a:r>
            <a:r>
              <a:rPr lang="es-ES" dirty="0" err="1"/>
              <a:t>method</a:t>
            </a:r>
            <a:r>
              <a:rPr lang="es-ES" dirty="0"/>
              <a:t> </a:t>
            </a:r>
            <a:r>
              <a:rPr lang="es-ES" dirty="0" err="1"/>
              <a:t>takes</a:t>
            </a:r>
            <a:r>
              <a:rPr lang="es-ES" dirty="0"/>
              <a:t> </a:t>
            </a:r>
            <a:r>
              <a:rPr lang="es-ES" dirty="0" err="1"/>
              <a:t>the</a:t>
            </a:r>
            <a:r>
              <a:rPr lang="es-ES" dirty="0"/>
              <a:t> </a:t>
            </a:r>
            <a:r>
              <a:rPr lang="es-ES" dirty="0" err="1"/>
              <a:t>features</a:t>
            </a:r>
            <a:r>
              <a:rPr lang="es-ES" dirty="0"/>
              <a:t> (`X`) and target variable (`y`) as input, </a:t>
            </a:r>
            <a:r>
              <a:rPr lang="es-ES" dirty="0" err="1"/>
              <a:t>performs</a:t>
            </a:r>
            <a:r>
              <a:rPr lang="es-ES" dirty="0"/>
              <a:t> </a:t>
            </a:r>
            <a:r>
              <a:rPr lang="es-ES" dirty="0" err="1"/>
              <a:t>grid</a:t>
            </a:r>
            <a:r>
              <a:rPr lang="es-ES" dirty="0"/>
              <a:t> </a:t>
            </a:r>
            <a:r>
              <a:rPr lang="es-ES" dirty="0" err="1"/>
              <a:t>search</a:t>
            </a:r>
            <a:r>
              <a:rPr lang="es-ES" dirty="0"/>
              <a:t> </a:t>
            </a:r>
            <a:r>
              <a:rPr lang="es-ES" dirty="0" err="1"/>
              <a:t>cross-validation</a:t>
            </a:r>
            <a:r>
              <a:rPr lang="es-ES" dirty="0"/>
              <a:t>, </a:t>
            </a:r>
            <a:r>
              <a:rPr lang="es-ES" dirty="0" err="1"/>
              <a:t>trains</a:t>
            </a:r>
            <a:r>
              <a:rPr lang="es-ES" dirty="0"/>
              <a:t> </a:t>
            </a:r>
            <a:r>
              <a:rPr lang="es-ES" dirty="0" err="1"/>
              <a:t>the</a:t>
            </a:r>
            <a:r>
              <a:rPr lang="es-ES" dirty="0"/>
              <a:t> </a:t>
            </a:r>
            <a:r>
              <a:rPr lang="es-ES" dirty="0" err="1"/>
              <a:t>model</a:t>
            </a:r>
            <a:r>
              <a:rPr lang="es-ES" dirty="0"/>
              <a:t> </a:t>
            </a:r>
            <a:r>
              <a:rPr lang="es-ES" dirty="0" err="1"/>
              <a:t>with</a:t>
            </a:r>
            <a:r>
              <a:rPr lang="es-ES" dirty="0"/>
              <a:t> </a:t>
            </a:r>
            <a:r>
              <a:rPr lang="es-ES" dirty="0" err="1"/>
              <a:t>the</a:t>
            </a:r>
            <a:r>
              <a:rPr lang="es-ES" dirty="0"/>
              <a:t> </a:t>
            </a:r>
            <a:r>
              <a:rPr lang="es-ES" dirty="0" err="1"/>
              <a:t>best</a:t>
            </a:r>
            <a:r>
              <a:rPr lang="es-ES" dirty="0"/>
              <a:t> </a:t>
            </a:r>
            <a:r>
              <a:rPr lang="es-ES" dirty="0" err="1"/>
              <a:t>parameters</a:t>
            </a:r>
            <a:r>
              <a:rPr lang="es-ES" dirty="0"/>
              <a:t>, and </a:t>
            </a:r>
            <a:r>
              <a:rPr lang="es-ES" dirty="0" err="1"/>
              <a:t>returns</a:t>
            </a:r>
            <a:r>
              <a:rPr lang="es-ES" dirty="0"/>
              <a:t> </a:t>
            </a:r>
            <a:r>
              <a:rPr lang="es-ES" dirty="0" err="1"/>
              <a:t>the</a:t>
            </a:r>
            <a:r>
              <a:rPr lang="es-ES" dirty="0"/>
              <a:t> AUC score. </a:t>
            </a:r>
            <a:r>
              <a:rPr lang="es-ES" dirty="0" err="1"/>
              <a:t>The</a:t>
            </a:r>
            <a:r>
              <a:rPr lang="es-ES" dirty="0"/>
              <a:t> </a:t>
            </a:r>
            <a:r>
              <a:rPr lang="es-ES" dirty="0" err="1"/>
              <a:t>best</a:t>
            </a:r>
            <a:r>
              <a:rPr lang="es-ES" dirty="0"/>
              <a:t> </a:t>
            </a:r>
            <a:r>
              <a:rPr lang="es-ES" dirty="0" err="1"/>
              <a:t>parameters</a:t>
            </a:r>
            <a:r>
              <a:rPr lang="es-ES" dirty="0"/>
              <a:t>, </a:t>
            </a:r>
            <a:r>
              <a:rPr lang="es-ES" dirty="0" err="1"/>
              <a:t>best</a:t>
            </a:r>
            <a:r>
              <a:rPr lang="es-ES" dirty="0"/>
              <a:t> score, and </a:t>
            </a:r>
            <a:r>
              <a:rPr lang="es-ES" dirty="0" err="1"/>
              <a:t>best</a:t>
            </a:r>
            <a:r>
              <a:rPr lang="es-ES" dirty="0"/>
              <a:t> </a:t>
            </a:r>
            <a:r>
              <a:rPr lang="es-ES" dirty="0" err="1"/>
              <a:t>model</a:t>
            </a:r>
            <a:r>
              <a:rPr lang="es-ES" dirty="0"/>
              <a:t> can be </a:t>
            </a:r>
            <a:r>
              <a:rPr lang="es-ES" dirty="0" err="1"/>
              <a:t>accessed</a:t>
            </a:r>
            <a:r>
              <a:rPr lang="es-ES" dirty="0"/>
              <a:t> </a:t>
            </a:r>
            <a:r>
              <a:rPr lang="es-ES" dirty="0" err="1"/>
              <a:t>using</a:t>
            </a:r>
            <a:r>
              <a:rPr lang="es-ES" dirty="0"/>
              <a:t> </a:t>
            </a:r>
            <a:r>
              <a:rPr lang="es-ES" dirty="0" err="1"/>
              <a:t>the</a:t>
            </a:r>
            <a:r>
              <a:rPr lang="es-ES" dirty="0"/>
              <a:t> `</a:t>
            </a:r>
            <a:r>
              <a:rPr lang="es-ES" dirty="0" err="1"/>
              <a:t>get_best_params</a:t>
            </a:r>
            <a:r>
              <a:rPr lang="es-ES" dirty="0"/>
              <a:t>`, `</a:t>
            </a:r>
            <a:r>
              <a:rPr lang="es-ES" dirty="0" err="1"/>
              <a:t>get_best_score</a:t>
            </a:r>
            <a:r>
              <a:rPr lang="es-ES" dirty="0"/>
              <a:t>`, and `</a:t>
            </a:r>
            <a:r>
              <a:rPr lang="es-ES" dirty="0" err="1"/>
              <a:t>get_best_model</a:t>
            </a:r>
            <a:r>
              <a:rPr lang="es-ES" dirty="0"/>
              <a:t>` </a:t>
            </a:r>
            <a:r>
              <a:rPr lang="es-ES" dirty="0" err="1"/>
              <a:t>methods</a:t>
            </a:r>
            <a:r>
              <a:rPr lang="es-ES" dirty="0"/>
              <a:t>, </a:t>
            </a:r>
            <a:r>
              <a:rPr lang="es-ES" dirty="0" err="1"/>
              <a:t>respectively</a:t>
            </a:r>
            <a:r>
              <a:rPr lang="es-ES" dirty="0"/>
              <a:t>. </a:t>
            </a:r>
            <a:r>
              <a:rPr lang="es-ES" dirty="0" err="1"/>
              <a:t>Finally</a:t>
            </a:r>
            <a:r>
              <a:rPr lang="es-ES" dirty="0"/>
              <a:t>, </a:t>
            </a:r>
            <a:r>
              <a:rPr lang="es-ES" dirty="0" err="1"/>
              <a:t>an</a:t>
            </a:r>
            <a:r>
              <a:rPr lang="es-ES" dirty="0"/>
              <a:t> </a:t>
            </a:r>
            <a:r>
              <a:rPr lang="es-ES" dirty="0" err="1"/>
              <a:t>instance</a:t>
            </a:r>
            <a:r>
              <a:rPr lang="es-ES" dirty="0"/>
              <a:t> </a:t>
            </a:r>
            <a:r>
              <a:rPr lang="es-ES" dirty="0" err="1"/>
              <a:t>of</a:t>
            </a:r>
            <a:r>
              <a:rPr lang="es-ES" dirty="0"/>
              <a:t> </a:t>
            </a:r>
            <a:r>
              <a:rPr lang="es-ES" dirty="0" err="1"/>
              <a:t>the</a:t>
            </a:r>
            <a:r>
              <a:rPr lang="es-ES" dirty="0"/>
              <a:t> `</a:t>
            </a:r>
            <a:r>
              <a:rPr lang="es-ES" dirty="0" err="1"/>
              <a:t>XGBoostTrainer</a:t>
            </a:r>
            <a:r>
              <a:rPr lang="es-ES" dirty="0"/>
              <a:t>` </a:t>
            </a:r>
            <a:r>
              <a:rPr lang="es-ES" dirty="0" err="1"/>
              <a:t>class</a:t>
            </a:r>
            <a:r>
              <a:rPr lang="es-ES" dirty="0"/>
              <a:t> </a:t>
            </a:r>
            <a:r>
              <a:rPr lang="es-ES" dirty="0" err="1"/>
              <a:t>is</a:t>
            </a:r>
            <a:r>
              <a:rPr lang="es-ES" dirty="0"/>
              <a:t> </a:t>
            </a:r>
            <a:r>
              <a:rPr lang="es-ES" dirty="0" err="1"/>
              <a:t>created</a:t>
            </a:r>
            <a:r>
              <a:rPr lang="es-ES" dirty="0"/>
              <a:t>, and </a:t>
            </a:r>
            <a:r>
              <a:rPr lang="es-ES" dirty="0" err="1"/>
              <a:t>the</a:t>
            </a:r>
            <a:r>
              <a:rPr lang="es-ES" dirty="0"/>
              <a:t> </a:t>
            </a:r>
            <a:r>
              <a:rPr lang="es-ES" dirty="0" err="1"/>
              <a:t>model</a:t>
            </a:r>
            <a:r>
              <a:rPr lang="es-ES" dirty="0"/>
              <a:t> </a:t>
            </a:r>
            <a:r>
              <a:rPr lang="es-ES" dirty="0" err="1"/>
              <a:t>is</a:t>
            </a:r>
            <a:r>
              <a:rPr lang="es-ES" dirty="0"/>
              <a:t> </a:t>
            </a:r>
            <a:r>
              <a:rPr lang="es-ES" dirty="0" err="1"/>
              <a:t>trained</a:t>
            </a:r>
            <a:r>
              <a:rPr lang="es-ES" dirty="0"/>
              <a:t> and </a:t>
            </a:r>
            <a:r>
              <a:rPr lang="es-ES" dirty="0" err="1"/>
              <a:t>evaluated</a:t>
            </a:r>
            <a:r>
              <a:rPr lang="es-ES" dirty="0"/>
              <a:t>. </a:t>
            </a:r>
            <a:r>
              <a:rPr lang="es-ES" dirty="0" err="1"/>
              <a:t>The</a:t>
            </a:r>
            <a:r>
              <a:rPr lang="es-ES" dirty="0"/>
              <a:t> </a:t>
            </a:r>
            <a:r>
              <a:rPr lang="es-ES" dirty="0" err="1"/>
              <a:t>best</a:t>
            </a:r>
            <a:r>
              <a:rPr lang="es-ES" dirty="0"/>
              <a:t> </a:t>
            </a:r>
            <a:r>
              <a:rPr lang="es-ES" dirty="0" err="1"/>
              <a:t>parameters</a:t>
            </a:r>
            <a:r>
              <a:rPr lang="es-ES" dirty="0"/>
              <a:t>, </a:t>
            </a:r>
            <a:r>
              <a:rPr lang="es-ES" dirty="0" err="1"/>
              <a:t>best</a:t>
            </a:r>
            <a:r>
              <a:rPr lang="es-ES" dirty="0"/>
              <a:t> score, and AUC score are </a:t>
            </a:r>
            <a:r>
              <a:rPr lang="es-ES" dirty="0" err="1"/>
              <a:t>printed</a:t>
            </a:r>
            <a:r>
              <a:rPr lang="es-ES" dirty="0"/>
              <a:t> </a:t>
            </a:r>
            <a:r>
              <a:rPr lang="es-ES" dirty="0" err="1"/>
              <a:t>to</a:t>
            </a:r>
            <a:r>
              <a:rPr lang="es-ES" dirty="0"/>
              <a:t> </a:t>
            </a:r>
            <a:r>
              <a:rPr lang="es-ES" dirty="0" err="1"/>
              <a:t>the</a:t>
            </a:r>
            <a:r>
              <a:rPr lang="es-ES" dirty="0"/>
              <a:t> </a:t>
            </a:r>
            <a:r>
              <a:rPr lang="es-ES" dirty="0" err="1"/>
              <a:t>console</a:t>
            </a:r>
            <a:r>
              <a:rPr lang="es-ES" dirty="0"/>
              <a:t>.</a:t>
            </a:r>
          </a:p>
          <a:p>
            <a:endParaRPr lang="es-ES" dirty="0"/>
          </a:p>
          <a:p>
            <a:r>
              <a:rPr lang="es-ES" dirty="0" err="1"/>
              <a:t>GermanCM</a:t>
            </a:r>
            <a:r>
              <a:rPr lang="es-ES" dirty="0"/>
              <a:t>: and </a:t>
            </a:r>
            <a:r>
              <a:rPr lang="es-ES" dirty="0" err="1"/>
              <a:t>now</a:t>
            </a:r>
            <a:r>
              <a:rPr lang="es-ES" dirty="0"/>
              <a:t>, </a:t>
            </a:r>
            <a:r>
              <a:rPr lang="es-ES" dirty="0" err="1"/>
              <a:t>please</a:t>
            </a:r>
            <a:r>
              <a:rPr lang="es-ES" dirty="0"/>
              <a:t> </a:t>
            </a:r>
            <a:r>
              <a:rPr lang="es-ES" dirty="0" err="1"/>
              <a:t>build</a:t>
            </a:r>
            <a:r>
              <a:rPr lang="es-ES" dirty="0"/>
              <a:t> </a:t>
            </a:r>
            <a:r>
              <a:rPr lang="es-ES" dirty="0" err="1"/>
              <a:t>the</a:t>
            </a:r>
            <a:r>
              <a:rPr lang="es-ES" dirty="0"/>
              <a:t> </a:t>
            </a:r>
            <a:r>
              <a:rPr lang="es-ES" dirty="0" err="1"/>
              <a:t>same</a:t>
            </a:r>
            <a:r>
              <a:rPr lang="es-ES" dirty="0"/>
              <a:t> </a:t>
            </a:r>
            <a:r>
              <a:rPr lang="es-ES" dirty="0" err="1"/>
              <a:t>grid</a:t>
            </a:r>
            <a:r>
              <a:rPr lang="es-ES" dirty="0"/>
              <a:t> </a:t>
            </a:r>
            <a:r>
              <a:rPr lang="es-ES" dirty="0" err="1"/>
              <a:t>search</a:t>
            </a:r>
            <a:r>
              <a:rPr lang="es-ES" dirty="0"/>
              <a:t> </a:t>
            </a:r>
            <a:r>
              <a:rPr lang="es-ES" dirty="0" err="1"/>
              <a:t>cross</a:t>
            </a:r>
            <a:r>
              <a:rPr lang="es-ES" dirty="0"/>
              <a:t> </a:t>
            </a:r>
            <a:r>
              <a:rPr lang="es-ES" dirty="0" err="1"/>
              <a:t>validation</a:t>
            </a:r>
            <a:r>
              <a:rPr lang="es-ES" dirty="0"/>
              <a:t> </a:t>
            </a:r>
            <a:r>
              <a:rPr lang="es-ES" dirty="0" err="1"/>
              <a:t>model</a:t>
            </a:r>
            <a:r>
              <a:rPr lang="es-ES" dirty="0"/>
              <a:t> pipeline </a:t>
            </a:r>
            <a:r>
              <a:rPr lang="es-ES" dirty="0" err="1"/>
              <a:t>with</a:t>
            </a:r>
            <a:r>
              <a:rPr lang="es-ES" dirty="0"/>
              <a:t> SVM </a:t>
            </a:r>
            <a:r>
              <a:rPr lang="es-ES" dirty="0" err="1"/>
              <a:t>classifier</a:t>
            </a:r>
            <a:r>
              <a:rPr lang="es-ES" dirty="0"/>
              <a:t> </a:t>
            </a:r>
            <a:r>
              <a:rPr lang="es-ES" dirty="0" err="1"/>
              <a:t>from</a:t>
            </a:r>
            <a:r>
              <a:rPr lang="es-ES" dirty="0"/>
              <a:t> </a:t>
            </a:r>
            <a:r>
              <a:rPr lang="es-ES" dirty="0" err="1"/>
              <a:t>scikit</a:t>
            </a:r>
            <a:r>
              <a:rPr lang="es-ES" dirty="0"/>
              <a:t> </a:t>
            </a:r>
            <a:r>
              <a:rPr lang="es-ES" dirty="0" err="1"/>
              <a:t>learn</a:t>
            </a:r>
            <a:endParaRPr lang="es-ES" dirty="0"/>
          </a:p>
          <a:p>
            <a:endParaRPr lang="es-ES" dirty="0"/>
          </a:p>
          <a:p>
            <a:r>
              <a:rPr lang="es-ES" dirty="0"/>
              <a:t>GitHub </a:t>
            </a:r>
            <a:r>
              <a:rPr lang="es-ES" dirty="0" err="1"/>
              <a:t>Copilot</a:t>
            </a:r>
            <a:r>
              <a:rPr lang="es-ES" dirty="0"/>
              <a:t>: </a:t>
            </a:r>
            <a:r>
              <a:rPr lang="es-ES" dirty="0" err="1"/>
              <a:t>Certainly</a:t>
            </a:r>
            <a:r>
              <a:rPr lang="es-ES" dirty="0"/>
              <a:t>! </a:t>
            </a:r>
            <a:r>
              <a:rPr lang="es-ES" dirty="0" err="1"/>
              <a:t>Here's</a:t>
            </a:r>
            <a:r>
              <a:rPr lang="es-ES" dirty="0"/>
              <a:t> </a:t>
            </a:r>
            <a:r>
              <a:rPr lang="es-ES" dirty="0" err="1"/>
              <a:t>an</a:t>
            </a:r>
            <a:r>
              <a:rPr lang="es-ES" dirty="0"/>
              <a:t> </a:t>
            </a:r>
            <a:r>
              <a:rPr lang="es-ES" dirty="0" err="1"/>
              <a:t>example</a:t>
            </a:r>
            <a:r>
              <a:rPr lang="es-ES" dirty="0"/>
              <a:t> </a:t>
            </a:r>
            <a:r>
              <a:rPr lang="es-ES" dirty="0" err="1"/>
              <a:t>of</a:t>
            </a:r>
            <a:r>
              <a:rPr lang="es-ES" dirty="0"/>
              <a:t> </a:t>
            </a:r>
            <a:r>
              <a:rPr lang="es-ES" dirty="0" err="1"/>
              <a:t>how</a:t>
            </a:r>
            <a:r>
              <a:rPr lang="es-ES" dirty="0"/>
              <a:t> </a:t>
            </a:r>
            <a:r>
              <a:rPr lang="es-ES" dirty="0" err="1"/>
              <a:t>you</a:t>
            </a:r>
            <a:r>
              <a:rPr lang="es-ES" dirty="0"/>
              <a:t> can </a:t>
            </a:r>
            <a:r>
              <a:rPr lang="es-ES" dirty="0" err="1"/>
              <a:t>build</a:t>
            </a:r>
            <a:r>
              <a:rPr lang="es-ES" dirty="0"/>
              <a:t> a </a:t>
            </a:r>
            <a:r>
              <a:rPr lang="es-ES" dirty="0" err="1"/>
              <a:t>grid</a:t>
            </a:r>
            <a:r>
              <a:rPr lang="es-ES" dirty="0"/>
              <a:t> </a:t>
            </a:r>
            <a:r>
              <a:rPr lang="es-ES" dirty="0" err="1"/>
              <a:t>search</a:t>
            </a:r>
            <a:r>
              <a:rPr lang="es-ES" dirty="0"/>
              <a:t> </a:t>
            </a:r>
            <a:r>
              <a:rPr lang="es-ES" dirty="0" err="1"/>
              <a:t>cross-validation</a:t>
            </a:r>
            <a:r>
              <a:rPr lang="es-ES" dirty="0"/>
              <a:t> </a:t>
            </a:r>
            <a:r>
              <a:rPr lang="es-ES" dirty="0" err="1"/>
              <a:t>model</a:t>
            </a:r>
            <a:r>
              <a:rPr lang="es-ES" dirty="0"/>
              <a:t> pipeline </a:t>
            </a:r>
            <a:r>
              <a:rPr lang="es-ES" dirty="0" err="1"/>
              <a:t>with</a:t>
            </a:r>
            <a:r>
              <a:rPr lang="es-ES" dirty="0"/>
              <a:t> </a:t>
            </a:r>
            <a:r>
              <a:rPr lang="es-ES" dirty="0" err="1"/>
              <a:t>an</a:t>
            </a:r>
            <a:r>
              <a:rPr lang="es-ES" dirty="0"/>
              <a:t> SVM </a:t>
            </a:r>
            <a:r>
              <a:rPr lang="es-ES" dirty="0" err="1"/>
              <a:t>classifier</a:t>
            </a:r>
            <a:r>
              <a:rPr lang="es-ES" dirty="0"/>
              <a:t> </a:t>
            </a:r>
            <a:r>
              <a:rPr lang="es-ES" dirty="0" err="1"/>
              <a:t>from</a:t>
            </a:r>
            <a:r>
              <a:rPr lang="es-ES" dirty="0"/>
              <a:t> </a:t>
            </a:r>
            <a:r>
              <a:rPr lang="es-ES" dirty="0" err="1"/>
              <a:t>scikit-learn</a:t>
            </a:r>
            <a:r>
              <a:rPr lang="es-ES" dirty="0"/>
              <a:t>:</a:t>
            </a:r>
          </a:p>
          <a:p>
            <a:endParaRPr lang="es-ES" dirty="0"/>
          </a:p>
          <a:p>
            <a:r>
              <a:rPr lang="es-ES" dirty="0"/>
              <a:t>```</a:t>
            </a:r>
            <a:r>
              <a:rPr lang="es-ES" dirty="0" err="1"/>
              <a:t>python</a:t>
            </a:r>
            <a:endParaRPr lang="es-ES" dirty="0"/>
          </a:p>
          <a:p>
            <a:r>
              <a:rPr lang="es-ES" dirty="0" err="1"/>
              <a:t>import</a:t>
            </a:r>
            <a:r>
              <a:rPr lang="es-ES" dirty="0"/>
              <a:t> pandas as </a:t>
            </a:r>
            <a:r>
              <a:rPr lang="es-ES" dirty="0" err="1"/>
              <a:t>pd</a:t>
            </a:r>
            <a:endParaRPr lang="es-ES" dirty="0"/>
          </a:p>
          <a:p>
            <a:r>
              <a:rPr lang="es-ES" dirty="0" err="1"/>
              <a:t>from</a:t>
            </a:r>
            <a:r>
              <a:rPr lang="es-ES" dirty="0"/>
              <a:t> </a:t>
            </a:r>
            <a:r>
              <a:rPr lang="es-ES" dirty="0" err="1"/>
              <a:t>sklearn.svm</a:t>
            </a:r>
            <a:r>
              <a:rPr lang="es-ES" dirty="0"/>
              <a:t> </a:t>
            </a:r>
            <a:r>
              <a:rPr lang="es-ES" dirty="0" err="1"/>
              <a:t>import</a:t>
            </a:r>
            <a:r>
              <a:rPr lang="es-ES" dirty="0"/>
              <a:t> SVC</a:t>
            </a:r>
          </a:p>
          <a:p>
            <a:r>
              <a:rPr lang="es-ES" dirty="0" err="1"/>
              <a:t>from</a:t>
            </a:r>
            <a:r>
              <a:rPr lang="es-ES" dirty="0"/>
              <a:t> </a:t>
            </a:r>
            <a:r>
              <a:rPr lang="es-ES" dirty="0" err="1"/>
              <a:t>sklearn.model_selection</a:t>
            </a:r>
            <a:r>
              <a:rPr lang="es-ES" dirty="0"/>
              <a:t> </a:t>
            </a:r>
            <a:r>
              <a:rPr lang="es-ES" dirty="0" err="1"/>
              <a:t>import</a:t>
            </a:r>
            <a:r>
              <a:rPr lang="es-ES" dirty="0"/>
              <a:t> </a:t>
            </a:r>
            <a:r>
              <a:rPr lang="es-ES" dirty="0" err="1"/>
              <a:t>GridSearchCV</a:t>
            </a:r>
            <a:r>
              <a:rPr lang="es-ES" dirty="0"/>
              <a:t>, </a:t>
            </a:r>
            <a:r>
              <a:rPr lang="es-ES" dirty="0" err="1"/>
              <a:t>train_test_split</a:t>
            </a:r>
            <a:endParaRPr lang="es-ES" dirty="0"/>
          </a:p>
          <a:p>
            <a:r>
              <a:rPr lang="es-ES" dirty="0" err="1"/>
              <a:t>from</a:t>
            </a:r>
            <a:r>
              <a:rPr lang="es-ES" dirty="0"/>
              <a:t> </a:t>
            </a:r>
            <a:r>
              <a:rPr lang="es-ES" dirty="0" err="1"/>
              <a:t>sklearn.metrics</a:t>
            </a:r>
            <a:r>
              <a:rPr lang="es-ES" dirty="0"/>
              <a:t> </a:t>
            </a:r>
            <a:r>
              <a:rPr lang="es-ES" dirty="0" err="1"/>
              <a:t>import</a:t>
            </a:r>
            <a:r>
              <a:rPr lang="es-ES" dirty="0"/>
              <a:t> </a:t>
            </a:r>
            <a:r>
              <a:rPr lang="es-ES" dirty="0" err="1"/>
              <a:t>accuracy_score</a:t>
            </a:r>
            <a:endParaRPr lang="es-ES" dirty="0"/>
          </a:p>
          <a:p>
            <a:endParaRPr lang="es-ES" dirty="0"/>
          </a:p>
          <a:p>
            <a:r>
              <a:rPr lang="es-ES" dirty="0" err="1"/>
              <a:t>class</a:t>
            </a:r>
            <a:r>
              <a:rPr lang="es-ES" dirty="0"/>
              <a:t> </a:t>
            </a:r>
            <a:r>
              <a:rPr lang="es-ES" dirty="0" err="1"/>
              <a:t>SVMTrainer</a:t>
            </a:r>
            <a:r>
              <a:rPr lang="es-ES" dirty="0"/>
              <a:t>:</a:t>
            </a:r>
          </a:p>
          <a:p>
            <a:r>
              <a:rPr lang="es-ES" dirty="0"/>
              <a:t>    </a:t>
            </a:r>
            <a:r>
              <a:rPr lang="es-ES" dirty="0" err="1"/>
              <a:t>def</a:t>
            </a:r>
            <a:r>
              <a:rPr lang="es-ES" dirty="0"/>
              <a:t> __</a:t>
            </a:r>
            <a:r>
              <a:rPr lang="es-ES" dirty="0" err="1"/>
              <a:t>init</a:t>
            </a:r>
            <a:r>
              <a:rPr lang="es-ES" dirty="0"/>
              <a:t>__(</a:t>
            </a:r>
            <a:r>
              <a:rPr lang="es-ES" dirty="0" err="1"/>
              <a:t>self</a:t>
            </a:r>
            <a:r>
              <a:rPr lang="es-ES" dirty="0"/>
              <a:t>, </a:t>
            </a:r>
            <a:r>
              <a:rPr lang="es-ES" dirty="0" err="1"/>
              <a:t>param_grid</a:t>
            </a:r>
            <a:r>
              <a:rPr lang="es-ES" dirty="0"/>
              <a:t>):</a:t>
            </a:r>
          </a:p>
          <a:p>
            <a:r>
              <a:rPr lang="es-ES" dirty="0"/>
              <a:t>        </a:t>
            </a:r>
            <a:r>
              <a:rPr lang="es-ES" dirty="0" err="1"/>
              <a:t>self.param_grid</a:t>
            </a:r>
            <a:r>
              <a:rPr lang="es-ES" dirty="0"/>
              <a:t> = </a:t>
            </a:r>
            <a:r>
              <a:rPr lang="es-ES" dirty="0" err="1"/>
              <a:t>param_grid</a:t>
            </a:r>
            <a:endParaRPr lang="es-ES" dirty="0"/>
          </a:p>
          <a:p>
            <a:r>
              <a:rPr lang="es-ES" dirty="0"/>
              <a:t>        </a:t>
            </a:r>
            <a:r>
              <a:rPr lang="es-ES" dirty="0" err="1"/>
              <a:t>self.best_params</a:t>
            </a:r>
            <a:r>
              <a:rPr lang="es-ES" dirty="0"/>
              <a:t> = </a:t>
            </a:r>
            <a:r>
              <a:rPr lang="es-ES" dirty="0" err="1"/>
              <a:t>None</a:t>
            </a:r>
            <a:endParaRPr lang="es-ES" dirty="0"/>
          </a:p>
          <a:p>
            <a:r>
              <a:rPr lang="es-ES" dirty="0"/>
              <a:t>        </a:t>
            </a:r>
            <a:r>
              <a:rPr lang="es-ES" dirty="0" err="1"/>
              <a:t>self.best_score</a:t>
            </a:r>
            <a:r>
              <a:rPr lang="es-ES" dirty="0"/>
              <a:t> = </a:t>
            </a:r>
            <a:r>
              <a:rPr lang="es-ES" dirty="0" err="1"/>
              <a:t>None</a:t>
            </a:r>
            <a:endParaRPr lang="es-ES" dirty="0"/>
          </a:p>
          <a:p>
            <a:r>
              <a:rPr lang="es-ES" dirty="0"/>
              <a:t>        </a:t>
            </a:r>
            <a:r>
              <a:rPr lang="es-ES" dirty="0" err="1"/>
              <a:t>self.best_model</a:t>
            </a:r>
            <a:r>
              <a:rPr lang="es-ES" dirty="0"/>
              <a:t> = </a:t>
            </a:r>
            <a:r>
              <a:rPr lang="es-ES" dirty="0" err="1"/>
              <a:t>None</a:t>
            </a:r>
            <a:endParaRPr lang="es-ES" dirty="0"/>
          </a:p>
          <a:p>
            <a:endParaRPr lang="es-ES" dirty="0"/>
          </a:p>
          <a:p>
            <a:r>
              <a:rPr lang="es-ES" dirty="0"/>
              <a:t>    </a:t>
            </a:r>
            <a:r>
              <a:rPr lang="es-ES" dirty="0" err="1"/>
              <a:t>def</a:t>
            </a:r>
            <a:r>
              <a:rPr lang="es-ES" dirty="0"/>
              <a:t> </a:t>
            </a:r>
            <a:r>
              <a:rPr lang="es-ES" dirty="0" err="1"/>
              <a:t>train</a:t>
            </a:r>
            <a:r>
              <a:rPr lang="es-ES" dirty="0"/>
              <a:t>(</a:t>
            </a:r>
            <a:r>
              <a:rPr lang="es-ES" dirty="0" err="1"/>
              <a:t>self</a:t>
            </a:r>
            <a:r>
              <a:rPr lang="es-ES" dirty="0"/>
              <a:t>, X, y):</a:t>
            </a:r>
          </a:p>
          <a:p>
            <a:r>
              <a:rPr lang="es-ES" dirty="0"/>
              <a:t>        # Split </a:t>
            </a:r>
            <a:r>
              <a:rPr lang="es-ES" dirty="0" err="1"/>
              <a:t>the</a:t>
            </a:r>
            <a:r>
              <a:rPr lang="es-ES" dirty="0"/>
              <a:t> data </a:t>
            </a:r>
            <a:r>
              <a:rPr lang="es-ES" dirty="0" err="1"/>
              <a:t>into</a:t>
            </a:r>
            <a:r>
              <a:rPr lang="es-ES" dirty="0"/>
              <a:t> training and </a:t>
            </a:r>
            <a:r>
              <a:rPr lang="es-ES" dirty="0" err="1"/>
              <a:t>testing</a:t>
            </a:r>
            <a:r>
              <a:rPr lang="es-ES" dirty="0"/>
              <a:t> sets</a:t>
            </a:r>
          </a:p>
          <a:p>
            <a:r>
              <a:rPr lang="es-ES" dirty="0"/>
              <a:t>        </a:t>
            </a:r>
            <a:r>
              <a:rPr lang="es-ES" dirty="0" err="1"/>
              <a:t>X_train</a:t>
            </a:r>
            <a:r>
              <a:rPr lang="es-ES" dirty="0"/>
              <a:t>, </a:t>
            </a:r>
            <a:r>
              <a:rPr lang="es-ES" dirty="0" err="1"/>
              <a:t>X_test</a:t>
            </a:r>
            <a:r>
              <a:rPr lang="es-ES" dirty="0"/>
              <a:t>, </a:t>
            </a:r>
            <a:r>
              <a:rPr lang="es-ES" dirty="0" err="1"/>
              <a:t>y_train</a:t>
            </a:r>
            <a:r>
              <a:rPr lang="es-ES" dirty="0"/>
              <a:t>, </a:t>
            </a:r>
            <a:r>
              <a:rPr lang="es-ES" dirty="0" err="1"/>
              <a:t>y_test</a:t>
            </a:r>
            <a:r>
              <a:rPr lang="es-ES" dirty="0"/>
              <a:t> = </a:t>
            </a:r>
            <a:r>
              <a:rPr lang="es-ES" dirty="0" err="1"/>
              <a:t>train_test_split</a:t>
            </a:r>
            <a:r>
              <a:rPr lang="es-ES" dirty="0"/>
              <a:t>(X, y, </a:t>
            </a:r>
            <a:r>
              <a:rPr lang="es-ES" dirty="0" err="1"/>
              <a:t>test_size</a:t>
            </a:r>
            <a:r>
              <a:rPr lang="es-ES" dirty="0"/>
              <a:t>=0.2, </a:t>
            </a:r>
            <a:r>
              <a:rPr lang="es-ES" dirty="0" err="1"/>
              <a:t>random_state</a:t>
            </a:r>
            <a:r>
              <a:rPr lang="es-ES" dirty="0"/>
              <a:t>=42)</a:t>
            </a:r>
          </a:p>
          <a:p>
            <a:endParaRPr lang="es-ES" dirty="0"/>
          </a:p>
          <a:p>
            <a:r>
              <a:rPr lang="es-ES" dirty="0"/>
              <a:t>        # </a:t>
            </a:r>
            <a:r>
              <a:rPr lang="es-ES" dirty="0" err="1"/>
              <a:t>Create</a:t>
            </a:r>
            <a:r>
              <a:rPr lang="es-ES" dirty="0"/>
              <a:t> </a:t>
            </a:r>
            <a:r>
              <a:rPr lang="es-ES" dirty="0" err="1"/>
              <a:t>the</a:t>
            </a:r>
            <a:r>
              <a:rPr lang="es-ES" dirty="0"/>
              <a:t> SVM </a:t>
            </a:r>
            <a:r>
              <a:rPr lang="es-ES" dirty="0" err="1"/>
              <a:t>classifier</a:t>
            </a:r>
            <a:endParaRPr lang="es-ES" dirty="0"/>
          </a:p>
          <a:p>
            <a:r>
              <a:rPr lang="es-ES" dirty="0"/>
              <a:t>        </a:t>
            </a:r>
            <a:r>
              <a:rPr lang="es-ES" dirty="0" err="1"/>
              <a:t>svm_model</a:t>
            </a:r>
            <a:r>
              <a:rPr lang="es-ES" dirty="0"/>
              <a:t> = SVC()</a:t>
            </a:r>
          </a:p>
          <a:p>
            <a:endParaRPr lang="es-ES" dirty="0"/>
          </a:p>
          <a:p>
            <a:r>
              <a:rPr lang="es-ES" dirty="0"/>
              <a:t>        # </a:t>
            </a:r>
            <a:r>
              <a:rPr lang="es-ES" dirty="0" err="1"/>
              <a:t>Perform</a:t>
            </a:r>
            <a:r>
              <a:rPr lang="es-ES" dirty="0"/>
              <a:t> </a:t>
            </a:r>
            <a:r>
              <a:rPr lang="es-ES" dirty="0" err="1"/>
              <a:t>grid</a:t>
            </a:r>
            <a:r>
              <a:rPr lang="es-ES" dirty="0"/>
              <a:t> </a:t>
            </a:r>
            <a:r>
              <a:rPr lang="es-ES" dirty="0" err="1"/>
              <a:t>search</a:t>
            </a:r>
            <a:r>
              <a:rPr lang="es-ES" dirty="0"/>
              <a:t> </a:t>
            </a:r>
            <a:r>
              <a:rPr lang="es-ES" dirty="0" err="1"/>
              <a:t>cross-validation</a:t>
            </a:r>
            <a:endParaRPr lang="es-ES" dirty="0"/>
          </a:p>
          <a:p>
            <a:r>
              <a:rPr lang="es-ES" dirty="0"/>
              <a:t>        </a:t>
            </a:r>
            <a:r>
              <a:rPr lang="es-ES" dirty="0" err="1"/>
              <a:t>grid_search</a:t>
            </a:r>
            <a:r>
              <a:rPr lang="es-ES" dirty="0"/>
              <a:t> = </a:t>
            </a:r>
            <a:r>
              <a:rPr lang="es-ES" dirty="0" err="1"/>
              <a:t>GridSearchCV</a:t>
            </a:r>
            <a:r>
              <a:rPr lang="es-ES" dirty="0"/>
              <a:t>(</a:t>
            </a:r>
            <a:r>
              <a:rPr lang="es-ES" dirty="0" err="1"/>
              <a:t>estimator</a:t>
            </a:r>
            <a:r>
              <a:rPr lang="es-ES" dirty="0"/>
              <a:t>=</a:t>
            </a:r>
            <a:r>
              <a:rPr lang="es-ES" dirty="0" err="1"/>
              <a:t>svm_model</a:t>
            </a:r>
            <a:r>
              <a:rPr lang="es-ES" dirty="0"/>
              <a:t>, </a:t>
            </a:r>
            <a:r>
              <a:rPr lang="es-ES" dirty="0" err="1"/>
              <a:t>param_grid</a:t>
            </a:r>
            <a:r>
              <a:rPr lang="es-ES" dirty="0"/>
              <a:t>=</a:t>
            </a:r>
            <a:r>
              <a:rPr lang="es-ES" dirty="0" err="1"/>
              <a:t>self.param_grid</a:t>
            </a:r>
            <a:r>
              <a:rPr lang="es-ES" dirty="0"/>
              <a:t>, </a:t>
            </a:r>
            <a:r>
              <a:rPr lang="es-ES" dirty="0" err="1"/>
              <a:t>cv</a:t>
            </a:r>
            <a:r>
              <a:rPr lang="es-ES" dirty="0"/>
              <a:t>=5, </a:t>
            </a:r>
            <a:r>
              <a:rPr lang="es-ES" dirty="0" err="1"/>
              <a:t>scoring</a:t>
            </a:r>
            <a:r>
              <a:rPr lang="es-ES" dirty="0"/>
              <a:t>='</a:t>
            </a:r>
            <a:r>
              <a:rPr lang="es-ES" dirty="0" err="1"/>
              <a:t>accuracy</a:t>
            </a:r>
            <a:r>
              <a:rPr lang="es-ES" dirty="0"/>
              <a:t>')</a:t>
            </a:r>
          </a:p>
          <a:p>
            <a:r>
              <a:rPr lang="es-ES" dirty="0"/>
              <a:t>        </a:t>
            </a:r>
            <a:r>
              <a:rPr lang="es-ES" dirty="0" err="1"/>
              <a:t>grid_search.fit</a:t>
            </a:r>
            <a:r>
              <a:rPr lang="es-ES" dirty="0"/>
              <a:t>(</a:t>
            </a:r>
            <a:r>
              <a:rPr lang="es-ES" dirty="0" err="1"/>
              <a:t>X_train</a:t>
            </a:r>
            <a:r>
              <a:rPr lang="es-ES" dirty="0"/>
              <a:t>, </a:t>
            </a:r>
            <a:r>
              <a:rPr lang="es-ES" dirty="0" err="1"/>
              <a:t>y_train</a:t>
            </a:r>
            <a:r>
              <a:rPr lang="es-ES" dirty="0"/>
              <a:t>)</a:t>
            </a:r>
          </a:p>
          <a:p>
            <a:endParaRPr lang="es-ES" dirty="0"/>
          </a:p>
          <a:p>
            <a:r>
              <a:rPr lang="es-ES" dirty="0"/>
              <a:t>        # </a:t>
            </a:r>
            <a:r>
              <a:rPr lang="es-ES" dirty="0" err="1"/>
              <a:t>Get</a:t>
            </a:r>
            <a:r>
              <a:rPr lang="es-ES" dirty="0"/>
              <a:t> </a:t>
            </a:r>
            <a:r>
              <a:rPr lang="es-ES" dirty="0" err="1"/>
              <a:t>the</a:t>
            </a:r>
            <a:r>
              <a:rPr lang="es-ES" dirty="0"/>
              <a:t> </a:t>
            </a:r>
            <a:r>
              <a:rPr lang="es-ES" dirty="0" err="1"/>
              <a:t>best</a:t>
            </a:r>
            <a:r>
              <a:rPr lang="es-ES" dirty="0"/>
              <a:t> </a:t>
            </a:r>
            <a:r>
              <a:rPr lang="es-ES" dirty="0" err="1"/>
              <a:t>parameters</a:t>
            </a:r>
            <a:r>
              <a:rPr lang="es-ES" dirty="0"/>
              <a:t> and </a:t>
            </a:r>
            <a:r>
              <a:rPr lang="es-ES" dirty="0" err="1"/>
              <a:t>best</a:t>
            </a:r>
            <a:r>
              <a:rPr lang="es-ES" dirty="0"/>
              <a:t> score</a:t>
            </a:r>
          </a:p>
          <a:p>
            <a:r>
              <a:rPr lang="es-ES" dirty="0"/>
              <a:t>        </a:t>
            </a:r>
            <a:r>
              <a:rPr lang="es-ES" dirty="0" err="1"/>
              <a:t>self.best_params</a:t>
            </a:r>
            <a:r>
              <a:rPr lang="es-ES" dirty="0"/>
              <a:t> = </a:t>
            </a:r>
            <a:r>
              <a:rPr lang="es-ES" dirty="0" err="1"/>
              <a:t>grid_search.best_params</a:t>
            </a:r>
            <a:r>
              <a:rPr lang="es-ES" dirty="0"/>
              <a:t>_</a:t>
            </a:r>
          </a:p>
          <a:p>
            <a:r>
              <a:rPr lang="es-ES" dirty="0"/>
              <a:t>        </a:t>
            </a:r>
            <a:r>
              <a:rPr lang="es-ES" dirty="0" err="1"/>
              <a:t>self.best_score</a:t>
            </a:r>
            <a:r>
              <a:rPr lang="es-ES" dirty="0"/>
              <a:t> = </a:t>
            </a:r>
            <a:r>
              <a:rPr lang="es-ES" dirty="0" err="1"/>
              <a:t>grid_search.best_score</a:t>
            </a:r>
            <a:r>
              <a:rPr lang="es-ES" dirty="0"/>
              <a:t>_</a:t>
            </a:r>
          </a:p>
          <a:p>
            <a:endParaRPr lang="es-ES" dirty="0"/>
          </a:p>
          <a:p>
            <a:r>
              <a:rPr lang="es-ES" dirty="0"/>
              <a:t>        # Train </a:t>
            </a:r>
            <a:r>
              <a:rPr lang="es-ES" dirty="0" err="1"/>
              <a:t>the</a:t>
            </a:r>
            <a:r>
              <a:rPr lang="es-ES" dirty="0"/>
              <a:t> </a:t>
            </a:r>
            <a:r>
              <a:rPr lang="es-ES" dirty="0" err="1"/>
              <a:t>model</a:t>
            </a:r>
            <a:r>
              <a:rPr lang="es-ES" dirty="0"/>
              <a:t> </a:t>
            </a:r>
            <a:r>
              <a:rPr lang="es-ES" dirty="0" err="1"/>
              <a:t>with</a:t>
            </a:r>
            <a:r>
              <a:rPr lang="es-ES" dirty="0"/>
              <a:t> </a:t>
            </a:r>
            <a:r>
              <a:rPr lang="es-ES" dirty="0" err="1"/>
              <a:t>the</a:t>
            </a:r>
            <a:r>
              <a:rPr lang="es-ES" dirty="0"/>
              <a:t> </a:t>
            </a:r>
            <a:r>
              <a:rPr lang="es-ES" dirty="0" err="1"/>
              <a:t>best</a:t>
            </a:r>
            <a:r>
              <a:rPr lang="es-ES" dirty="0"/>
              <a:t> </a:t>
            </a:r>
            <a:r>
              <a:rPr lang="es-ES" dirty="0" err="1"/>
              <a:t>parameters</a:t>
            </a:r>
            <a:endParaRPr lang="es-ES" dirty="0"/>
          </a:p>
          <a:p>
            <a:r>
              <a:rPr lang="es-ES" dirty="0"/>
              <a:t>        </a:t>
            </a:r>
            <a:r>
              <a:rPr lang="es-ES" dirty="0" err="1"/>
              <a:t>self.best_model</a:t>
            </a:r>
            <a:r>
              <a:rPr lang="es-ES" dirty="0"/>
              <a:t> = SVC(**</a:t>
            </a:r>
            <a:r>
              <a:rPr lang="es-ES" dirty="0" err="1"/>
              <a:t>self.best_params</a:t>
            </a:r>
            <a:r>
              <a:rPr lang="es-ES" dirty="0"/>
              <a:t>)</a:t>
            </a:r>
          </a:p>
          <a:p>
            <a:r>
              <a:rPr lang="es-ES" dirty="0"/>
              <a:t>        </a:t>
            </a:r>
            <a:r>
              <a:rPr lang="es-ES" dirty="0" err="1"/>
              <a:t>self.best_model.fit</a:t>
            </a:r>
            <a:r>
              <a:rPr lang="es-ES" dirty="0"/>
              <a:t>(</a:t>
            </a:r>
            <a:r>
              <a:rPr lang="es-ES" dirty="0" err="1"/>
              <a:t>X_train</a:t>
            </a:r>
            <a:r>
              <a:rPr lang="es-ES" dirty="0"/>
              <a:t>, </a:t>
            </a:r>
            <a:r>
              <a:rPr lang="es-ES" dirty="0" err="1"/>
              <a:t>y_train</a:t>
            </a:r>
            <a:r>
              <a:rPr lang="es-ES" dirty="0"/>
              <a:t>)</a:t>
            </a:r>
          </a:p>
          <a:p>
            <a:endParaRPr lang="es-ES" dirty="0"/>
          </a:p>
          <a:p>
            <a:r>
              <a:rPr lang="es-ES" dirty="0"/>
              <a:t>        # </a:t>
            </a:r>
            <a:r>
              <a:rPr lang="es-ES" dirty="0" err="1"/>
              <a:t>Make</a:t>
            </a:r>
            <a:r>
              <a:rPr lang="es-ES" dirty="0"/>
              <a:t> </a:t>
            </a:r>
            <a:r>
              <a:rPr lang="es-ES" dirty="0" err="1"/>
              <a:t>predictions</a:t>
            </a:r>
            <a:r>
              <a:rPr lang="es-ES" dirty="0"/>
              <a:t> </a:t>
            </a:r>
            <a:r>
              <a:rPr lang="es-ES" dirty="0" err="1"/>
              <a:t>on</a:t>
            </a:r>
            <a:r>
              <a:rPr lang="es-ES" dirty="0"/>
              <a:t> </a:t>
            </a:r>
            <a:r>
              <a:rPr lang="es-ES" dirty="0" err="1"/>
              <a:t>the</a:t>
            </a:r>
            <a:r>
              <a:rPr lang="es-ES" dirty="0"/>
              <a:t> test set</a:t>
            </a:r>
          </a:p>
          <a:p>
            <a:r>
              <a:rPr lang="es-ES" dirty="0"/>
              <a:t>        </a:t>
            </a:r>
            <a:r>
              <a:rPr lang="es-ES" dirty="0" err="1"/>
              <a:t>y_pred</a:t>
            </a:r>
            <a:r>
              <a:rPr lang="es-ES" dirty="0"/>
              <a:t> = </a:t>
            </a:r>
            <a:r>
              <a:rPr lang="es-ES" dirty="0" err="1"/>
              <a:t>self.best_model.predict</a:t>
            </a:r>
            <a:r>
              <a:rPr lang="es-ES" dirty="0"/>
              <a:t>(</a:t>
            </a:r>
            <a:r>
              <a:rPr lang="es-ES" dirty="0" err="1"/>
              <a:t>X_test</a:t>
            </a:r>
            <a:r>
              <a:rPr lang="es-ES" dirty="0"/>
              <a:t>)</a:t>
            </a:r>
          </a:p>
          <a:p>
            <a:endParaRPr lang="es-ES" dirty="0"/>
          </a:p>
          <a:p>
            <a:r>
              <a:rPr lang="es-ES" dirty="0"/>
              <a:t>        # </a:t>
            </a:r>
            <a:r>
              <a:rPr lang="es-ES" dirty="0" err="1"/>
              <a:t>Calculate</a:t>
            </a:r>
            <a:r>
              <a:rPr lang="es-ES" dirty="0"/>
              <a:t> </a:t>
            </a:r>
            <a:r>
              <a:rPr lang="es-ES" dirty="0" err="1"/>
              <a:t>accuracy</a:t>
            </a:r>
            <a:r>
              <a:rPr lang="es-ES" dirty="0"/>
              <a:t> score</a:t>
            </a:r>
          </a:p>
          <a:p>
            <a:r>
              <a:rPr lang="es-ES" dirty="0"/>
              <a:t>        </a:t>
            </a:r>
            <a:r>
              <a:rPr lang="es-ES" dirty="0" err="1"/>
              <a:t>accuracy</a:t>
            </a:r>
            <a:r>
              <a:rPr lang="es-ES" dirty="0"/>
              <a:t> = </a:t>
            </a:r>
            <a:r>
              <a:rPr lang="es-ES" dirty="0" err="1"/>
              <a:t>accuracy_score</a:t>
            </a:r>
            <a:r>
              <a:rPr lang="es-ES" dirty="0"/>
              <a:t>(</a:t>
            </a:r>
            <a:r>
              <a:rPr lang="es-ES" dirty="0" err="1"/>
              <a:t>y_test</a:t>
            </a:r>
            <a:r>
              <a:rPr lang="es-ES" dirty="0"/>
              <a:t>, </a:t>
            </a:r>
            <a:r>
              <a:rPr lang="es-ES" dirty="0" err="1"/>
              <a:t>y_pred</a:t>
            </a:r>
            <a:r>
              <a:rPr lang="es-ES" dirty="0"/>
              <a:t>)</a:t>
            </a:r>
          </a:p>
          <a:p>
            <a:endParaRPr lang="es-ES" dirty="0"/>
          </a:p>
          <a:p>
            <a:r>
              <a:rPr lang="es-ES" dirty="0"/>
              <a:t>        </a:t>
            </a:r>
            <a:r>
              <a:rPr lang="es-ES" dirty="0" err="1"/>
              <a:t>return</a:t>
            </a:r>
            <a:r>
              <a:rPr lang="es-ES" dirty="0"/>
              <a:t> </a:t>
            </a:r>
            <a:r>
              <a:rPr lang="es-ES" dirty="0" err="1"/>
              <a:t>accuracy</a:t>
            </a:r>
            <a:endParaRPr lang="es-ES" dirty="0"/>
          </a:p>
          <a:p>
            <a:endParaRPr lang="es-ES" dirty="0"/>
          </a:p>
          <a:p>
            <a:r>
              <a:rPr lang="es-ES" dirty="0"/>
              <a:t>    </a:t>
            </a:r>
            <a:r>
              <a:rPr lang="es-ES" dirty="0" err="1"/>
              <a:t>def</a:t>
            </a:r>
            <a:r>
              <a:rPr lang="es-ES" dirty="0"/>
              <a:t> </a:t>
            </a:r>
            <a:r>
              <a:rPr lang="es-ES" dirty="0" err="1"/>
              <a:t>get_best_params</a:t>
            </a:r>
            <a:r>
              <a:rPr lang="es-ES" dirty="0"/>
              <a:t>(</a:t>
            </a:r>
            <a:r>
              <a:rPr lang="es-ES" dirty="0" err="1"/>
              <a:t>self</a:t>
            </a:r>
            <a:r>
              <a:rPr lang="es-ES" dirty="0"/>
              <a:t>):</a:t>
            </a:r>
          </a:p>
          <a:p>
            <a:r>
              <a:rPr lang="es-ES" dirty="0"/>
              <a:t>        </a:t>
            </a:r>
            <a:r>
              <a:rPr lang="es-ES" dirty="0" err="1"/>
              <a:t>return</a:t>
            </a:r>
            <a:r>
              <a:rPr lang="es-ES" dirty="0"/>
              <a:t> </a:t>
            </a:r>
            <a:r>
              <a:rPr lang="es-ES" dirty="0" err="1"/>
              <a:t>self.best_params</a:t>
            </a:r>
            <a:endParaRPr lang="es-ES" dirty="0"/>
          </a:p>
          <a:p>
            <a:endParaRPr lang="es-ES" dirty="0"/>
          </a:p>
          <a:p>
            <a:r>
              <a:rPr lang="es-ES" dirty="0"/>
              <a:t>    </a:t>
            </a:r>
            <a:r>
              <a:rPr lang="es-ES" dirty="0" err="1"/>
              <a:t>def</a:t>
            </a:r>
            <a:r>
              <a:rPr lang="es-ES" dirty="0"/>
              <a:t> </a:t>
            </a:r>
            <a:r>
              <a:rPr lang="es-ES" dirty="0" err="1"/>
              <a:t>get_best_score</a:t>
            </a:r>
            <a:r>
              <a:rPr lang="es-ES" dirty="0"/>
              <a:t>(</a:t>
            </a:r>
            <a:r>
              <a:rPr lang="es-ES" dirty="0" err="1"/>
              <a:t>self</a:t>
            </a:r>
            <a:r>
              <a:rPr lang="es-ES" dirty="0"/>
              <a:t>):</a:t>
            </a:r>
          </a:p>
          <a:p>
            <a:r>
              <a:rPr lang="es-ES" dirty="0"/>
              <a:t>        </a:t>
            </a:r>
            <a:r>
              <a:rPr lang="es-ES" dirty="0" err="1"/>
              <a:t>return</a:t>
            </a:r>
            <a:r>
              <a:rPr lang="es-ES" dirty="0"/>
              <a:t> </a:t>
            </a:r>
            <a:r>
              <a:rPr lang="es-ES" dirty="0" err="1"/>
              <a:t>self.best_score</a:t>
            </a:r>
            <a:endParaRPr lang="es-ES" dirty="0"/>
          </a:p>
          <a:p>
            <a:endParaRPr lang="es-ES" dirty="0"/>
          </a:p>
          <a:p>
            <a:r>
              <a:rPr lang="es-ES" dirty="0"/>
              <a:t>    </a:t>
            </a:r>
            <a:r>
              <a:rPr lang="es-ES" dirty="0" err="1"/>
              <a:t>def</a:t>
            </a:r>
            <a:r>
              <a:rPr lang="es-ES" dirty="0"/>
              <a:t> </a:t>
            </a:r>
            <a:r>
              <a:rPr lang="es-ES" dirty="0" err="1"/>
              <a:t>get_best_model</a:t>
            </a:r>
            <a:r>
              <a:rPr lang="es-ES" dirty="0"/>
              <a:t>(</a:t>
            </a:r>
            <a:r>
              <a:rPr lang="es-ES" dirty="0" err="1"/>
              <a:t>self</a:t>
            </a:r>
            <a:r>
              <a:rPr lang="es-ES" dirty="0"/>
              <a:t>):</a:t>
            </a:r>
          </a:p>
          <a:p>
            <a:r>
              <a:rPr lang="es-ES" dirty="0"/>
              <a:t>        </a:t>
            </a:r>
            <a:r>
              <a:rPr lang="es-ES" dirty="0" err="1"/>
              <a:t>return</a:t>
            </a:r>
            <a:r>
              <a:rPr lang="es-ES" dirty="0"/>
              <a:t> </a:t>
            </a:r>
            <a:r>
              <a:rPr lang="es-ES" dirty="0" err="1"/>
              <a:t>self.best_model</a:t>
            </a:r>
            <a:endParaRPr lang="es-ES" dirty="0"/>
          </a:p>
          <a:p>
            <a:endParaRPr lang="es-ES" dirty="0"/>
          </a:p>
          <a:p>
            <a:endParaRPr lang="es-ES" dirty="0"/>
          </a:p>
          <a:p>
            <a:r>
              <a:rPr lang="es-ES" dirty="0"/>
              <a:t># </a:t>
            </a:r>
            <a:r>
              <a:rPr lang="es-ES" dirty="0" err="1"/>
              <a:t>Assuming</a:t>
            </a:r>
            <a:r>
              <a:rPr lang="es-ES" dirty="0"/>
              <a:t> '</a:t>
            </a:r>
            <a:r>
              <a:rPr lang="es-ES" dirty="0" err="1"/>
              <a:t>smoking_cust_df</a:t>
            </a:r>
            <a:r>
              <a:rPr lang="es-ES" dirty="0"/>
              <a:t>' </a:t>
            </a:r>
            <a:r>
              <a:rPr lang="es-ES" dirty="0" err="1"/>
              <a:t>is</a:t>
            </a:r>
            <a:r>
              <a:rPr lang="es-ES" dirty="0"/>
              <a:t> </a:t>
            </a:r>
            <a:r>
              <a:rPr lang="es-ES" dirty="0" err="1"/>
              <a:t>your</a:t>
            </a:r>
            <a:r>
              <a:rPr lang="es-ES" dirty="0"/>
              <a:t> </a:t>
            </a:r>
            <a:r>
              <a:rPr lang="es-ES" dirty="0" err="1"/>
              <a:t>DataFrame</a:t>
            </a:r>
            <a:r>
              <a:rPr lang="es-ES" dirty="0"/>
              <a:t> </a:t>
            </a:r>
            <a:r>
              <a:rPr lang="es-ES" dirty="0" err="1"/>
              <a:t>with</a:t>
            </a:r>
            <a:r>
              <a:rPr lang="es-ES" dirty="0"/>
              <a:t> </a:t>
            </a:r>
            <a:r>
              <a:rPr lang="es-ES" dirty="0" err="1"/>
              <a:t>features</a:t>
            </a:r>
            <a:r>
              <a:rPr lang="es-ES" dirty="0"/>
              <a:t> and target variable</a:t>
            </a:r>
          </a:p>
          <a:p>
            <a:r>
              <a:rPr lang="es-ES" dirty="0"/>
              <a:t>X = </a:t>
            </a:r>
            <a:r>
              <a:rPr lang="es-ES" dirty="0" err="1"/>
              <a:t>smoking_cust_df.drop</a:t>
            </a:r>
            <a:r>
              <a:rPr lang="es-ES" dirty="0"/>
              <a:t>('</a:t>
            </a:r>
            <a:r>
              <a:rPr lang="es-ES" dirty="0" err="1"/>
              <a:t>label</a:t>
            </a:r>
            <a:r>
              <a:rPr lang="es-ES" dirty="0"/>
              <a:t>', axis=1)</a:t>
            </a:r>
          </a:p>
          <a:p>
            <a:r>
              <a:rPr lang="es-ES" dirty="0"/>
              <a:t>y = </a:t>
            </a:r>
            <a:r>
              <a:rPr lang="es-ES" dirty="0" err="1"/>
              <a:t>smoking_cust_df</a:t>
            </a:r>
            <a:r>
              <a:rPr lang="es-ES" dirty="0"/>
              <a:t>['</a:t>
            </a:r>
            <a:r>
              <a:rPr lang="es-ES" dirty="0" err="1"/>
              <a:t>label</a:t>
            </a:r>
            <a:r>
              <a:rPr lang="es-ES" dirty="0"/>
              <a:t>']</a:t>
            </a:r>
          </a:p>
          <a:p>
            <a:endParaRPr lang="es-ES" dirty="0"/>
          </a:p>
          <a:p>
            <a:r>
              <a:rPr lang="es-ES" dirty="0"/>
              <a:t># Define </a:t>
            </a:r>
            <a:r>
              <a:rPr lang="es-ES" dirty="0" err="1"/>
              <a:t>the</a:t>
            </a:r>
            <a:r>
              <a:rPr lang="es-ES" dirty="0"/>
              <a:t> </a:t>
            </a:r>
            <a:r>
              <a:rPr lang="es-ES" dirty="0" err="1"/>
              <a:t>parameter</a:t>
            </a:r>
            <a:r>
              <a:rPr lang="es-ES" dirty="0"/>
              <a:t> </a:t>
            </a:r>
            <a:r>
              <a:rPr lang="es-ES" dirty="0" err="1"/>
              <a:t>grid</a:t>
            </a:r>
            <a:r>
              <a:rPr lang="es-ES" dirty="0"/>
              <a:t> </a:t>
            </a:r>
            <a:r>
              <a:rPr lang="es-ES" dirty="0" err="1"/>
              <a:t>for</a:t>
            </a:r>
            <a:r>
              <a:rPr lang="es-ES" dirty="0"/>
              <a:t> </a:t>
            </a:r>
            <a:r>
              <a:rPr lang="es-ES" dirty="0" err="1"/>
              <a:t>grid</a:t>
            </a:r>
            <a:r>
              <a:rPr lang="es-ES" dirty="0"/>
              <a:t> </a:t>
            </a:r>
            <a:r>
              <a:rPr lang="es-ES" dirty="0" err="1"/>
              <a:t>search</a:t>
            </a:r>
            <a:endParaRPr lang="es-ES" dirty="0"/>
          </a:p>
          <a:p>
            <a:r>
              <a:rPr lang="es-ES" dirty="0" err="1"/>
              <a:t>param_grid</a:t>
            </a:r>
            <a:r>
              <a:rPr lang="es-ES" dirty="0"/>
              <a:t> = {</a:t>
            </a:r>
          </a:p>
          <a:p>
            <a:r>
              <a:rPr lang="es-ES" dirty="0"/>
              <a:t>    'C': [0.1, 1, 10],</a:t>
            </a:r>
          </a:p>
          <a:p>
            <a:r>
              <a:rPr lang="es-ES" dirty="0"/>
              <a:t>    '</a:t>
            </a:r>
            <a:r>
              <a:rPr lang="es-ES" dirty="0" err="1"/>
              <a:t>kernel</a:t>
            </a:r>
            <a:r>
              <a:rPr lang="es-ES" dirty="0"/>
              <a:t>': ['linear', '</a:t>
            </a:r>
            <a:r>
              <a:rPr lang="es-ES" dirty="0" err="1"/>
              <a:t>rbf</a:t>
            </a:r>
            <a:r>
              <a:rPr lang="es-ES" dirty="0"/>
              <a:t>', '</a:t>
            </a:r>
            <a:r>
              <a:rPr lang="es-ES" dirty="0" err="1"/>
              <a:t>poly</a:t>
            </a:r>
            <a:r>
              <a:rPr lang="es-ES" dirty="0"/>
              <a:t>'],</a:t>
            </a:r>
          </a:p>
          <a:p>
            <a:r>
              <a:rPr lang="es-ES" dirty="0"/>
              <a:t>    'gamma': ['</a:t>
            </a:r>
            <a:r>
              <a:rPr lang="es-ES" dirty="0" err="1"/>
              <a:t>scale</a:t>
            </a:r>
            <a:r>
              <a:rPr lang="es-ES" dirty="0"/>
              <a:t>', 'auto']</a:t>
            </a:r>
          </a:p>
          <a:p>
            <a:r>
              <a:rPr lang="es-ES" dirty="0"/>
              <a:t>}</a:t>
            </a:r>
          </a:p>
          <a:p>
            <a:endParaRPr lang="es-ES" dirty="0"/>
          </a:p>
          <a:p>
            <a:r>
              <a:rPr lang="es-ES" dirty="0"/>
              <a:t># </a:t>
            </a:r>
            <a:r>
              <a:rPr lang="es-ES" dirty="0" err="1"/>
              <a:t>Create</a:t>
            </a:r>
            <a:r>
              <a:rPr lang="es-ES" dirty="0"/>
              <a:t> </a:t>
            </a:r>
            <a:r>
              <a:rPr lang="es-ES" dirty="0" err="1"/>
              <a:t>an</a:t>
            </a:r>
            <a:r>
              <a:rPr lang="es-ES" dirty="0"/>
              <a:t> </a:t>
            </a:r>
            <a:r>
              <a:rPr lang="es-ES" dirty="0" err="1"/>
              <a:t>instance</a:t>
            </a:r>
            <a:r>
              <a:rPr lang="es-ES" dirty="0"/>
              <a:t> </a:t>
            </a:r>
            <a:r>
              <a:rPr lang="es-ES" dirty="0" err="1"/>
              <a:t>of</a:t>
            </a:r>
            <a:r>
              <a:rPr lang="es-ES" dirty="0"/>
              <a:t> </a:t>
            </a:r>
            <a:r>
              <a:rPr lang="es-ES" dirty="0" err="1"/>
              <a:t>the</a:t>
            </a:r>
            <a:r>
              <a:rPr lang="es-ES" dirty="0"/>
              <a:t> </a:t>
            </a:r>
            <a:r>
              <a:rPr lang="es-ES" dirty="0" err="1"/>
              <a:t>SVMTrainer</a:t>
            </a:r>
            <a:r>
              <a:rPr lang="es-ES" dirty="0"/>
              <a:t> </a:t>
            </a:r>
            <a:r>
              <a:rPr lang="es-ES" dirty="0" err="1"/>
              <a:t>class</a:t>
            </a:r>
            <a:endParaRPr lang="es-ES" dirty="0"/>
          </a:p>
          <a:p>
            <a:r>
              <a:rPr lang="es-ES" dirty="0" err="1"/>
              <a:t>trainer</a:t>
            </a:r>
            <a:r>
              <a:rPr lang="es-ES" dirty="0"/>
              <a:t> = </a:t>
            </a:r>
            <a:r>
              <a:rPr lang="es-ES" dirty="0" err="1"/>
              <a:t>SVMTrainer</a:t>
            </a:r>
            <a:r>
              <a:rPr lang="es-ES" dirty="0"/>
              <a:t>(</a:t>
            </a:r>
            <a:r>
              <a:rPr lang="es-ES" dirty="0" err="1"/>
              <a:t>param_grid</a:t>
            </a:r>
            <a:r>
              <a:rPr lang="es-ES" dirty="0"/>
              <a:t>)</a:t>
            </a:r>
          </a:p>
          <a:p>
            <a:endParaRPr lang="es-ES" dirty="0"/>
          </a:p>
          <a:p>
            <a:r>
              <a:rPr lang="es-ES" dirty="0"/>
              <a:t># Train </a:t>
            </a:r>
            <a:r>
              <a:rPr lang="es-ES" dirty="0" err="1"/>
              <a:t>the</a:t>
            </a:r>
            <a:r>
              <a:rPr lang="es-ES" dirty="0"/>
              <a:t> </a:t>
            </a:r>
            <a:r>
              <a:rPr lang="es-ES" dirty="0" err="1"/>
              <a:t>model</a:t>
            </a:r>
            <a:r>
              <a:rPr lang="es-ES" dirty="0"/>
              <a:t> and </a:t>
            </a:r>
            <a:r>
              <a:rPr lang="es-ES" dirty="0" err="1"/>
              <a:t>get</a:t>
            </a:r>
            <a:r>
              <a:rPr lang="es-ES" dirty="0"/>
              <a:t> </a:t>
            </a:r>
            <a:r>
              <a:rPr lang="es-ES" dirty="0" err="1"/>
              <a:t>the</a:t>
            </a:r>
            <a:r>
              <a:rPr lang="es-ES" dirty="0"/>
              <a:t> </a:t>
            </a:r>
            <a:r>
              <a:rPr lang="es-ES" dirty="0" err="1"/>
              <a:t>accuracy</a:t>
            </a:r>
            <a:r>
              <a:rPr lang="es-ES" dirty="0"/>
              <a:t> score</a:t>
            </a:r>
          </a:p>
          <a:p>
            <a:r>
              <a:rPr lang="es-ES" dirty="0" err="1"/>
              <a:t>accuracy</a:t>
            </a:r>
            <a:r>
              <a:rPr lang="es-ES" dirty="0"/>
              <a:t> = </a:t>
            </a:r>
            <a:r>
              <a:rPr lang="es-ES" dirty="0" err="1"/>
              <a:t>trainer.train</a:t>
            </a:r>
            <a:r>
              <a:rPr lang="es-ES" dirty="0"/>
              <a:t>(X, y)</a:t>
            </a:r>
          </a:p>
          <a:p>
            <a:endParaRPr lang="es-ES" dirty="0"/>
          </a:p>
          <a:p>
            <a:r>
              <a:rPr lang="es-ES" dirty="0"/>
              <a:t># </a:t>
            </a:r>
            <a:r>
              <a:rPr lang="es-ES" dirty="0" err="1"/>
              <a:t>Get</a:t>
            </a:r>
            <a:r>
              <a:rPr lang="es-ES" dirty="0"/>
              <a:t> </a:t>
            </a:r>
            <a:r>
              <a:rPr lang="es-ES" dirty="0" err="1"/>
              <a:t>the</a:t>
            </a:r>
            <a:r>
              <a:rPr lang="es-ES" dirty="0"/>
              <a:t> </a:t>
            </a:r>
            <a:r>
              <a:rPr lang="es-ES" dirty="0" err="1"/>
              <a:t>best</a:t>
            </a:r>
            <a:r>
              <a:rPr lang="es-ES" dirty="0"/>
              <a:t> </a:t>
            </a:r>
            <a:r>
              <a:rPr lang="es-ES" dirty="0" err="1"/>
              <a:t>parameters</a:t>
            </a:r>
            <a:r>
              <a:rPr lang="es-ES" dirty="0"/>
              <a:t> and </a:t>
            </a:r>
            <a:r>
              <a:rPr lang="es-ES" dirty="0" err="1"/>
              <a:t>best</a:t>
            </a:r>
            <a:r>
              <a:rPr lang="es-ES" dirty="0"/>
              <a:t> score</a:t>
            </a:r>
          </a:p>
          <a:p>
            <a:r>
              <a:rPr lang="es-ES" dirty="0" err="1"/>
              <a:t>best_params</a:t>
            </a:r>
            <a:r>
              <a:rPr lang="es-ES" dirty="0"/>
              <a:t> = </a:t>
            </a:r>
            <a:r>
              <a:rPr lang="es-ES" dirty="0" err="1"/>
              <a:t>trainer.get_best_params</a:t>
            </a:r>
            <a:r>
              <a:rPr lang="es-ES" dirty="0"/>
              <a:t>()</a:t>
            </a:r>
          </a:p>
          <a:p>
            <a:r>
              <a:rPr lang="es-ES" dirty="0" err="1"/>
              <a:t>best_score</a:t>
            </a:r>
            <a:r>
              <a:rPr lang="es-ES" dirty="0"/>
              <a:t> = </a:t>
            </a:r>
            <a:r>
              <a:rPr lang="es-ES" dirty="0" err="1"/>
              <a:t>trainer.get_best_score</a:t>
            </a:r>
            <a:r>
              <a:rPr lang="es-ES" dirty="0"/>
              <a:t>()</a:t>
            </a:r>
          </a:p>
          <a:p>
            <a:endParaRPr lang="es-ES" dirty="0"/>
          </a:p>
          <a:p>
            <a:r>
              <a:rPr lang="es-ES" dirty="0" err="1"/>
              <a:t>print</a:t>
            </a:r>
            <a:r>
              <a:rPr lang="es-ES" dirty="0"/>
              <a:t>("</a:t>
            </a:r>
            <a:r>
              <a:rPr lang="es-ES" dirty="0" err="1"/>
              <a:t>Best</a:t>
            </a:r>
            <a:r>
              <a:rPr lang="es-ES" dirty="0"/>
              <a:t> </a:t>
            </a:r>
            <a:r>
              <a:rPr lang="es-ES" dirty="0" err="1"/>
              <a:t>parameters</a:t>
            </a:r>
            <a:r>
              <a:rPr lang="es-ES" dirty="0"/>
              <a:t>:", </a:t>
            </a:r>
            <a:r>
              <a:rPr lang="es-ES" dirty="0" err="1"/>
              <a:t>best_params</a:t>
            </a:r>
            <a:r>
              <a:rPr lang="es-ES" dirty="0"/>
              <a:t>)</a:t>
            </a:r>
          </a:p>
          <a:p>
            <a:r>
              <a:rPr lang="es-ES" dirty="0" err="1"/>
              <a:t>print</a:t>
            </a:r>
            <a:r>
              <a:rPr lang="es-ES" dirty="0"/>
              <a:t>("</a:t>
            </a:r>
            <a:r>
              <a:rPr lang="es-ES" dirty="0" err="1"/>
              <a:t>Best</a:t>
            </a:r>
            <a:r>
              <a:rPr lang="es-ES" dirty="0"/>
              <a:t> score:", </a:t>
            </a:r>
            <a:r>
              <a:rPr lang="es-ES" dirty="0" err="1"/>
              <a:t>best_score</a:t>
            </a:r>
            <a:r>
              <a:rPr lang="es-ES" dirty="0"/>
              <a:t>)</a:t>
            </a:r>
          </a:p>
          <a:p>
            <a:r>
              <a:rPr lang="es-ES" dirty="0" err="1"/>
              <a:t>print</a:t>
            </a:r>
            <a:r>
              <a:rPr lang="es-ES" dirty="0"/>
              <a:t>("</a:t>
            </a:r>
            <a:r>
              <a:rPr lang="es-ES" dirty="0" err="1"/>
              <a:t>Accuracy</a:t>
            </a:r>
            <a:r>
              <a:rPr lang="es-ES" dirty="0"/>
              <a:t>:", </a:t>
            </a:r>
            <a:r>
              <a:rPr lang="es-ES" dirty="0" err="1"/>
              <a:t>accuracy</a:t>
            </a:r>
            <a:r>
              <a:rPr lang="es-ES" dirty="0"/>
              <a:t>)</a:t>
            </a:r>
          </a:p>
          <a:p>
            <a:r>
              <a:rPr lang="es-ES" dirty="0"/>
              <a:t>```</a:t>
            </a:r>
          </a:p>
          <a:p>
            <a:endParaRPr lang="es-ES" dirty="0"/>
          </a:p>
          <a:p>
            <a:r>
              <a:rPr lang="es-ES" dirty="0"/>
              <a:t>In </a:t>
            </a:r>
            <a:r>
              <a:rPr lang="es-ES" dirty="0" err="1"/>
              <a:t>this</a:t>
            </a:r>
            <a:r>
              <a:rPr lang="es-ES" dirty="0"/>
              <a:t> </a:t>
            </a:r>
            <a:r>
              <a:rPr lang="es-ES" dirty="0" err="1"/>
              <a:t>example</a:t>
            </a:r>
            <a:r>
              <a:rPr lang="es-ES" dirty="0"/>
              <a:t>, </a:t>
            </a:r>
            <a:r>
              <a:rPr lang="es-ES" dirty="0" err="1"/>
              <a:t>the</a:t>
            </a:r>
            <a:r>
              <a:rPr lang="es-ES" dirty="0"/>
              <a:t> </a:t>
            </a:r>
            <a:r>
              <a:rPr lang="es-ES" dirty="0" err="1"/>
              <a:t>code</a:t>
            </a:r>
            <a:r>
              <a:rPr lang="es-ES" dirty="0"/>
              <a:t> </a:t>
            </a:r>
            <a:r>
              <a:rPr lang="es-ES" dirty="0" err="1"/>
              <a:t>is</a:t>
            </a:r>
            <a:r>
              <a:rPr lang="es-ES" dirty="0"/>
              <a:t> </a:t>
            </a:r>
            <a:r>
              <a:rPr lang="es-ES" dirty="0" err="1"/>
              <a:t>encapsulated</a:t>
            </a:r>
            <a:r>
              <a:rPr lang="es-ES" dirty="0"/>
              <a:t> </a:t>
            </a:r>
            <a:r>
              <a:rPr lang="es-ES" dirty="0" err="1"/>
              <a:t>within</a:t>
            </a:r>
            <a:r>
              <a:rPr lang="es-ES" dirty="0"/>
              <a:t> </a:t>
            </a:r>
            <a:r>
              <a:rPr lang="es-ES" dirty="0" err="1"/>
              <a:t>the</a:t>
            </a:r>
            <a:r>
              <a:rPr lang="es-ES" dirty="0"/>
              <a:t> `</a:t>
            </a:r>
            <a:r>
              <a:rPr lang="es-ES" dirty="0" err="1"/>
              <a:t>SVMTrainer</a:t>
            </a:r>
            <a:r>
              <a:rPr lang="es-ES" dirty="0"/>
              <a:t>` </a:t>
            </a:r>
            <a:r>
              <a:rPr lang="es-ES" dirty="0" err="1"/>
              <a:t>class</a:t>
            </a:r>
            <a:r>
              <a:rPr lang="es-ES" dirty="0"/>
              <a:t>. </a:t>
            </a:r>
            <a:r>
              <a:rPr lang="es-ES" dirty="0" err="1"/>
              <a:t>The</a:t>
            </a:r>
            <a:r>
              <a:rPr lang="es-ES" dirty="0"/>
              <a:t> `</a:t>
            </a:r>
            <a:r>
              <a:rPr lang="es-ES" dirty="0" err="1"/>
              <a:t>train</a:t>
            </a:r>
            <a:r>
              <a:rPr lang="es-ES" dirty="0"/>
              <a:t>` </a:t>
            </a:r>
            <a:r>
              <a:rPr lang="es-ES" dirty="0" err="1"/>
              <a:t>method</a:t>
            </a:r>
            <a:r>
              <a:rPr lang="es-ES" dirty="0"/>
              <a:t> </a:t>
            </a:r>
            <a:r>
              <a:rPr lang="es-ES" dirty="0" err="1"/>
              <a:t>takes</a:t>
            </a:r>
            <a:r>
              <a:rPr lang="es-ES" dirty="0"/>
              <a:t> </a:t>
            </a:r>
            <a:r>
              <a:rPr lang="es-ES" dirty="0" err="1"/>
              <a:t>the</a:t>
            </a:r>
            <a:r>
              <a:rPr lang="es-ES" dirty="0"/>
              <a:t> </a:t>
            </a:r>
            <a:r>
              <a:rPr lang="es-ES" dirty="0" err="1"/>
              <a:t>features</a:t>
            </a:r>
            <a:r>
              <a:rPr lang="es-ES" dirty="0"/>
              <a:t> (`X`) and target variable (`y`) as input, </a:t>
            </a:r>
            <a:r>
              <a:rPr lang="es-ES" dirty="0" err="1"/>
              <a:t>performs</a:t>
            </a:r>
            <a:r>
              <a:rPr lang="es-ES" dirty="0"/>
              <a:t> </a:t>
            </a:r>
            <a:r>
              <a:rPr lang="es-ES" dirty="0" err="1"/>
              <a:t>grid</a:t>
            </a:r>
            <a:r>
              <a:rPr lang="es-ES" dirty="0"/>
              <a:t> </a:t>
            </a:r>
            <a:r>
              <a:rPr lang="es-ES" dirty="0" err="1"/>
              <a:t>search</a:t>
            </a:r>
            <a:r>
              <a:rPr lang="es-ES" dirty="0"/>
              <a:t> </a:t>
            </a:r>
            <a:r>
              <a:rPr lang="es-ES" dirty="0" err="1"/>
              <a:t>cross-validation</a:t>
            </a:r>
            <a:r>
              <a:rPr lang="es-ES" dirty="0"/>
              <a:t>, </a:t>
            </a:r>
            <a:r>
              <a:rPr lang="es-ES" dirty="0" err="1"/>
              <a:t>trains</a:t>
            </a:r>
            <a:r>
              <a:rPr lang="es-ES" dirty="0"/>
              <a:t> </a:t>
            </a:r>
            <a:r>
              <a:rPr lang="es-ES" dirty="0" err="1"/>
              <a:t>the</a:t>
            </a:r>
            <a:r>
              <a:rPr lang="es-ES" dirty="0"/>
              <a:t> </a:t>
            </a:r>
            <a:r>
              <a:rPr lang="es-ES" dirty="0" err="1"/>
              <a:t>model</a:t>
            </a:r>
            <a:r>
              <a:rPr lang="es-ES" dirty="0"/>
              <a:t> </a:t>
            </a:r>
            <a:r>
              <a:rPr lang="es-ES" dirty="0" err="1"/>
              <a:t>with</a:t>
            </a:r>
            <a:r>
              <a:rPr lang="es-ES" dirty="0"/>
              <a:t> </a:t>
            </a:r>
            <a:r>
              <a:rPr lang="es-ES" dirty="0" err="1"/>
              <a:t>the</a:t>
            </a:r>
            <a:r>
              <a:rPr lang="es-ES" dirty="0"/>
              <a:t> </a:t>
            </a:r>
            <a:r>
              <a:rPr lang="es-ES" dirty="0" err="1"/>
              <a:t>best</a:t>
            </a:r>
            <a:r>
              <a:rPr lang="es-ES" dirty="0"/>
              <a:t> </a:t>
            </a:r>
            <a:r>
              <a:rPr lang="es-ES" dirty="0" err="1"/>
              <a:t>parameters</a:t>
            </a:r>
            <a:r>
              <a:rPr lang="es-ES" dirty="0"/>
              <a:t>, and </a:t>
            </a:r>
            <a:r>
              <a:rPr lang="es-ES" dirty="0" err="1"/>
              <a:t>returns</a:t>
            </a:r>
            <a:r>
              <a:rPr lang="es-ES" dirty="0"/>
              <a:t> </a:t>
            </a:r>
            <a:r>
              <a:rPr lang="es-ES" dirty="0" err="1"/>
              <a:t>the</a:t>
            </a:r>
            <a:r>
              <a:rPr lang="es-ES" dirty="0"/>
              <a:t> </a:t>
            </a:r>
            <a:r>
              <a:rPr lang="es-ES" dirty="0" err="1"/>
              <a:t>accuracy</a:t>
            </a:r>
            <a:r>
              <a:rPr lang="es-ES" dirty="0"/>
              <a:t> score. </a:t>
            </a:r>
            <a:r>
              <a:rPr lang="es-ES" dirty="0" err="1"/>
              <a:t>The</a:t>
            </a:r>
            <a:r>
              <a:rPr lang="es-ES" dirty="0"/>
              <a:t> </a:t>
            </a:r>
            <a:r>
              <a:rPr lang="es-ES" dirty="0" err="1"/>
              <a:t>best</a:t>
            </a:r>
            <a:r>
              <a:rPr lang="es-ES" dirty="0"/>
              <a:t> </a:t>
            </a:r>
            <a:r>
              <a:rPr lang="es-ES" dirty="0" err="1"/>
              <a:t>parameters</a:t>
            </a:r>
            <a:r>
              <a:rPr lang="es-ES" dirty="0"/>
              <a:t>, </a:t>
            </a:r>
            <a:r>
              <a:rPr lang="es-ES" dirty="0" err="1"/>
              <a:t>best</a:t>
            </a:r>
            <a:r>
              <a:rPr lang="es-ES" dirty="0"/>
              <a:t> score, and </a:t>
            </a:r>
            <a:r>
              <a:rPr lang="es-ES" dirty="0" err="1"/>
              <a:t>best</a:t>
            </a:r>
            <a:r>
              <a:rPr lang="es-ES" dirty="0"/>
              <a:t> </a:t>
            </a:r>
            <a:r>
              <a:rPr lang="es-ES" dirty="0" err="1"/>
              <a:t>model</a:t>
            </a:r>
            <a:r>
              <a:rPr lang="es-ES" dirty="0"/>
              <a:t> can be </a:t>
            </a:r>
            <a:r>
              <a:rPr lang="es-ES" dirty="0" err="1"/>
              <a:t>accessed</a:t>
            </a:r>
            <a:r>
              <a:rPr lang="es-ES" dirty="0"/>
              <a:t> </a:t>
            </a:r>
            <a:r>
              <a:rPr lang="es-ES" dirty="0" err="1"/>
              <a:t>using</a:t>
            </a:r>
            <a:r>
              <a:rPr lang="es-ES" dirty="0"/>
              <a:t> </a:t>
            </a:r>
            <a:r>
              <a:rPr lang="es-ES" dirty="0" err="1"/>
              <a:t>the</a:t>
            </a:r>
            <a:r>
              <a:rPr lang="es-ES" dirty="0"/>
              <a:t> `</a:t>
            </a:r>
            <a:r>
              <a:rPr lang="es-ES" dirty="0" err="1"/>
              <a:t>get_best_params</a:t>
            </a:r>
            <a:r>
              <a:rPr lang="es-ES" dirty="0"/>
              <a:t>`, `</a:t>
            </a:r>
            <a:r>
              <a:rPr lang="es-ES" dirty="0" err="1"/>
              <a:t>get_best_score</a:t>
            </a:r>
            <a:r>
              <a:rPr lang="es-ES" dirty="0"/>
              <a:t>`, and `</a:t>
            </a:r>
            <a:r>
              <a:rPr lang="es-ES" dirty="0" err="1"/>
              <a:t>get_best_model</a:t>
            </a:r>
            <a:r>
              <a:rPr lang="es-ES" dirty="0"/>
              <a:t>` </a:t>
            </a:r>
            <a:r>
              <a:rPr lang="es-ES" dirty="0" err="1"/>
              <a:t>methods</a:t>
            </a:r>
            <a:r>
              <a:rPr lang="es-ES" dirty="0"/>
              <a:t>, </a:t>
            </a:r>
            <a:r>
              <a:rPr lang="es-ES" dirty="0" err="1"/>
              <a:t>respectively</a:t>
            </a:r>
            <a:r>
              <a:rPr lang="es-ES" dirty="0"/>
              <a:t>. </a:t>
            </a:r>
            <a:r>
              <a:rPr lang="es-ES" dirty="0" err="1"/>
              <a:t>Finally</a:t>
            </a:r>
            <a:r>
              <a:rPr lang="es-ES" dirty="0"/>
              <a:t>, </a:t>
            </a:r>
            <a:r>
              <a:rPr lang="es-ES" dirty="0" err="1"/>
              <a:t>an</a:t>
            </a:r>
            <a:r>
              <a:rPr lang="es-ES" dirty="0"/>
              <a:t> </a:t>
            </a:r>
            <a:r>
              <a:rPr lang="es-ES" dirty="0" err="1"/>
              <a:t>instance</a:t>
            </a:r>
            <a:r>
              <a:rPr lang="es-ES" dirty="0"/>
              <a:t> </a:t>
            </a:r>
            <a:r>
              <a:rPr lang="es-ES" dirty="0" err="1"/>
              <a:t>of</a:t>
            </a:r>
            <a:r>
              <a:rPr lang="es-ES" dirty="0"/>
              <a:t> </a:t>
            </a:r>
            <a:r>
              <a:rPr lang="es-ES" dirty="0" err="1"/>
              <a:t>the</a:t>
            </a:r>
            <a:r>
              <a:rPr lang="es-ES" dirty="0"/>
              <a:t> `</a:t>
            </a:r>
            <a:r>
              <a:rPr lang="es-ES" dirty="0" err="1"/>
              <a:t>SVMTrainer</a:t>
            </a:r>
            <a:r>
              <a:rPr lang="es-ES" dirty="0"/>
              <a:t>` </a:t>
            </a:r>
            <a:r>
              <a:rPr lang="es-ES" dirty="0" err="1"/>
              <a:t>class</a:t>
            </a:r>
            <a:r>
              <a:rPr lang="es-ES" dirty="0"/>
              <a:t> </a:t>
            </a:r>
            <a:r>
              <a:rPr lang="es-ES" dirty="0" err="1"/>
              <a:t>is</a:t>
            </a:r>
            <a:r>
              <a:rPr lang="es-ES" dirty="0"/>
              <a:t> </a:t>
            </a:r>
            <a:r>
              <a:rPr lang="es-ES" dirty="0" err="1"/>
              <a:t>created</a:t>
            </a:r>
            <a:r>
              <a:rPr lang="es-ES" dirty="0"/>
              <a:t>, and </a:t>
            </a:r>
            <a:r>
              <a:rPr lang="es-ES" dirty="0" err="1"/>
              <a:t>the</a:t>
            </a:r>
            <a:r>
              <a:rPr lang="es-ES" dirty="0"/>
              <a:t> </a:t>
            </a:r>
            <a:r>
              <a:rPr lang="es-ES" dirty="0" err="1"/>
              <a:t>model</a:t>
            </a:r>
            <a:r>
              <a:rPr lang="es-ES" dirty="0"/>
              <a:t> </a:t>
            </a:r>
            <a:r>
              <a:rPr lang="es-ES" dirty="0" err="1"/>
              <a:t>is</a:t>
            </a:r>
            <a:r>
              <a:rPr lang="es-ES" dirty="0"/>
              <a:t> </a:t>
            </a:r>
            <a:r>
              <a:rPr lang="es-ES" dirty="0" err="1"/>
              <a:t>trained</a:t>
            </a:r>
            <a:r>
              <a:rPr lang="es-ES" dirty="0"/>
              <a:t> and </a:t>
            </a:r>
            <a:r>
              <a:rPr lang="es-ES" dirty="0" err="1"/>
              <a:t>evaluated</a:t>
            </a:r>
            <a:r>
              <a:rPr lang="es-ES" dirty="0"/>
              <a:t>. </a:t>
            </a:r>
            <a:r>
              <a:rPr lang="es-ES" dirty="0" err="1"/>
              <a:t>The</a:t>
            </a:r>
            <a:r>
              <a:rPr lang="es-ES" dirty="0"/>
              <a:t> </a:t>
            </a:r>
            <a:r>
              <a:rPr lang="es-ES" dirty="0" err="1"/>
              <a:t>best</a:t>
            </a:r>
            <a:r>
              <a:rPr lang="es-ES" dirty="0"/>
              <a:t> </a:t>
            </a:r>
            <a:r>
              <a:rPr lang="es-ES" dirty="0" err="1"/>
              <a:t>parameters</a:t>
            </a:r>
            <a:r>
              <a:rPr lang="es-ES" dirty="0"/>
              <a:t>, </a:t>
            </a:r>
            <a:r>
              <a:rPr lang="es-ES" dirty="0" err="1"/>
              <a:t>best</a:t>
            </a:r>
            <a:r>
              <a:rPr lang="es-ES" dirty="0"/>
              <a:t> score, and </a:t>
            </a:r>
            <a:r>
              <a:rPr lang="es-ES" dirty="0" err="1"/>
              <a:t>accuracy</a:t>
            </a:r>
            <a:r>
              <a:rPr lang="es-ES" dirty="0"/>
              <a:t> score are </a:t>
            </a:r>
            <a:r>
              <a:rPr lang="es-ES" dirty="0" err="1"/>
              <a:t>printed</a:t>
            </a:r>
            <a:r>
              <a:rPr lang="es-ES" dirty="0"/>
              <a:t> </a:t>
            </a:r>
            <a:r>
              <a:rPr lang="es-ES" dirty="0" err="1"/>
              <a:t>to</a:t>
            </a:r>
            <a:r>
              <a:rPr lang="es-ES" dirty="0"/>
              <a:t> </a:t>
            </a:r>
            <a:r>
              <a:rPr lang="es-ES" dirty="0" err="1"/>
              <a:t>the</a:t>
            </a:r>
            <a:r>
              <a:rPr lang="es-ES" dirty="0"/>
              <a:t> </a:t>
            </a:r>
            <a:r>
              <a:rPr lang="es-ES" dirty="0" err="1"/>
              <a:t>console</a:t>
            </a:r>
            <a:r>
              <a:rPr lang="es-ES" dirty="0"/>
              <a:t>.</a:t>
            </a:r>
          </a:p>
          <a:p>
            <a:endParaRPr lang="es-ES" dirty="0"/>
          </a:p>
          <a:p>
            <a:r>
              <a:rPr lang="es-ES" dirty="0" err="1"/>
              <a:t>Make</a:t>
            </a:r>
            <a:r>
              <a:rPr lang="es-ES" dirty="0"/>
              <a:t> </a:t>
            </a:r>
            <a:r>
              <a:rPr lang="es-ES" dirty="0" err="1"/>
              <a:t>sure</a:t>
            </a:r>
            <a:r>
              <a:rPr lang="es-ES" dirty="0"/>
              <a:t> </a:t>
            </a:r>
            <a:r>
              <a:rPr lang="es-ES" dirty="0" err="1"/>
              <a:t>you</a:t>
            </a:r>
            <a:r>
              <a:rPr lang="es-ES" dirty="0"/>
              <a:t> </a:t>
            </a:r>
            <a:r>
              <a:rPr lang="es-ES" dirty="0" err="1"/>
              <a:t>have</a:t>
            </a:r>
            <a:r>
              <a:rPr lang="es-ES" dirty="0"/>
              <a:t> </a:t>
            </a:r>
            <a:r>
              <a:rPr lang="es-ES" dirty="0" err="1"/>
              <a:t>the</a:t>
            </a:r>
            <a:r>
              <a:rPr lang="es-ES" dirty="0"/>
              <a:t> </a:t>
            </a:r>
            <a:r>
              <a:rPr lang="es-ES" dirty="0" err="1"/>
              <a:t>necessary</a:t>
            </a:r>
            <a:r>
              <a:rPr lang="es-ES" dirty="0"/>
              <a:t> </a:t>
            </a:r>
            <a:r>
              <a:rPr lang="es-ES" dirty="0" err="1"/>
              <a:t>libraries</a:t>
            </a:r>
            <a:r>
              <a:rPr lang="es-ES" dirty="0"/>
              <a:t> (`pandas`, `</a:t>
            </a:r>
            <a:r>
              <a:rPr lang="es-ES" dirty="0" err="1"/>
              <a:t>scikit-learn</a:t>
            </a:r>
            <a:r>
              <a:rPr lang="es-ES" dirty="0"/>
              <a:t>`) </a:t>
            </a:r>
            <a:r>
              <a:rPr lang="es-ES" dirty="0" err="1"/>
              <a:t>installed</a:t>
            </a:r>
            <a:r>
              <a:rPr lang="es-ES" dirty="0"/>
              <a:t> in </a:t>
            </a:r>
            <a:r>
              <a:rPr lang="es-ES" dirty="0" err="1"/>
              <a:t>your</a:t>
            </a:r>
            <a:r>
              <a:rPr lang="es-ES" dirty="0"/>
              <a:t> </a:t>
            </a:r>
            <a:r>
              <a:rPr lang="es-ES" dirty="0" err="1"/>
              <a:t>environment</a:t>
            </a:r>
            <a:r>
              <a:rPr lang="es-ES" dirty="0"/>
              <a:t> </a:t>
            </a:r>
            <a:r>
              <a:rPr lang="es-ES" dirty="0" err="1"/>
              <a:t>before</a:t>
            </a:r>
            <a:r>
              <a:rPr lang="es-ES" dirty="0"/>
              <a:t> running </a:t>
            </a:r>
            <a:r>
              <a:rPr lang="es-ES" dirty="0" err="1"/>
              <a:t>this</a:t>
            </a:r>
            <a:r>
              <a:rPr lang="es-ES" dirty="0"/>
              <a:t> </a:t>
            </a:r>
            <a:r>
              <a:rPr lang="es-ES" dirty="0" err="1"/>
              <a:t>code</a:t>
            </a:r>
            <a:r>
              <a:rPr lang="es-ES" dirty="0"/>
              <a:t>. </a:t>
            </a:r>
            <a:r>
              <a:rPr lang="es-ES" dirty="0" err="1"/>
              <a:t>You</a:t>
            </a:r>
            <a:r>
              <a:rPr lang="es-ES" dirty="0"/>
              <a:t> can </a:t>
            </a:r>
            <a:r>
              <a:rPr lang="es-ES" dirty="0" err="1"/>
              <a:t>install</a:t>
            </a:r>
            <a:r>
              <a:rPr lang="es-ES" dirty="0"/>
              <a:t> </a:t>
            </a:r>
            <a:r>
              <a:rPr lang="es-ES" dirty="0" err="1"/>
              <a:t>them</a:t>
            </a:r>
            <a:r>
              <a:rPr lang="es-ES" dirty="0"/>
              <a:t> </a:t>
            </a:r>
            <a:r>
              <a:rPr lang="es-ES" dirty="0" err="1"/>
              <a:t>using</a:t>
            </a:r>
            <a:r>
              <a:rPr lang="es-ES" dirty="0"/>
              <a:t> `</a:t>
            </a:r>
            <a:r>
              <a:rPr lang="es-ES" dirty="0" err="1"/>
              <a:t>pip</a:t>
            </a:r>
            <a:r>
              <a:rPr lang="es-ES" dirty="0"/>
              <a:t> </a:t>
            </a:r>
            <a:r>
              <a:rPr lang="es-ES" dirty="0" err="1"/>
              <a:t>install</a:t>
            </a:r>
            <a:r>
              <a:rPr lang="es-ES" dirty="0"/>
              <a:t> pandas </a:t>
            </a:r>
            <a:r>
              <a:rPr lang="es-ES" dirty="0" err="1"/>
              <a:t>scikit-learn</a:t>
            </a:r>
            <a:r>
              <a:rPr lang="es-ES" dirty="0"/>
              <a:t>`.</a:t>
            </a:r>
          </a:p>
          <a:p>
            <a:endParaRPr lang="es-ES" dirty="0"/>
          </a:p>
          <a:p>
            <a:r>
              <a:rPr lang="es-ES" dirty="0" err="1"/>
              <a:t>GermanCM</a:t>
            </a:r>
            <a:r>
              <a:rPr lang="es-ES" dirty="0"/>
              <a:t>: </a:t>
            </a:r>
            <a:r>
              <a:rPr lang="es-ES" dirty="0" err="1"/>
              <a:t>include</a:t>
            </a:r>
            <a:r>
              <a:rPr lang="es-ES" dirty="0"/>
              <a:t> try catch and </a:t>
            </a:r>
            <a:r>
              <a:rPr lang="es-ES" dirty="0" err="1"/>
              <a:t>dpcstrings</a:t>
            </a:r>
            <a:endParaRPr lang="es-ES" dirty="0"/>
          </a:p>
          <a:p>
            <a:endParaRPr lang="es-ES" dirty="0"/>
          </a:p>
          <a:p>
            <a:r>
              <a:rPr lang="es-ES" dirty="0"/>
              <a:t>GitHub </a:t>
            </a:r>
            <a:r>
              <a:rPr lang="es-ES" dirty="0" err="1"/>
              <a:t>Copilot</a:t>
            </a:r>
            <a:r>
              <a:rPr lang="es-ES" dirty="0"/>
              <a:t>: </a:t>
            </a:r>
            <a:r>
              <a:rPr lang="es-ES" dirty="0" err="1"/>
              <a:t>Certainly</a:t>
            </a:r>
            <a:r>
              <a:rPr lang="es-ES" dirty="0"/>
              <a:t>! </a:t>
            </a:r>
            <a:r>
              <a:rPr lang="es-ES" dirty="0" err="1"/>
              <a:t>Here's</a:t>
            </a:r>
            <a:r>
              <a:rPr lang="es-ES" dirty="0"/>
              <a:t> </a:t>
            </a:r>
            <a:r>
              <a:rPr lang="es-ES" dirty="0" err="1"/>
              <a:t>an</a:t>
            </a:r>
            <a:r>
              <a:rPr lang="es-ES" dirty="0"/>
              <a:t> </a:t>
            </a:r>
            <a:r>
              <a:rPr lang="es-ES" dirty="0" err="1"/>
              <a:t>updated</a:t>
            </a:r>
            <a:r>
              <a:rPr lang="es-ES" dirty="0"/>
              <a:t> </a:t>
            </a:r>
            <a:r>
              <a:rPr lang="es-ES" dirty="0" err="1"/>
              <a:t>version</a:t>
            </a:r>
            <a:r>
              <a:rPr lang="es-ES" dirty="0"/>
              <a:t> </a:t>
            </a:r>
            <a:r>
              <a:rPr lang="es-ES" dirty="0" err="1"/>
              <a:t>of</a:t>
            </a:r>
            <a:r>
              <a:rPr lang="es-ES" dirty="0"/>
              <a:t> </a:t>
            </a:r>
            <a:r>
              <a:rPr lang="es-ES" dirty="0" err="1"/>
              <a:t>the</a:t>
            </a:r>
            <a:r>
              <a:rPr lang="es-ES" dirty="0"/>
              <a:t> </a:t>
            </a:r>
            <a:r>
              <a:rPr lang="es-ES" dirty="0" err="1"/>
              <a:t>code</a:t>
            </a:r>
            <a:r>
              <a:rPr lang="es-ES" dirty="0"/>
              <a:t> </a:t>
            </a:r>
            <a:r>
              <a:rPr lang="es-ES" dirty="0" err="1"/>
              <a:t>with</a:t>
            </a:r>
            <a:r>
              <a:rPr lang="es-ES" dirty="0"/>
              <a:t> try-</a:t>
            </a:r>
            <a:r>
              <a:rPr lang="es-ES" dirty="0" err="1"/>
              <a:t>except</a:t>
            </a:r>
            <a:r>
              <a:rPr lang="es-ES" dirty="0"/>
              <a:t> blocks and </a:t>
            </a:r>
            <a:r>
              <a:rPr lang="es-ES" dirty="0" err="1"/>
              <a:t>docstrings</a:t>
            </a:r>
            <a:r>
              <a:rPr lang="es-ES" dirty="0"/>
              <a:t> </a:t>
            </a:r>
            <a:r>
              <a:rPr lang="es-ES" dirty="0" err="1"/>
              <a:t>added</a:t>
            </a:r>
            <a:r>
              <a:rPr lang="es-ES" dirty="0"/>
              <a:t>:</a:t>
            </a:r>
          </a:p>
          <a:p>
            <a:endParaRPr lang="es-ES" dirty="0"/>
          </a:p>
          <a:p>
            <a:r>
              <a:rPr lang="es-ES" dirty="0"/>
              <a:t>```</a:t>
            </a:r>
            <a:r>
              <a:rPr lang="es-ES" dirty="0" err="1"/>
              <a:t>python</a:t>
            </a:r>
            <a:endParaRPr lang="es-ES" dirty="0"/>
          </a:p>
          <a:p>
            <a:r>
              <a:rPr lang="es-ES" dirty="0" err="1"/>
              <a:t>import</a:t>
            </a:r>
            <a:r>
              <a:rPr lang="es-ES" dirty="0"/>
              <a:t> pandas as </a:t>
            </a:r>
            <a:r>
              <a:rPr lang="es-ES" dirty="0" err="1"/>
              <a:t>pd</a:t>
            </a:r>
            <a:endParaRPr lang="es-ES" dirty="0"/>
          </a:p>
          <a:p>
            <a:r>
              <a:rPr lang="es-ES" dirty="0" err="1"/>
              <a:t>from</a:t>
            </a:r>
            <a:r>
              <a:rPr lang="es-ES" dirty="0"/>
              <a:t> </a:t>
            </a:r>
            <a:r>
              <a:rPr lang="es-ES" dirty="0" err="1"/>
              <a:t>sklearn.svm</a:t>
            </a:r>
            <a:r>
              <a:rPr lang="es-ES" dirty="0"/>
              <a:t> </a:t>
            </a:r>
            <a:r>
              <a:rPr lang="es-ES" dirty="0" err="1"/>
              <a:t>import</a:t>
            </a:r>
            <a:r>
              <a:rPr lang="es-ES" dirty="0"/>
              <a:t> SVC</a:t>
            </a:r>
          </a:p>
          <a:p>
            <a:r>
              <a:rPr lang="es-ES" dirty="0" err="1"/>
              <a:t>from</a:t>
            </a:r>
            <a:r>
              <a:rPr lang="es-ES" dirty="0"/>
              <a:t> </a:t>
            </a:r>
            <a:r>
              <a:rPr lang="es-ES" dirty="0" err="1"/>
              <a:t>sklearn.model_selection</a:t>
            </a:r>
            <a:r>
              <a:rPr lang="es-ES" dirty="0"/>
              <a:t> </a:t>
            </a:r>
            <a:r>
              <a:rPr lang="es-ES" dirty="0" err="1"/>
              <a:t>import</a:t>
            </a:r>
            <a:r>
              <a:rPr lang="es-ES" dirty="0"/>
              <a:t> </a:t>
            </a:r>
            <a:r>
              <a:rPr lang="es-ES" dirty="0" err="1"/>
              <a:t>GridSearchCV</a:t>
            </a:r>
            <a:r>
              <a:rPr lang="es-ES" dirty="0"/>
              <a:t>, </a:t>
            </a:r>
            <a:r>
              <a:rPr lang="es-ES" dirty="0" err="1"/>
              <a:t>train_test_split</a:t>
            </a:r>
            <a:endParaRPr lang="es-ES" dirty="0"/>
          </a:p>
          <a:p>
            <a:r>
              <a:rPr lang="es-ES" dirty="0" err="1"/>
              <a:t>from</a:t>
            </a:r>
            <a:r>
              <a:rPr lang="es-ES" dirty="0"/>
              <a:t> </a:t>
            </a:r>
            <a:r>
              <a:rPr lang="es-ES" dirty="0" err="1"/>
              <a:t>sklearn.metrics</a:t>
            </a:r>
            <a:r>
              <a:rPr lang="es-ES" dirty="0"/>
              <a:t> </a:t>
            </a:r>
            <a:r>
              <a:rPr lang="es-ES" dirty="0" err="1"/>
              <a:t>import</a:t>
            </a:r>
            <a:r>
              <a:rPr lang="es-ES" dirty="0"/>
              <a:t> </a:t>
            </a:r>
            <a:r>
              <a:rPr lang="es-ES" dirty="0" err="1"/>
              <a:t>roc_auc_score</a:t>
            </a:r>
            <a:endParaRPr lang="es-ES" dirty="0"/>
          </a:p>
          <a:p>
            <a:endParaRPr lang="es-ES" dirty="0"/>
          </a:p>
          <a:p>
            <a:r>
              <a:rPr lang="es-ES" dirty="0" err="1"/>
              <a:t>class</a:t>
            </a:r>
            <a:r>
              <a:rPr lang="es-ES" dirty="0"/>
              <a:t> </a:t>
            </a:r>
            <a:r>
              <a:rPr lang="es-ES" dirty="0" err="1"/>
              <a:t>ModelTrainer</a:t>
            </a:r>
            <a:r>
              <a:rPr lang="es-ES" dirty="0"/>
              <a:t>:</a:t>
            </a:r>
          </a:p>
          <a:p>
            <a:r>
              <a:rPr lang="es-ES" dirty="0"/>
              <a:t>    """</a:t>
            </a:r>
          </a:p>
          <a:p>
            <a:r>
              <a:rPr lang="es-ES" dirty="0"/>
              <a:t>    A </a:t>
            </a:r>
            <a:r>
              <a:rPr lang="es-ES" dirty="0" err="1"/>
              <a:t>class</a:t>
            </a:r>
            <a:r>
              <a:rPr lang="es-ES" dirty="0"/>
              <a:t> </a:t>
            </a:r>
            <a:r>
              <a:rPr lang="es-ES" dirty="0" err="1"/>
              <a:t>for</a:t>
            </a:r>
            <a:r>
              <a:rPr lang="es-ES" dirty="0"/>
              <a:t> training </a:t>
            </a:r>
            <a:r>
              <a:rPr lang="es-ES" dirty="0" err="1"/>
              <a:t>models</a:t>
            </a:r>
            <a:r>
              <a:rPr lang="es-ES" dirty="0"/>
              <a:t> </a:t>
            </a:r>
            <a:r>
              <a:rPr lang="es-ES" dirty="0" err="1"/>
              <a:t>using</a:t>
            </a:r>
            <a:r>
              <a:rPr lang="es-ES" dirty="0"/>
              <a:t> </a:t>
            </a:r>
            <a:r>
              <a:rPr lang="es-ES" dirty="0" err="1"/>
              <a:t>grid</a:t>
            </a:r>
            <a:r>
              <a:rPr lang="es-ES" dirty="0"/>
              <a:t> </a:t>
            </a:r>
            <a:r>
              <a:rPr lang="es-ES" dirty="0" err="1"/>
              <a:t>search</a:t>
            </a:r>
            <a:r>
              <a:rPr lang="es-ES" dirty="0"/>
              <a:t> </a:t>
            </a:r>
            <a:r>
              <a:rPr lang="es-ES" dirty="0" err="1"/>
              <a:t>cross-validation</a:t>
            </a:r>
            <a:r>
              <a:rPr lang="es-ES" dirty="0"/>
              <a:t>.</a:t>
            </a:r>
          </a:p>
          <a:p>
            <a:r>
              <a:rPr lang="es-ES" dirty="0"/>
              <a:t>    """</a:t>
            </a:r>
          </a:p>
          <a:p>
            <a:endParaRPr lang="es-ES" dirty="0"/>
          </a:p>
          <a:p>
            <a:r>
              <a:rPr lang="es-ES" dirty="0"/>
              <a:t>    </a:t>
            </a:r>
            <a:r>
              <a:rPr lang="es-ES" dirty="0" err="1"/>
              <a:t>def</a:t>
            </a:r>
            <a:r>
              <a:rPr lang="es-ES" dirty="0"/>
              <a:t> __</a:t>
            </a:r>
            <a:r>
              <a:rPr lang="es-ES" dirty="0" err="1"/>
              <a:t>init</a:t>
            </a:r>
            <a:r>
              <a:rPr lang="es-ES" dirty="0"/>
              <a:t>__(</a:t>
            </a:r>
            <a:r>
              <a:rPr lang="es-ES" dirty="0" err="1"/>
              <a:t>self</a:t>
            </a:r>
            <a:r>
              <a:rPr lang="es-ES" dirty="0"/>
              <a:t>, </a:t>
            </a:r>
            <a:r>
              <a:rPr lang="es-ES" dirty="0" err="1"/>
              <a:t>param_grid</a:t>
            </a:r>
            <a:r>
              <a:rPr lang="es-ES" dirty="0"/>
              <a:t>):</a:t>
            </a:r>
          </a:p>
          <a:p>
            <a:r>
              <a:rPr lang="es-ES" dirty="0"/>
              <a:t>        """</a:t>
            </a:r>
          </a:p>
          <a:p>
            <a:r>
              <a:rPr lang="es-ES" dirty="0"/>
              <a:t>        </a:t>
            </a:r>
            <a:r>
              <a:rPr lang="es-ES" dirty="0" err="1"/>
              <a:t>Initialize</a:t>
            </a:r>
            <a:r>
              <a:rPr lang="es-ES" dirty="0"/>
              <a:t> </a:t>
            </a:r>
            <a:r>
              <a:rPr lang="es-ES" dirty="0" err="1"/>
              <a:t>the</a:t>
            </a:r>
            <a:r>
              <a:rPr lang="es-ES" dirty="0"/>
              <a:t> </a:t>
            </a:r>
            <a:r>
              <a:rPr lang="es-ES" dirty="0" err="1"/>
              <a:t>ModelTrainer</a:t>
            </a:r>
            <a:r>
              <a:rPr lang="es-ES" dirty="0"/>
              <a:t> </a:t>
            </a:r>
            <a:r>
              <a:rPr lang="es-ES" dirty="0" err="1"/>
              <a:t>object</a:t>
            </a:r>
            <a:r>
              <a:rPr lang="es-ES" dirty="0"/>
              <a:t>.</a:t>
            </a:r>
          </a:p>
          <a:p>
            <a:endParaRPr lang="es-ES" dirty="0"/>
          </a:p>
          <a:p>
            <a:r>
              <a:rPr lang="es-ES" dirty="0"/>
              <a:t>        </a:t>
            </a:r>
            <a:r>
              <a:rPr lang="es-ES" dirty="0" err="1"/>
              <a:t>Parameters</a:t>
            </a:r>
            <a:r>
              <a:rPr lang="es-ES" dirty="0"/>
              <a:t>:</a:t>
            </a:r>
          </a:p>
          <a:p>
            <a:r>
              <a:rPr lang="es-ES" dirty="0"/>
              <a:t>        - </a:t>
            </a:r>
            <a:r>
              <a:rPr lang="es-ES" dirty="0" err="1"/>
              <a:t>param_grid</a:t>
            </a:r>
            <a:r>
              <a:rPr lang="es-ES" dirty="0"/>
              <a:t> (</a:t>
            </a:r>
            <a:r>
              <a:rPr lang="es-ES" dirty="0" err="1"/>
              <a:t>dict</a:t>
            </a:r>
            <a:r>
              <a:rPr lang="es-ES" dirty="0"/>
              <a:t>): </a:t>
            </a:r>
            <a:r>
              <a:rPr lang="es-ES" dirty="0" err="1"/>
              <a:t>The</a:t>
            </a:r>
            <a:r>
              <a:rPr lang="es-ES" dirty="0"/>
              <a:t> </a:t>
            </a:r>
            <a:r>
              <a:rPr lang="es-ES" dirty="0" err="1"/>
              <a:t>parameter</a:t>
            </a:r>
            <a:r>
              <a:rPr lang="es-ES" dirty="0"/>
              <a:t> </a:t>
            </a:r>
            <a:r>
              <a:rPr lang="es-ES" dirty="0" err="1"/>
              <a:t>grid</a:t>
            </a:r>
            <a:r>
              <a:rPr lang="es-ES" dirty="0"/>
              <a:t> </a:t>
            </a:r>
            <a:r>
              <a:rPr lang="es-ES" dirty="0" err="1"/>
              <a:t>for</a:t>
            </a:r>
            <a:r>
              <a:rPr lang="es-ES" dirty="0"/>
              <a:t> </a:t>
            </a:r>
            <a:r>
              <a:rPr lang="es-ES" dirty="0" err="1"/>
              <a:t>grid</a:t>
            </a:r>
            <a:r>
              <a:rPr lang="es-ES" dirty="0"/>
              <a:t> </a:t>
            </a:r>
            <a:r>
              <a:rPr lang="es-ES" dirty="0" err="1"/>
              <a:t>search</a:t>
            </a:r>
            <a:r>
              <a:rPr lang="es-ES" dirty="0"/>
              <a:t>.</a:t>
            </a:r>
          </a:p>
          <a:p>
            <a:r>
              <a:rPr lang="es-ES" dirty="0"/>
              <a:t>        """</a:t>
            </a:r>
          </a:p>
          <a:p>
            <a:r>
              <a:rPr lang="es-ES" dirty="0"/>
              <a:t>        </a:t>
            </a:r>
            <a:r>
              <a:rPr lang="es-ES" dirty="0" err="1"/>
              <a:t>self.param_grid</a:t>
            </a:r>
            <a:r>
              <a:rPr lang="es-ES" dirty="0"/>
              <a:t> = </a:t>
            </a:r>
            <a:r>
              <a:rPr lang="es-ES" dirty="0" err="1"/>
              <a:t>param_grid</a:t>
            </a:r>
            <a:endParaRPr lang="es-ES" dirty="0"/>
          </a:p>
          <a:p>
            <a:r>
              <a:rPr lang="es-ES" dirty="0"/>
              <a:t>        </a:t>
            </a:r>
            <a:r>
              <a:rPr lang="es-ES" dirty="0" err="1"/>
              <a:t>self.best_params</a:t>
            </a:r>
            <a:r>
              <a:rPr lang="es-ES" dirty="0"/>
              <a:t> = </a:t>
            </a:r>
            <a:r>
              <a:rPr lang="es-ES" dirty="0" err="1"/>
              <a:t>None</a:t>
            </a:r>
            <a:endParaRPr lang="es-ES" dirty="0"/>
          </a:p>
          <a:p>
            <a:r>
              <a:rPr lang="es-ES" dirty="0"/>
              <a:t>        </a:t>
            </a:r>
            <a:r>
              <a:rPr lang="es-ES" dirty="0" err="1"/>
              <a:t>self.best_score</a:t>
            </a:r>
            <a:r>
              <a:rPr lang="es-ES" dirty="0"/>
              <a:t> = </a:t>
            </a:r>
            <a:r>
              <a:rPr lang="es-ES" dirty="0" err="1"/>
              <a:t>None</a:t>
            </a:r>
            <a:endParaRPr lang="es-ES" dirty="0"/>
          </a:p>
          <a:p>
            <a:r>
              <a:rPr lang="es-ES" dirty="0"/>
              <a:t>        </a:t>
            </a:r>
            <a:r>
              <a:rPr lang="es-ES" dirty="0" err="1"/>
              <a:t>self.best_model</a:t>
            </a:r>
            <a:r>
              <a:rPr lang="es-ES" dirty="0"/>
              <a:t> = </a:t>
            </a:r>
            <a:r>
              <a:rPr lang="es-ES" dirty="0" err="1"/>
              <a:t>None</a:t>
            </a:r>
            <a:endParaRPr lang="es-ES" dirty="0"/>
          </a:p>
          <a:p>
            <a:endParaRPr lang="es-ES" dirty="0"/>
          </a:p>
          <a:p>
            <a:r>
              <a:rPr lang="es-ES" dirty="0"/>
              <a:t>    </a:t>
            </a:r>
            <a:r>
              <a:rPr lang="es-ES" dirty="0" err="1"/>
              <a:t>def</a:t>
            </a:r>
            <a:r>
              <a:rPr lang="es-ES" dirty="0"/>
              <a:t> </a:t>
            </a:r>
            <a:r>
              <a:rPr lang="es-ES" dirty="0" err="1"/>
              <a:t>svm_trainer</a:t>
            </a:r>
            <a:r>
              <a:rPr lang="es-ES" dirty="0"/>
              <a:t>(</a:t>
            </a:r>
            <a:r>
              <a:rPr lang="es-ES" dirty="0" err="1"/>
              <a:t>self</a:t>
            </a:r>
            <a:r>
              <a:rPr lang="es-ES" dirty="0"/>
              <a:t>, X, y):</a:t>
            </a:r>
          </a:p>
          <a:p>
            <a:r>
              <a:rPr lang="es-ES" dirty="0"/>
              <a:t>        """</a:t>
            </a:r>
          </a:p>
          <a:p>
            <a:r>
              <a:rPr lang="es-ES" dirty="0"/>
              <a:t>        Train </a:t>
            </a:r>
            <a:r>
              <a:rPr lang="es-ES" dirty="0" err="1"/>
              <a:t>an</a:t>
            </a:r>
            <a:r>
              <a:rPr lang="es-ES" dirty="0"/>
              <a:t> SVM </a:t>
            </a:r>
            <a:r>
              <a:rPr lang="es-ES" dirty="0" err="1"/>
              <a:t>model</a:t>
            </a:r>
            <a:r>
              <a:rPr lang="es-ES" dirty="0"/>
              <a:t> </a:t>
            </a:r>
            <a:r>
              <a:rPr lang="es-ES" dirty="0" err="1"/>
              <a:t>using</a:t>
            </a:r>
            <a:r>
              <a:rPr lang="es-ES" dirty="0"/>
              <a:t> </a:t>
            </a:r>
            <a:r>
              <a:rPr lang="es-ES" dirty="0" err="1"/>
              <a:t>grid</a:t>
            </a:r>
            <a:r>
              <a:rPr lang="es-ES" dirty="0"/>
              <a:t> </a:t>
            </a:r>
            <a:r>
              <a:rPr lang="es-ES" dirty="0" err="1"/>
              <a:t>search</a:t>
            </a:r>
            <a:r>
              <a:rPr lang="es-ES" dirty="0"/>
              <a:t> </a:t>
            </a:r>
            <a:r>
              <a:rPr lang="es-ES" dirty="0" err="1"/>
              <a:t>cross-validation</a:t>
            </a:r>
            <a:r>
              <a:rPr lang="es-ES" dirty="0"/>
              <a:t>.</a:t>
            </a:r>
          </a:p>
          <a:p>
            <a:endParaRPr lang="es-ES" dirty="0"/>
          </a:p>
          <a:p>
            <a:r>
              <a:rPr lang="es-ES" dirty="0"/>
              <a:t>        </a:t>
            </a:r>
            <a:r>
              <a:rPr lang="es-ES" dirty="0" err="1"/>
              <a:t>Parameters</a:t>
            </a:r>
            <a:r>
              <a:rPr lang="es-ES" dirty="0"/>
              <a:t>:</a:t>
            </a:r>
          </a:p>
          <a:p>
            <a:r>
              <a:rPr lang="es-ES" dirty="0"/>
              <a:t>        - X (array-</a:t>
            </a:r>
            <a:r>
              <a:rPr lang="es-ES" dirty="0" err="1"/>
              <a:t>like</a:t>
            </a:r>
            <a:r>
              <a:rPr lang="es-ES" dirty="0"/>
              <a:t>): </a:t>
            </a:r>
            <a:r>
              <a:rPr lang="es-ES" dirty="0" err="1"/>
              <a:t>The</a:t>
            </a:r>
            <a:r>
              <a:rPr lang="es-ES" dirty="0"/>
              <a:t> input </a:t>
            </a:r>
            <a:r>
              <a:rPr lang="es-ES" dirty="0" err="1"/>
              <a:t>features</a:t>
            </a:r>
            <a:r>
              <a:rPr lang="es-ES" dirty="0"/>
              <a:t>.</a:t>
            </a:r>
          </a:p>
          <a:p>
            <a:r>
              <a:rPr lang="es-ES" dirty="0"/>
              <a:t>        - y (array-</a:t>
            </a:r>
            <a:r>
              <a:rPr lang="es-ES" dirty="0" err="1"/>
              <a:t>like</a:t>
            </a:r>
            <a:r>
              <a:rPr lang="es-ES" dirty="0"/>
              <a:t>): </a:t>
            </a:r>
            <a:r>
              <a:rPr lang="es-ES" dirty="0" err="1"/>
              <a:t>The</a:t>
            </a:r>
            <a:r>
              <a:rPr lang="es-ES" dirty="0"/>
              <a:t> target variable.</a:t>
            </a:r>
          </a:p>
          <a:p>
            <a:endParaRPr lang="es-ES" dirty="0"/>
          </a:p>
          <a:p>
            <a:r>
              <a:rPr lang="es-ES" dirty="0"/>
              <a:t>        </a:t>
            </a:r>
            <a:r>
              <a:rPr lang="es-ES" dirty="0" err="1"/>
              <a:t>Returns</a:t>
            </a:r>
            <a:r>
              <a:rPr lang="es-ES" dirty="0"/>
              <a:t>:</a:t>
            </a:r>
          </a:p>
          <a:p>
            <a:r>
              <a:rPr lang="es-ES" dirty="0"/>
              <a:t>        - </a:t>
            </a:r>
            <a:r>
              <a:rPr lang="es-ES" dirty="0" err="1"/>
              <a:t>float</a:t>
            </a:r>
            <a:r>
              <a:rPr lang="es-ES" dirty="0"/>
              <a:t>: </a:t>
            </a:r>
            <a:r>
              <a:rPr lang="es-ES" dirty="0" err="1"/>
              <a:t>The</a:t>
            </a:r>
            <a:r>
              <a:rPr lang="es-ES" dirty="0"/>
              <a:t> ROC AUC score </a:t>
            </a:r>
            <a:r>
              <a:rPr lang="es-ES" dirty="0" err="1"/>
              <a:t>of</a:t>
            </a:r>
            <a:r>
              <a:rPr lang="es-ES" dirty="0"/>
              <a:t> </a:t>
            </a:r>
            <a:r>
              <a:rPr lang="es-ES" dirty="0" err="1"/>
              <a:t>the</a:t>
            </a:r>
            <a:r>
              <a:rPr lang="es-ES" dirty="0"/>
              <a:t> </a:t>
            </a:r>
            <a:r>
              <a:rPr lang="es-ES" dirty="0" err="1"/>
              <a:t>trained</a:t>
            </a:r>
            <a:r>
              <a:rPr lang="es-ES" dirty="0"/>
              <a:t> </a:t>
            </a:r>
            <a:r>
              <a:rPr lang="es-ES" dirty="0" err="1"/>
              <a:t>model</a:t>
            </a:r>
            <a:r>
              <a:rPr lang="es-ES" dirty="0"/>
              <a:t>.</a:t>
            </a:r>
          </a:p>
          <a:p>
            <a:r>
              <a:rPr lang="es-ES" dirty="0"/>
              <a:t>        """</a:t>
            </a:r>
          </a:p>
          <a:p>
            <a:r>
              <a:rPr lang="es-ES" dirty="0"/>
              <a:t>        try:</a:t>
            </a:r>
          </a:p>
          <a:p>
            <a:r>
              <a:rPr lang="es-ES" dirty="0"/>
              <a:t>            # Split </a:t>
            </a:r>
            <a:r>
              <a:rPr lang="es-ES" dirty="0" err="1"/>
              <a:t>the</a:t>
            </a:r>
            <a:r>
              <a:rPr lang="es-ES" dirty="0"/>
              <a:t> data </a:t>
            </a:r>
            <a:r>
              <a:rPr lang="es-ES" dirty="0" err="1"/>
              <a:t>into</a:t>
            </a:r>
            <a:r>
              <a:rPr lang="es-ES" dirty="0"/>
              <a:t> training and </a:t>
            </a:r>
            <a:r>
              <a:rPr lang="es-ES" dirty="0" err="1"/>
              <a:t>testing</a:t>
            </a:r>
            <a:r>
              <a:rPr lang="es-ES" dirty="0"/>
              <a:t> sets</a:t>
            </a:r>
          </a:p>
          <a:p>
            <a:r>
              <a:rPr lang="es-ES" dirty="0"/>
              <a:t>            </a:t>
            </a:r>
            <a:r>
              <a:rPr lang="es-ES" dirty="0" err="1"/>
              <a:t>X_train</a:t>
            </a:r>
            <a:r>
              <a:rPr lang="es-ES" dirty="0"/>
              <a:t>, </a:t>
            </a:r>
            <a:r>
              <a:rPr lang="es-ES" dirty="0" err="1"/>
              <a:t>X_test</a:t>
            </a:r>
            <a:r>
              <a:rPr lang="es-ES" dirty="0"/>
              <a:t>, </a:t>
            </a:r>
            <a:r>
              <a:rPr lang="es-ES" dirty="0" err="1"/>
              <a:t>y_train</a:t>
            </a:r>
            <a:r>
              <a:rPr lang="es-ES" dirty="0"/>
              <a:t>, </a:t>
            </a:r>
            <a:r>
              <a:rPr lang="es-ES" dirty="0" err="1"/>
              <a:t>y_test</a:t>
            </a:r>
            <a:r>
              <a:rPr lang="es-ES" dirty="0"/>
              <a:t> = </a:t>
            </a:r>
            <a:r>
              <a:rPr lang="es-ES" dirty="0" err="1"/>
              <a:t>train_test_split</a:t>
            </a:r>
            <a:r>
              <a:rPr lang="es-ES" dirty="0"/>
              <a:t>(X, y, </a:t>
            </a:r>
            <a:r>
              <a:rPr lang="es-ES" dirty="0" err="1"/>
              <a:t>test_size</a:t>
            </a:r>
            <a:r>
              <a:rPr lang="es-ES" dirty="0"/>
              <a:t>=0.2, </a:t>
            </a:r>
            <a:r>
              <a:rPr lang="es-ES" dirty="0" err="1"/>
              <a:t>random_state</a:t>
            </a:r>
            <a:r>
              <a:rPr lang="es-ES" dirty="0"/>
              <a:t>=42)</a:t>
            </a:r>
          </a:p>
          <a:p>
            <a:endParaRPr lang="es-ES" dirty="0"/>
          </a:p>
          <a:p>
            <a:r>
              <a:rPr lang="es-ES" dirty="0"/>
              <a:t>            # </a:t>
            </a:r>
            <a:r>
              <a:rPr lang="es-ES" dirty="0" err="1"/>
              <a:t>Create</a:t>
            </a:r>
            <a:r>
              <a:rPr lang="es-ES" dirty="0"/>
              <a:t> </a:t>
            </a:r>
            <a:r>
              <a:rPr lang="es-ES" dirty="0" err="1"/>
              <a:t>the</a:t>
            </a:r>
            <a:r>
              <a:rPr lang="es-ES" dirty="0"/>
              <a:t> SVM </a:t>
            </a:r>
            <a:r>
              <a:rPr lang="es-ES" dirty="0" err="1"/>
              <a:t>classifier</a:t>
            </a:r>
            <a:endParaRPr lang="es-ES" dirty="0"/>
          </a:p>
          <a:p>
            <a:r>
              <a:rPr lang="es-ES" dirty="0"/>
              <a:t>            </a:t>
            </a:r>
            <a:r>
              <a:rPr lang="es-ES" dirty="0" err="1"/>
              <a:t>svm_model</a:t>
            </a:r>
            <a:r>
              <a:rPr lang="es-ES" dirty="0"/>
              <a:t> = SVC()</a:t>
            </a:r>
          </a:p>
          <a:p>
            <a:endParaRPr lang="es-ES" dirty="0"/>
          </a:p>
          <a:p>
            <a:r>
              <a:rPr lang="es-ES" dirty="0"/>
              <a:t>            # </a:t>
            </a:r>
            <a:r>
              <a:rPr lang="es-ES" dirty="0" err="1"/>
              <a:t>Perform</a:t>
            </a:r>
            <a:r>
              <a:rPr lang="es-ES" dirty="0"/>
              <a:t> </a:t>
            </a:r>
            <a:r>
              <a:rPr lang="es-ES" dirty="0" err="1"/>
              <a:t>grid</a:t>
            </a:r>
            <a:r>
              <a:rPr lang="es-ES" dirty="0"/>
              <a:t> </a:t>
            </a:r>
            <a:r>
              <a:rPr lang="es-ES" dirty="0" err="1"/>
              <a:t>search</a:t>
            </a:r>
            <a:r>
              <a:rPr lang="es-ES" dirty="0"/>
              <a:t> </a:t>
            </a:r>
            <a:r>
              <a:rPr lang="es-ES" dirty="0" err="1"/>
              <a:t>cross-validation</a:t>
            </a:r>
            <a:endParaRPr lang="es-ES" dirty="0"/>
          </a:p>
          <a:p>
            <a:r>
              <a:rPr lang="es-ES" dirty="0"/>
              <a:t>            </a:t>
            </a:r>
            <a:r>
              <a:rPr lang="es-ES" dirty="0" err="1"/>
              <a:t>grid_search</a:t>
            </a:r>
            <a:r>
              <a:rPr lang="es-ES" dirty="0"/>
              <a:t> = </a:t>
            </a:r>
            <a:r>
              <a:rPr lang="es-ES" dirty="0" err="1"/>
              <a:t>GridSearchCV</a:t>
            </a:r>
            <a:r>
              <a:rPr lang="es-ES" dirty="0"/>
              <a:t>(</a:t>
            </a:r>
            <a:r>
              <a:rPr lang="es-ES" dirty="0" err="1"/>
              <a:t>estimator</a:t>
            </a:r>
            <a:r>
              <a:rPr lang="es-ES" dirty="0"/>
              <a:t>=</a:t>
            </a:r>
            <a:r>
              <a:rPr lang="es-ES" dirty="0" err="1"/>
              <a:t>svm_model</a:t>
            </a:r>
            <a:r>
              <a:rPr lang="es-ES" dirty="0"/>
              <a:t>, </a:t>
            </a:r>
            <a:r>
              <a:rPr lang="es-ES" dirty="0" err="1"/>
              <a:t>param_grid</a:t>
            </a:r>
            <a:r>
              <a:rPr lang="es-ES" dirty="0"/>
              <a:t>=</a:t>
            </a:r>
            <a:r>
              <a:rPr lang="es-ES" dirty="0" err="1"/>
              <a:t>self.param_grid</a:t>
            </a:r>
            <a:r>
              <a:rPr lang="es-ES" dirty="0"/>
              <a:t>, </a:t>
            </a:r>
            <a:r>
              <a:rPr lang="es-ES" dirty="0" err="1"/>
              <a:t>cv</a:t>
            </a:r>
            <a:r>
              <a:rPr lang="es-ES" dirty="0"/>
              <a:t>=5, </a:t>
            </a:r>
            <a:r>
              <a:rPr lang="es-ES" dirty="0" err="1"/>
              <a:t>scoring</a:t>
            </a:r>
            <a:r>
              <a:rPr lang="es-ES" dirty="0"/>
              <a:t>='</a:t>
            </a:r>
            <a:r>
              <a:rPr lang="es-ES" dirty="0" err="1"/>
              <a:t>roc_auc</a:t>
            </a:r>
            <a:r>
              <a:rPr lang="es-ES" dirty="0"/>
              <a:t>')</a:t>
            </a:r>
          </a:p>
          <a:p>
            <a:r>
              <a:rPr lang="es-ES" dirty="0"/>
              <a:t>            </a:t>
            </a:r>
            <a:r>
              <a:rPr lang="es-ES" dirty="0" err="1"/>
              <a:t>grid_search.fit</a:t>
            </a:r>
            <a:r>
              <a:rPr lang="es-ES" dirty="0"/>
              <a:t>(</a:t>
            </a:r>
            <a:r>
              <a:rPr lang="es-ES" dirty="0" err="1"/>
              <a:t>X_train</a:t>
            </a:r>
            <a:r>
              <a:rPr lang="es-ES" dirty="0"/>
              <a:t>, </a:t>
            </a:r>
            <a:r>
              <a:rPr lang="es-ES" dirty="0" err="1"/>
              <a:t>y_train</a:t>
            </a:r>
            <a:r>
              <a:rPr lang="es-ES" dirty="0"/>
              <a:t>)</a:t>
            </a:r>
          </a:p>
          <a:p>
            <a:endParaRPr lang="es-ES" dirty="0"/>
          </a:p>
          <a:p>
            <a:r>
              <a:rPr lang="es-ES" dirty="0"/>
              <a:t>            # </a:t>
            </a:r>
            <a:r>
              <a:rPr lang="es-ES" dirty="0" err="1"/>
              <a:t>Get</a:t>
            </a:r>
            <a:r>
              <a:rPr lang="es-ES" dirty="0"/>
              <a:t> </a:t>
            </a:r>
            <a:r>
              <a:rPr lang="es-ES" dirty="0" err="1"/>
              <a:t>the</a:t>
            </a:r>
            <a:r>
              <a:rPr lang="es-ES" dirty="0"/>
              <a:t> </a:t>
            </a:r>
            <a:r>
              <a:rPr lang="es-ES" dirty="0" err="1"/>
              <a:t>best</a:t>
            </a:r>
            <a:r>
              <a:rPr lang="es-ES" dirty="0"/>
              <a:t> </a:t>
            </a:r>
            <a:r>
              <a:rPr lang="es-ES" dirty="0" err="1"/>
              <a:t>parameters</a:t>
            </a:r>
            <a:r>
              <a:rPr lang="es-ES" dirty="0"/>
              <a:t> and </a:t>
            </a:r>
            <a:r>
              <a:rPr lang="es-ES" dirty="0" err="1"/>
              <a:t>best</a:t>
            </a:r>
            <a:r>
              <a:rPr lang="es-ES" dirty="0"/>
              <a:t> score</a:t>
            </a:r>
          </a:p>
          <a:p>
            <a:r>
              <a:rPr lang="es-ES" dirty="0"/>
              <a:t>            </a:t>
            </a:r>
            <a:r>
              <a:rPr lang="es-ES" dirty="0" err="1"/>
              <a:t>self.best_params</a:t>
            </a:r>
            <a:r>
              <a:rPr lang="es-ES" dirty="0"/>
              <a:t> = </a:t>
            </a:r>
            <a:r>
              <a:rPr lang="es-ES" dirty="0" err="1"/>
              <a:t>grid_search.best_params</a:t>
            </a:r>
            <a:r>
              <a:rPr lang="es-ES" dirty="0"/>
              <a:t>_</a:t>
            </a:r>
          </a:p>
          <a:p>
            <a:r>
              <a:rPr lang="es-ES" dirty="0"/>
              <a:t>            </a:t>
            </a:r>
            <a:r>
              <a:rPr lang="es-ES" dirty="0" err="1"/>
              <a:t>self.best_score</a:t>
            </a:r>
            <a:r>
              <a:rPr lang="es-ES" dirty="0"/>
              <a:t> = </a:t>
            </a:r>
            <a:r>
              <a:rPr lang="es-ES" dirty="0" err="1"/>
              <a:t>grid_search.best_score</a:t>
            </a:r>
            <a:r>
              <a:rPr lang="es-ES" dirty="0"/>
              <a:t>_</a:t>
            </a:r>
          </a:p>
          <a:p>
            <a:endParaRPr lang="es-ES" dirty="0"/>
          </a:p>
          <a:p>
            <a:r>
              <a:rPr lang="es-ES" dirty="0"/>
              <a:t>            # Train </a:t>
            </a:r>
            <a:r>
              <a:rPr lang="es-ES" dirty="0" err="1"/>
              <a:t>the</a:t>
            </a:r>
            <a:r>
              <a:rPr lang="es-ES" dirty="0"/>
              <a:t> </a:t>
            </a:r>
            <a:r>
              <a:rPr lang="es-ES" dirty="0" err="1"/>
              <a:t>model</a:t>
            </a:r>
            <a:r>
              <a:rPr lang="es-ES" dirty="0"/>
              <a:t> </a:t>
            </a:r>
            <a:r>
              <a:rPr lang="es-ES" dirty="0" err="1"/>
              <a:t>with</a:t>
            </a:r>
            <a:r>
              <a:rPr lang="es-ES" dirty="0"/>
              <a:t> </a:t>
            </a:r>
            <a:r>
              <a:rPr lang="es-ES" dirty="0" err="1"/>
              <a:t>the</a:t>
            </a:r>
            <a:r>
              <a:rPr lang="es-ES" dirty="0"/>
              <a:t> </a:t>
            </a:r>
            <a:r>
              <a:rPr lang="es-ES" dirty="0" err="1"/>
              <a:t>best</a:t>
            </a:r>
            <a:r>
              <a:rPr lang="es-ES" dirty="0"/>
              <a:t> </a:t>
            </a:r>
            <a:r>
              <a:rPr lang="es-ES" dirty="0" err="1"/>
              <a:t>parameters</a:t>
            </a:r>
            <a:endParaRPr lang="es-ES" dirty="0"/>
          </a:p>
          <a:p>
            <a:r>
              <a:rPr lang="es-ES" dirty="0"/>
              <a:t>            </a:t>
            </a:r>
            <a:r>
              <a:rPr lang="es-ES" dirty="0" err="1"/>
              <a:t>self.best_model</a:t>
            </a:r>
            <a:r>
              <a:rPr lang="es-ES" dirty="0"/>
              <a:t> = SVC(**</a:t>
            </a:r>
            <a:r>
              <a:rPr lang="es-ES" dirty="0" err="1"/>
              <a:t>self.best_params</a:t>
            </a:r>
            <a:r>
              <a:rPr lang="es-ES" dirty="0"/>
              <a:t>)</a:t>
            </a:r>
          </a:p>
          <a:p>
            <a:r>
              <a:rPr lang="es-ES" dirty="0"/>
              <a:t>            </a:t>
            </a:r>
            <a:r>
              <a:rPr lang="es-ES" dirty="0" err="1"/>
              <a:t>self.best_model.fit</a:t>
            </a:r>
            <a:r>
              <a:rPr lang="es-ES" dirty="0"/>
              <a:t>(</a:t>
            </a:r>
            <a:r>
              <a:rPr lang="es-ES" dirty="0" err="1"/>
              <a:t>X_train</a:t>
            </a:r>
            <a:r>
              <a:rPr lang="es-ES" dirty="0"/>
              <a:t>, </a:t>
            </a:r>
            <a:r>
              <a:rPr lang="es-ES" dirty="0" err="1"/>
              <a:t>y_train</a:t>
            </a:r>
            <a:r>
              <a:rPr lang="es-ES" dirty="0"/>
              <a:t>)</a:t>
            </a:r>
          </a:p>
          <a:p>
            <a:endParaRPr lang="es-ES" dirty="0"/>
          </a:p>
          <a:p>
            <a:r>
              <a:rPr lang="es-ES" dirty="0"/>
              <a:t>            # </a:t>
            </a:r>
            <a:r>
              <a:rPr lang="es-ES" dirty="0" err="1"/>
              <a:t>Make</a:t>
            </a:r>
            <a:r>
              <a:rPr lang="es-ES" dirty="0"/>
              <a:t> </a:t>
            </a:r>
            <a:r>
              <a:rPr lang="es-ES" dirty="0" err="1"/>
              <a:t>predictions</a:t>
            </a:r>
            <a:r>
              <a:rPr lang="es-ES" dirty="0"/>
              <a:t> </a:t>
            </a:r>
            <a:r>
              <a:rPr lang="es-ES" dirty="0" err="1"/>
              <a:t>on</a:t>
            </a:r>
            <a:r>
              <a:rPr lang="es-ES" dirty="0"/>
              <a:t> </a:t>
            </a:r>
            <a:r>
              <a:rPr lang="es-ES" dirty="0" err="1"/>
              <a:t>the</a:t>
            </a:r>
            <a:r>
              <a:rPr lang="es-ES" dirty="0"/>
              <a:t> test set</a:t>
            </a:r>
          </a:p>
          <a:p>
            <a:r>
              <a:rPr lang="es-ES" dirty="0"/>
              <a:t>            </a:t>
            </a:r>
            <a:r>
              <a:rPr lang="es-ES" dirty="0" err="1"/>
              <a:t>y_pred</a:t>
            </a:r>
            <a:r>
              <a:rPr lang="es-ES" dirty="0"/>
              <a:t> = </a:t>
            </a:r>
            <a:r>
              <a:rPr lang="es-ES" dirty="0" err="1"/>
              <a:t>self.best_model.predict</a:t>
            </a:r>
            <a:r>
              <a:rPr lang="es-ES" dirty="0"/>
              <a:t>(</a:t>
            </a:r>
            <a:r>
              <a:rPr lang="es-ES" dirty="0" err="1"/>
              <a:t>X_test</a:t>
            </a:r>
            <a:r>
              <a:rPr lang="es-ES" dirty="0"/>
              <a:t>)</a:t>
            </a:r>
          </a:p>
          <a:p>
            <a:endParaRPr lang="es-ES" dirty="0"/>
          </a:p>
          <a:p>
            <a:r>
              <a:rPr lang="es-ES" dirty="0"/>
              <a:t>            # </a:t>
            </a:r>
            <a:r>
              <a:rPr lang="es-ES" dirty="0" err="1"/>
              <a:t>Calculate</a:t>
            </a:r>
            <a:r>
              <a:rPr lang="es-ES" dirty="0"/>
              <a:t> ROC AUC score</a:t>
            </a:r>
          </a:p>
          <a:p>
            <a:r>
              <a:rPr lang="es-ES" dirty="0"/>
              <a:t>            </a:t>
            </a:r>
            <a:r>
              <a:rPr lang="es-ES" dirty="0" err="1"/>
              <a:t>auc_score</a:t>
            </a:r>
            <a:r>
              <a:rPr lang="es-ES" dirty="0"/>
              <a:t> = </a:t>
            </a:r>
            <a:r>
              <a:rPr lang="es-ES" dirty="0" err="1"/>
              <a:t>roc_auc_score</a:t>
            </a:r>
            <a:r>
              <a:rPr lang="es-ES" dirty="0"/>
              <a:t>(</a:t>
            </a:r>
            <a:r>
              <a:rPr lang="es-ES" dirty="0" err="1"/>
              <a:t>y_test</a:t>
            </a:r>
            <a:r>
              <a:rPr lang="es-ES" dirty="0"/>
              <a:t>, </a:t>
            </a:r>
            <a:r>
              <a:rPr lang="es-ES" dirty="0" err="1"/>
              <a:t>y_pred</a:t>
            </a:r>
            <a:r>
              <a:rPr lang="es-ES" dirty="0"/>
              <a:t>)</a:t>
            </a:r>
          </a:p>
          <a:p>
            <a:endParaRPr lang="es-ES" dirty="0"/>
          </a:p>
          <a:p>
            <a:r>
              <a:rPr lang="es-ES" dirty="0"/>
              <a:t>            </a:t>
            </a:r>
            <a:r>
              <a:rPr lang="es-ES" dirty="0" err="1"/>
              <a:t>return</a:t>
            </a:r>
            <a:r>
              <a:rPr lang="es-ES" dirty="0"/>
              <a:t> </a:t>
            </a:r>
            <a:r>
              <a:rPr lang="es-ES" dirty="0" err="1"/>
              <a:t>auc_score</a:t>
            </a:r>
            <a:endParaRPr lang="es-ES" dirty="0"/>
          </a:p>
          <a:p>
            <a:endParaRPr lang="es-ES" dirty="0"/>
          </a:p>
          <a:p>
            <a:r>
              <a:rPr lang="es-ES" dirty="0"/>
              <a:t>        </a:t>
            </a:r>
            <a:r>
              <a:rPr lang="es-ES" dirty="0" err="1"/>
              <a:t>except</a:t>
            </a:r>
            <a:r>
              <a:rPr lang="es-ES" dirty="0"/>
              <a:t> </a:t>
            </a:r>
            <a:r>
              <a:rPr lang="es-ES" dirty="0" err="1"/>
              <a:t>Exception</a:t>
            </a:r>
            <a:r>
              <a:rPr lang="es-ES" dirty="0"/>
              <a:t> as e:</a:t>
            </a:r>
          </a:p>
          <a:p>
            <a:r>
              <a:rPr lang="es-ES" dirty="0"/>
              <a:t>            </a:t>
            </a:r>
            <a:r>
              <a:rPr lang="es-ES" dirty="0" err="1"/>
              <a:t>print</a:t>
            </a:r>
            <a:r>
              <a:rPr lang="es-ES" dirty="0"/>
              <a:t>("</a:t>
            </a:r>
            <a:r>
              <a:rPr lang="es-ES" dirty="0" err="1"/>
              <a:t>An</a:t>
            </a:r>
            <a:r>
              <a:rPr lang="es-ES" dirty="0"/>
              <a:t> error </a:t>
            </a:r>
            <a:r>
              <a:rPr lang="es-ES" dirty="0" err="1"/>
              <a:t>occurred</a:t>
            </a:r>
            <a:r>
              <a:rPr lang="es-ES" dirty="0"/>
              <a:t> </a:t>
            </a:r>
            <a:r>
              <a:rPr lang="es-ES" dirty="0" err="1"/>
              <a:t>during</a:t>
            </a:r>
            <a:r>
              <a:rPr lang="es-ES" dirty="0"/>
              <a:t> SVM training:", </a:t>
            </a:r>
            <a:r>
              <a:rPr lang="es-ES" dirty="0" err="1"/>
              <a:t>str</a:t>
            </a:r>
            <a:r>
              <a:rPr lang="es-ES" dirty="0"/>
              <a:t>(e))</a:t>
            </a:r>
          </a:p>
          <a:p>
            <a:endParaRPr lang="es-ES" dirty="0"/>
          </a:p>
          <a:p>
            <a:r>
              <a:rPr lang="es-ES" dirty="0"/>
              <a:t>    </a:t>
            </a:r>
            <a:r>
              <a:rPr lang="es-ES" dirty="0" err="1"/>
              <a:t>def</a:t>
            </a:r>
            <a:r>
              <a:rPr lang="es-ES" dirty="0"/>
              <a:t> </a:t>
            </a:r>
            <a:r>
              <a:rPr lang="es-ES" dirty="0" err="1"/>
              <a:t>get_best_params</a:t>
            </a:r>
            <a:r>
              <a:rPr lang="es-ES" dirty="0"/>
              <a:t>(</a:t>
            </a:r>
            <a:r>
              <a:rPr lang="es-ES" dirty="0" err="1"/>
              <a:t>self</a:t>
            </a:r>
            <a:r>
              <a:rPr lang="es-ES" dirty="0"/>
              <a:t>):</a:t>
            </a:r>
          </a:p>
          <a:p>
            <a:r>
              <a:rPr lang="es-ES" dirty="0"/>
              <a:t>        """</a:t>
            </a:r>
          </a:p>
          <a:p>
            <a:r>
              <a:rPr lang="es-ES" dirty="0"/>
              <a:t>        </a:t>
            </a:r>
            <a:r>
              <a:rPr lang="es-ES" dirty="0" err="1"/>
              <a:t>Get</a:t>
            </a:r>
            <a:r>
              <a:rPr lang="es-ES" dirty="0"/>
              <a:t> </a:t>
            </a:r>
            <a:r>
              <a:rPr lang="es-ES" dirty="0" err="1"/>
              <a:t>the</a:t>
            </a:r>
            <a:r>
              <a:rPr lang="es-ES" dirty="0"/>
              <a:t> </a:t>
            </a:r>
            <a:r>
              <a:rPr lang="es-ES" dirty="0" err="1"/>
              <a:t>best</a:t>
            </a:r>
            <a:r>
              <a:rPr lang="es-ES" dirty="0"/>
              <a:t> </a:t>
            </a:r>
            <a:r>
              <a:rPr lang="es-ES" dirty="0" err="1"/>
              <a:t>parameters</a:t>
            </a:r>
            <a:r>
              <a:rPr lang="es-ES" dirty="0"/>
              <a:t> </a:t>
            </a:r>
            <a:r>
              <a:rPr lang="es-ES" dirty="0" err="1"/>
              <a:t>found</a:t>
            </a:r>
            <a:r>
              <a:rPr lang="es-ES" dirty="0"/>
              <a:t> </a:t>
            </a:r>
            <a:r>
              <a:rPr lang="es-ES" dirty="0" err="1"/>
              <a:t>during</a:t>
            </a:r>
            <a:r>
              <a:rPr lang="es-ES" dirty="0"/>
              <a:t> training.</a:t>
            </a:r>
          </a:p>
          <a:p>
            <a:endParaRPr lang="es-ES" dirty="0"/>
          </a:p>
          <a:p>
            <a:r>
              <a:rPr lang="es-ES" dirty="0"/>
              <a:t>        </a:t>
            </a:r>
            <a:r>
              <a:rPr lang="es-ES" dirty="0" err="1"/>
              <a:t>Returns</a:t>
            </a:r>
            <a:r>
              <a:rPr lang="es-ES" dirty="0"/>
              <a:t>:</a:t>
            </a:r>
          </a:p>
          <a:p>
            <a:r>
              <a:rPr lang="es-ES" dirty="0"/>
              <a:t>        - </a:t>
            </a:r>
            <a:r>
              <a:rPr lang="es-ES" dirty="0" err="1"/>
              <a:t>dict</a:t>
            </a:r>
            <a:r>
              <a:rPr lang="es-ES" dirty="0"/>
              <a:t>: </a:t>
            </a:r>
            <a:r>
              <a:rPr lang="es-ES" dirty="0" err="1"/>
              <a:t>The</a:t>
            </a:r>
            <a:r>
              <a:rPr lang="es-ES" dirty="0"/>
              <a:t> </a:t>
            </a:r>
            <a:r>
              <a:rPr lang="es-ES" dirty="0" err="1"/>
              <a:t>best</a:t>
            </a:r>
            <a:r>
              <a:rPr lang="es-ES" dirty="0"/>
              <a:t> </a:t>
            </a:r>
            <a:r>
              <a:rPr lang="es-ES" dirty="0" err="1"/>
              <a:t>parameters</a:t>
            </a:r>
            <a:r>
              <a:rPr lang="es-ES" dirty="0"/>
              <a:t>.</a:t>
            </a:r>
          </a:p>
          <a:p>
            <a:r>
              <a:rPr lang="es-ES" dirty="0"/>
              <a:t>        """</a:t>
            </a:r>
          </a:p>
          <a:p>
            <a:r>
              <a:rPr lang="es-ES" dirty="0"/>
              <a:t>        </a:t>
            </a:r>
            <a:r>
              <a:rPr lang="es-ES" dirty="0" err="1"/>
              <a:t>return</a:t>
            </a:r>
            <a:r>
              <a:rPr lang="es-ES" dirty="0"/>
              <a:t> </a:t>
            </a:r>
            <a:r>
              <a:rPr lang="es-ES" dirty="0" err="1"/>
              <a:t>self.best_params</a:t>
            </a:r>
            <a:endParaRPr lang="es-ES" dirty="0"/>
          </a:p>
          <a:p>
            <a:endParaRPr lang="es-ES" dirty="0"/>
          </a:p>
          <a:p>
            <a:r>
              <a:rPr lang="es-ES" dirty="0"/>
              <a:t>    </a:t>
            </a:r>
            <a:r>
              <a:rPr lang="es-ES" dirty="0" err="1"/>
              <a:t>def</a:t>
            </a:r>
            <a:r>
              <a:rPr lang="es-ES" dirty="0"/>
              <a:t> </a:t>
            </a:r>
            <a:r>
              <a:rPr lang="es-ES" dirty="0" err="1"/>
              <a:t>get_best_score</a:t>
            </a:r>
            <a:r>
              <a:rPr lang="es-ES" dirty="0"/>
              <a:t>(</a:t>
            </a:r>
            <a:r>
              <a:rPr lang="es-ES" dirty="0" err="1"/>
              <a:t>self</a:t>
            </a:r>
            <a:r>
              <a:rPr lang="es-ES" dirty="0"/>
              <a:t>):</a:t>
            </a:r>
          </a:p>
          <a:p>
            <a:r>
              <a:rPr lang="es-ES" dirty="0"/>
              <a:t>        """</a:t>
            </a:r>
          </a:p>
          <a:p>
            <a:r>
              <a:rPr lang="es-ES" dirty="0"/>
              <a:t>        </a:t>
            </a:r>
            <a:r>
              <a:rPr lang="es-ES" dirty="0" err="1"/>
              <a:t>Get</a:t>
            </a:r>
            <a:r>
              <a:rPr lang="es-ES" dirty="0"/>
              <a:t> </a:t>
            </a:r>
            <a:r>
              <a:rPr lang="es-ES" dirty="0" err="1"/>
              <a:t>the</a:t>
            </a:r>
            <a:r>
              <a:rPr lang="es-ES" dirty="0"/>
              <a:t> </a:t>
            </a:r>
            <a:r>
              <a:rPr lang="es-ES" dirty="0" err="1"/>
              <a:t>best</a:t>
            </a:r>
            <a:r>
              <a:rPr lang="es-ES" dirty="0"/>
              <a:t> score </a:t>
            </a:r>
            <a:r>
              <a:rPr lang="es-ES" dirty="0" err="1"/>
              <a:t>found</a:t>
            </a:r>
            <a:r>
              <a:rPr lang="es-ES" dirty="0"/>
              <a:t> </a:t>
            </a:r>
            <a:r>
              <a:rPr lang="es-ES" dirty="0" err="1"/>
              <a:t>during</a:t>
            </a:r>
            <a:r>
              <a:rPr lang="es-ES" dirty="0"/>
              <a:t> training.</a:t>
            </a:r>
          </a:p>
          <a:p>
            <a:endParaRPr lang="es-ES" dirty="0"/>
          </a:p>
          <a:p>
            <a:r>
              <a:rPr lang="es-ES" dirty="0"/>
              <a:t>        </a:t>
            </a:r>
            <a:r>
              <a:rPr lang="es-ES" dirty="0" err="1"/>
              <a:t>Returns</a:t>
            </a:r>
            <a:r>
              <a:rPr lang="es-ES" dirty="0"/>
              <a:t>:</a:t>
            </a:r>
          </a:p>
          <a:p>
            <a:r>
              <a:rPr lang="es-ES" dirty="0"/>
              <a:t>        - </a:t>
            </a:r>
            <a:r>
              <a:rPr lang="es-ES" dirty="0" err="1"/>
              <a:t>float</a:t>
            </a:r>
            <a:r>
              <a:rPr lang="es-ES" dirty="0"/>
              <a:t>: </a:t>
            </a:r>
            <a:r>
              <a:rPr lang="es-ES" dirty="0" err="1"/>
              <a:t>The</a:t>
            </a:r>
            <a:r>
              <a:rPr lang="es-ES" dirty="0"/>
              <a:t> </a:t>
            </a:r>
            <a:r>
              <a:rPr lang="es-ES" dirty="0" err="1"/>
              <a:t>best</a:t>
            </a:r>
            <a:r>
              <a:rPr lang="es-ES" dirty="0"/>
              <a:t> score.</a:t>
            </a:r>
          </a:p>
          <a:p>
            <a:r>
              <a:rPr lang="es-ES" dirty="0"/>
              <a:t>        """</a:t>
            </a:r>
          </a:p>
          <a:p>
            <a:r>
              <a:rPr lang="es-ES" dirty="0"/>
              <a:t>        </a:t>
            </a:r>
            <a:r>
              <a:rPr lang="es-ES" dirty="0" err="1"/>
              <a:t>return</a:t>
            </a:r>
            <a:r>
              <a:rPr lang="es-ES" dirty="0"/>
              <a:t> </a:t>
            </a:r>
            <a:r>
              <a:rPr lang="es-ES" dirty="0" err="1"/>
              <a:t>self.best_score</a:t>
            </a:r>
            <a:endParaRPr lang="es-ES" dirty="0"/>
          </a:p>
          <a:p>
            <a:endParaRPr lang="es-ES" dirty="0"/>
          </a:p>
          <a:p>
            <a:r>
              <a:rPr lang="es-ES" dirty="0"/>
              <a:t>    </a:t>
            </a:r>
            <a:r>
              <a:rPr lang="es-ES" dirty="0" err="1"/>
              <a:t>def</a:t>
            </a:r>
            <a:r>
              <a:rPr lang="es-ES" dirty="0"/>
              <a:t> </a:t>
            </a:r>
            <a:r>
              <a:rPr lang="es-ES" dirty="0" err="1"/>
              <a:t>get_best_model</a:t>
            </a:r>
            <a:r>
              <a:rPr lang="es-ES" dirty="0"/>
              <a:t>(</a:t>
            </a:r>
            <a:r>
              <a:rPr lang="es-ES" dirty="0" err="1"/>
              <a:t>self</a:t>
            </a:r>
            <a:r>
              <a:rPr lang="es-ES" dirty="0"/>
              <a:t>):</a:t>
            </a:r>
          </a:p>
          <a:p>
            <a:r>
              <a:rPr lang="es-ES" dirty="0"/>
              <a:t>        """</a:t>
            </a:r>
          </a:p>
          <a:p>
            <a:r>
              <a:rPr lang="es-ES" dirty="0"/>
              <a:t>        </a:t>
            </a:r>
            <a:r>
              <a:rPr lang="es-ES" dirty="0" err="1"/>
              <a:t>Get</a:t>
            </a:r>
            <a:r>
              <a:rPr lang="es-ES" dirty="0"/>
              <a:t> </a:t>
            </a:r>
            <a:r>
              <a:rPr lang="es-ES" dirty="0" err="1"/>
              <a:t>the</a:t>
            </a:r>
            <a:r>
              <a:rPr lang="es-ES" dirty="0"/>
              <a:t> </a:t>
            </a:r>
            <a:r>
              <a:rPr lang="es-ES" dirty="0" err="1"/>
              <a:t>best</a:t>
            </a:r>
            <a:r>
              <a:rPr lang="es-ES" dirty="0"/>
              <a:t> </a:t>
            </a:r>
            <a:r>
              <a:rPr lang="es-ES" dirty="0" err="1"/>
              <a:t>model</a:t>
            </a:r>
            <a:r>
              <a:rPr lang="es-ES" dirty="0"/>
              <a:t> </a:t>
            </a:r>
            <a:r>
              <a:rPr lang="es-ES" dirty="0" err="1"/>
              <a:t>found</a:t>
            </a:r>
            <a:r>
              <a:rPr lang="es-ES" dirty="0"/>
              <a:t> </a:t>
            </a:r>
            <a:r>
              <a:rPr lang="es-ES" dirty="0" err="1"/>
              <a:t>during</a:t>
            </a:r>
            <a:r>
              <a:rPr lang="es-ES" dirty="0"/>
              <a:t> training.</a:t>
            </a:r>
          </a:p>
          <a:p>
            <a:endParaRPr lang="es-ES" dirty="0"/>
          </a:p>
          <a:p>
            <a:r>
              <a:rPr lang="es-ES" dirty="0"/>
              <a:t>        </a:t>
            </a:r>
            <a:r>
              <a:rPr lang="es-ES" dirty="0" err="1"/>
              <a:t>Returns</a:t>
            </a:r>
            <a:r>
              <a:rPr lang="es-ES" dirty="0"/>
              <a:t>:</a:t>
            </a:r>
          </a:p>
          <a:p>
            <a:r>
              <a:rPr lang="es-ES" dirty="0"/>
              <a:t>        - </a:t>
            </a:r>
            <a:r>
              <a:rPr lang="es-ES" dirty="0" err="1"/>
              <a:t>object</a:t>
            </a:r>
            <a:r>
              <a:rPr lang="es-ES" dirty="0"/>
              <a:t>: </a:t>
            </a:r>
            <a:r>
              <a:rPr lang="es-ES" dirty="0" err="1"/>
              <a:t>The</a:t>
            </a:r>
            <a:r>
              <a:rPr lang="es-ES" dirty="0"/>
              <a:t> </a:t>
            </a:r>
            <a:r>
              <a:rPr lang="es-ES" dirty="0" err="1"/>
              <a:t>best</a:t>
            </a:r>
            <a:r>
              <a:rPr lang="es-ES" dirty="0"/>
              <a:t> </a:t>
            </a:r>
            <a:r>
              <a:rPr lang="es-ES" dirty="0" err="1"/>
              <a:t>model</a:t>
            </a:r>
            <a:r>
              <a:rPr lang="es-ES" dirty="0"/>
              <a:t>.</a:t>
            </a:r>
          </a:p>
          <a:p>
            <a:r>
              <a:rPr lang="es-ES" dirty="0"/>
              <a:t>        """</a:t>
            </a:r>
          </a:p>
          <a:p>
            <a:r>
              <a:rPr lang="es-ES" dirty="0"/>
              <a:t>        </a:t>
            </a:r>
            <a:r>
              <a:rPr lang="es-ES" dirty="0" err="1"/>
              <a:t>return</a:t>
            </a:r>
            <a:r>
              <a:rPr lang="es-ES" dirty="0"/>
              <a:t> </a:t>
            </a:r>
            <a:r>
              <a:rPr lang="es-ES" dirty="0" err="1"/>
              <a:t>self.best_model</a:t>
            </a:r>
            <a:endParaRPr lang="es-ES" dirty="0"/>
          </a:p>
          <a:p>
            <a:r>
              <a:rPr lang="es-ES" dirty="0"/>
              <a:t>```</a:t>
            </a:r>
          </a:p>
          <a:p>
            <a:endParaRPr lang="es-ES" dirty="0"/>
          </a:p>
          <a:p>
            <a:r>
              <a:rPr lang="es-ES" dirty="0"/>
              <a:t>In </a:t>
            </a:r>
            <a:r>
              <a:rPr lang="es-ES" dirty="0" err="1"/>
              <a:t>this</a:t>
            </a:r>
            <a:r>
              <a:rPr lang="es-ES" dirty="0"/>
              <a:t> </a:t>
            </a:r>
            <a:r>
              <a:rPr lang="es-ES" dirty="0" err="1"/>
              <a:t>updated</a:t>
            </a:r>
            <a:r>
              <a:rPr lang="es-ES" dirty="0"/>
              <a:t> </a:t>
            </a:r>
            <a:r>
              <a:rPr lang="es-ES" dirty="0" err="1"/>
              <a:t>code</a:t>
            </a:r>
            <a:r>
              <a:rPr lang="es-ES" dirty="0"/>
              <a:t>, try-</a:t>
            </a:r>
            <a:r>
              <a:rPr lang="es-ES" dirty="0" err="1"/>
              <a:t>except</a:t>
            </a:r>
            <a:r>
              <a:rPr lang="es-ES" dirty="0"/>
              <a:t> blocks are </a:t>
            </a:r>
            <a:r>
              <a:rPr lang="es-ES" dirty="0" err="1"/>
              <a:t>added</a:t>
            </a:r>
            <a:r>
              <a:rPr lang="es-ES" dirty="0"/>
              <a:t> </a:t>
            </a:r>
            <a:r>
              <a:rPr lang="es-ES" dirty="0" err="1"/>
              <a:t>to</a:t>
            </a:r>
            <a:r>
              <a:rPr lang="es-ES" dirty="0"/>
              <a:t> catch </a:t>
            </a:r>
            <a:r>
              <a:rPr lang="es-ES" dirty="0" err="1"/>
              <a:t>any</a:t>
            </a:r>
            <a:r>
              <a:rPr lang="es-ES" dirty="0"/>
              <a:t> </a:t>
            </a:r>
            <a:r>
              <a:rPr lang="es-ES" dirty="0" err="1"/>
              <a:t>exceptions</a:t>
            </a:r>
            <a:r>
              <a:rPr lang="es-ES" dirty="0"/>
              <a:t> </a:t>
            </a:r>
            <a:r>
              <a:rPr lang="es-ES" dirty="0" err="1"/>
              <a:t>that</a:t>
            </a:r>
            <a:r>
              <a:rPr lang="es-ES" dirty="0"/>
              <a:t> </a:t>
            </a:r>
            <a:r>
              <a:rPr lang="es-ES" dirty="0" err="1"/>
              <a:t>may</a:t>
            </a:r>
            <a:r>
              <a:rPr lang="es-ES" dirty="0"/>
              <a:t> </a:t>
            </a:r>
            <a:r>
              <a:rPr lang="es-ES" dirty="0" err="1"/>
              <a:t>occur</a:t>
            </a:r>
            <a:r>
              <a:rPr lang="es-ES" dirty="0"/>
              <a:t> </a:t>
            </a:r>
            <a:r>
              <a:rPr lang="es-ES" dirty="0" err="1"/>
              <a:t>during</a:t>
            </a:r>
            <a:r>
              <a:rPr lang="es-ES" dirty="0"/>
              <a:t> </a:t>
            </a:r>
            <a:r>
              <a:rPr lang="es-ES" dirty="0" err="1"/>
              <a:t>the</a:t>
            </a:r>
            <a:r>
              <a:rPr lang="es-ES" dirty="0"/>
              <a:t> training </a:t>
            </a:r>
            <a:r>
              <a:rPr lang="es-ES" dirty="0" err="1"/>
              <a:t>process</a:t>
            </a:r>
            <a:r>
              <a:rPr lang="es-ES" dirty="0"/>
              <a:t>. </a:t>
            </a:r>
            <a:r>
              <a:rPr lang="es-ES" dirty="0" err="1"/>
              <a:t>If</a:t>
            </a:r>
            <a:r>
              <a:rPr lang="es-ES" dirty="0"/>
              <a:t> </a:t>
            </a:r>
            <a:r>
              <a:rPr lang="es-ES" dirty="0" err="1"/>
              <a:t>an</a:t>
            </a:r>
            <a:r>
              <a:rPr lang="es-ES" dirty="0"/>
              <a:t> </a:t>
            </a:r>
            <a:r>
              <a:rPr lang="es-ES" dirty="0" err="1"/>
              <a:t>exception</a:t>
            </a:r>
            <a:r>
              <a:rPr lang="es-ES" dirty="0"/>
              <a:t> </a:t>
            </a:r>
            <a:r>
              <a:rPr lang="es-ES" dirty="0" err="1"/>
              <a:t>is</a:t>
            </a:r>
            <a:r>
              <a:rPr lang="es-ES" dirty="0"/>
              <a:t> </a:t>
            </a:r>
            <a:r>
              <a:rPr lang="es-ES" dirty="0" err="1"/>
              <a:t>caught</a:t>
            </a:r>
            <a:r>
              <a:rPr lang="es-ES" dirty="0"/>
              <a:t>, </a:t>
            </a:r>
            <a:r>
              <a:rPr lang="es-ES" dirty="0" err="1"/>
              <a:t>an</a:t>
            </a:r>
            <a:r>
              <a:rPr lang="es-ES" dirty="0"/>
              <a:t> error </a:t>
            </a:r>
            <a:r>
              <a:rPr lang="es-ES" dirty="0" err="1"/>
              <a:t>message</a:t>
            </a:r>
            <a:r>
              <a:rPr lang="es-ES" dirty="0"/>
              <a:t> </a:t>
            </a:r>
            <a:r>
              <a:rPr lang="es-ES" dirty="0" err="1"/>
              <a:t>is</a:t>
            </a:r>
            <a:r>
              <a:rPr lang="es-ES" dirty="0"/>
              <a:t> </a:t>
            </a:r>
            <a:r>
              <a:rPr lang="es-ES" dirty="0" err="1"/>
              <a:t>printed</a:t>
            </a:r>
            <a:r>
              <a:rPr lang="es-ES" dirty="0"/>
              <a:t> </a:t>
            </a:r>
            <a:r>
              <a:rPr lang="es-ES" dirty="0" err="1"/>
              <a:t>to</a:t>
            </a:r>
            <a:r>
              <a:rPr lang="es-ES" dirty="0"/>
              <a:t> </a:t>
            </a:r>
            <a:r>
              <a:rPr lang="es-ES" dirty="0" err="1"/>
              <a:t>the</a:t>
            </a:r>
            <a:r>
              <a:rPr lang="es-ES" dirty="0"/>
              <a:t> </a:t>
            </a:r>
            <a:r>
              <a:rPr lang="es-ES" dirty="0" err="1"/>
              <a:t>console</a:t>
            </a:r>
            <a:r>
              <a:rPr lang="es-ES" dirty="0"/>
              <a:t>. </a:t>
            </a:r>
            <a:r>
              <a:rPr lang="es-ES" dirty="0" err="1"/>
              <a:t>Docstrings</a:t>
            </a:r>
            <a:r>
              <a:rPr lang="es-ES" dirty="0"/>
              <a:t> are </a:t>
            </a:r>
            <a:r>
              <a:rPr lang="es-ES" dirty="0" err="1"/>
              <a:t>also</a:t>
            </a:r>
            <a:r>
              <a:rPr lang="es-ES" dirty="0"/>
              <a:t> </a:t>
            </a:r>
            <a:r>
              <a:rPr lang="es-ES" dirty="0" err="1"/>
              <a:t>added</a:t>
            </a:r>
            <a:r>
              <a:rPr lang="es-ES" dirty="0"/>
              <a:t> </a:t>
            </a:r>
            <a:r>
              <a:rPr lang="es-ES" dirty="0" err="1"/>
              <a:t>to</a:t>
            </a:r>
            <a:r>
              <a:rPr lang="es-ES" dirty="0"/>
              <a:t> </a:t>
            </a:r>
            <a:r>
              <a:rPr lang="es-ES" dirty="0" err="1"/>
              <a:t>provide</a:t>
            </a:r>
            <a:r>
              <a:rPr lang="es-ES" dirty="0"/>
              <a:t> </a:t>
            </a:r>
            <a:r>
              <a:rPr lang="es-ES" dirty="0" err="1"/>
              <a:t>documentation</a:t>
            </a:r>
            <a:r>
              <a:rPr lang="es-ES" dirty="0"/>
              <a:t> </a:t>
            </a:r>
            <a:r>
              <a:rPr lang="es-ES" dirty="0" err="1"/>
              <a:t>for</a:t>
            </a:r>
            <a:r>
              <a:rPr lang="es-ES" dirty="0"/>
              <a:t> </a:t>
            </a:r>
            <a:r>
              <a:rPr lang="es-ES" dirty="0" err="1"/>
              <a:t>the</a:t>
            </a:r>
            <a:r>
              <a:rPr lang="es-ES" dirty="0"/>
              <a:t> </a:t>
            </a:r>
            <a:r>
              <a:rPr lang="es-ES" dirty="0" err="1"/>
              <a:t>class</a:t>
            </a:r>
            <a:r>
              <a:rPr lang="es-ES" dirty="0"/>
              <a:t> and </a:t>
            </a:r>
            <a:r>
              <a:rPr lang="es-ES" dirty="0" err="1"/>
              <a:t>its</a:t>
            </a:r>
            <a:r>
              <a:rPr lang="es-ES" dirty="0"/>
              <a:t> </a:t>
            </a:r>
            <a:r>
              <a:rPr lang="es-ES" dirty="0" err="1"/>
              <a:t>methods</a:t>
            </a:r>
            <a:r>
              <a:rPr lang="es-ES" dirty="0"/>
              <a:t>, </a:t>
            </a:r>
            <a:r>
              <a:rPr lang="es-ES" dirty="0" err="1"/>
              <a:t>describing</a:t>
            </a:r>
            <a:r>
              <a:rPr lang="es-ES" dirty="0"/>
              <a:t> </a:t>
            </a:r>
            <a:r>
              <a:rPr lang="es-ES" dirty="0" err="1"/>
              <a:t>their</a:t>
            </a:r>
            <a:r>
              <a:rPr lang="es-ES" dirty="0"/>
              <a:t> </a:t>
            </a:r>
            <a:r>
              <a:rPr lang="es-ES" dirty="0" err="1"/>
              <a:t>purpose</a:t>
            </a:r>
            <a:r>
              <a:rPr lang="es-ES" dirty="0"/>
              <a:t>, </a:t>
            </a:r>
            <a:r>
              <a:rPr lang="es-ES" dirty="0" err="1"/>
              <a:t>parameters</a:t>
            </a:r>
            <a:r>
              <a:rPr lang="es-ES" dirty="0"/>
              <a:t>, and </a:t>
            </a:r>
            <a:r>
              <a:rPr lang="es-ES" dirty="0" err="1"/>
              <a:t>return</a:t>
            </a:r>
            <a:r>
              <a:rPr lang="es-ES" dirty="0"/>
              <a:t> </a:t>
            </a:r>
            <a:r>
              <a:rPr lang="es-ES" dirty="0" err="1"/>
              <a:t>values</a:t>
            </a:r>
            <a:r>
              <a:rPr lang="es-ES" dirty="0"/>
              <a:t>.</a:t>
            </a:r>
          </a:p>
          <a:p>
            <a:endParaRPr lang="es-ES" dirty="0"/>
          </a:p>
          <a:p>
            <a:r>
              <a:rPr lang="es-ES" dirty="0" err="1"/>
              <a:t>Please</a:t>
            </a:r>
            <a:r>
              <a:rPr lang="es-ES" dirty="0"/>
              <a:t> note </a:t>
            </a:r>
            <a:r>
              <a:rPr lang="es-ES" dirty="0" err="1"/>
              <a:t>that</a:t>
            </a:r>
            <a:r>
              <a:rPr lang="es-ES" dirty="0"/>
              <a:t> </a:t>
            </a:r>
            <a:r>
              <a:rPr lang="es-ES" dirty="0" err="1"/>
              <a:t>the</a:t>
            </a:r>
            <a:r>
              <a:rPr lang="es-ES" dirty="0"/>
              <a:t> </a:t>
            </a:r>
            <a:r>
              <a:rPr lang="es-ES" dirty="0" err="1"/>
              <a:t>code</a:t>
            </a:r>
            <a:r>
              <a:rPr lang="es-ES" dirty="0"/>
              <a:t> </a:t>
            </a:r>
            <a:r>
              <a:rPr lang="es-ES" dirty="0" err="1"/>
              <a:t>provided</a:t>
            </a:r>
            <a:r>
              <a:rPr lang="es-ES" dirty="0"/>
              <a:t> </a:t>
            </a:r>
            <a:r>
              <a:rPr lang="es-ES" dirty="0" err="1"/>
              <a:t>is</a:t>
            </a:r>
            <a:r>
              <a:rPr lang="es-ES" dirty="0"/>
              <a:t> </a:t>
            </a:r>
            <a:r>
              <a:rPr lang="es-ES" dirty="0" err="1"/>
              <a:t>just</a:t>
            </a:r>
            <a:r>
              <a:rPr lang="es-ES" dirty="0"/>
              <a:t> </a:t>
            </a:r>
            <a:r>
              <a:rPr lang="es-ES" dirty="0" err="1"/>
              <a:t>an</a:t>
            </a:r>
            <a:r>
              <a:rPr lang="es-ES" dirty="0"/>
              <a:t> </a:t>
            </a:r>
            <a:r>
              <a:rPr lang="es-ES" dirty="0" err="1"/>
              <a:t>example</a:t>
            </a:r>
            <a:r>
              <a:rPr lang="es-ES" dirty="0"/>
              <a:t> and </a:t>
            </a:r>
            <a:r>
              <a:rPr lang="es-ES" dirty="0" err="1"/>
              <a:t>may</a:t>
            </a:r>
            <a:r>
              <a:rPr lang="es-ES" dirty="0"/>
              <a:t> </a:t>
            </a:r>
            <a:r>
              <a:rPr lang="es-ES" dirty="0" err="1"/>
              <a:t>need</a:t>
            </a:r>
            <a:r>
              <a:rPr lang="es-ES" dirty="0"/>
              <a:t> </a:t>
            </a:r>
            <a:r>
              <a:rPr lang="es-ES" dirty="0" err="1"/>
              <a:t>to</a:t>
            </a:r>
            <a:r>
              <a:rPr lang="es-ES" dirty="0"/>
              <a:t> be </a:t>
            </a:r>
            <a:r>
              <a:rPr lang="es-ES" dirty="0" err="1"/>
              <a:t>adapted</a:t>
            </a:r>
            <a:r>
              <a:rPr lang="es-ES" dirty="0"/>
              <a:t> </a:t>
            </a:r>
            <a:r>
              <a:rPr lang="es-ES" dirty="0" err="1"/>
              <a:t>to</a:t>
            </a:r>
            <a:r>
              <a:rPr lang="es-ES" dirty="0"/>
              <a:t> </a:t>
            </a:r>
            <a:r>
              <a:rPr lang="es-ES" dirty="0" err="1"/>
              <a:t>fit</a:t>
            </a:r>
            <a:r>
              <a:rPr lang="es-ES" dirty="0"/>
              <a:t> </a:t>
            </a:r>
            <a:r>
              <a:rPr lang="es-ES" dirty="0" err="1"/>
              <a:t>your</a:t>
            </a:r>
            <a:r>
              <a:rPr lang="es-ES" dirty="0"/>
              <a:t> </a:t>
            </a:r>
            <a:r>
              <a:rPr lang="es-ES" dirty="0" err="1"/>
              <a:t>specific</a:t>
            </a:r>
            <a:r>
              <a:rPr lang="es-ES" dirty="0"/>
              <a:t> use case.</a:t>
            </a:r>
          </a:p>
          <a:p>
            <a:endParaRPr lang="es-ES" dirty="0"/>
          </a:p>
          <a:p>
            <a:r>
              <a:rPr lang="es-ES" dirty="0" err="1"/>
              <a:t>GermanCM</a:t>
            </a:r>
            <a:r>
              <a:rPr lang="es-ES" dirty="0"/>
              <a:t>: </a:t>
            </a:r>
            <a:r>
              <a:rPr lang="es-ES" dirty="0" err="1"/>
              <a:t>explain</a:t>
            </a:r>
            <a:r>
              <a:rPr lang="es-ES" dirty="0"/>
              <a:t> </a:t>
            </a:r>
            <a:r>
              <a:rPr lang="es-ES" dirty="0" err="1"/>
              <a:t>this</a:t>
            </a:r>
            <a:r>
              <a:rPr lang="es-ES" dirty="0"/>
              <a:t> </a:t>
            </a:r>
            <a:r>
              <a:rPr lang="es-ES" dirty="0" err="1"/>
              <a:t>code</a:t>
            </a:r>
            <a:r>
              <a:rPr lang="es-ES" dirty="0"/>
              <a:t>: SVC(**</a:t>
            </a:r>
            <a:r>
              <a:rPr lang="es-ES" dirty="0" err="1"/>
              <a:t>self.best_params</a:t>
            </a:r>
            <a:r>
              <a:rPr lang="es-ES" dirty="0"/>
              <a:t>)</a:t>
            </a:r>
          </a:p>
          <a:p>
            <a:endParaRPr lang="es-ES" dirty="0"/>
          </a:p>
          <a:p>
            <a:r>
              <a:rPr lang="es-ES" dirty="0"/>
              <a:t>GitHub </a:t>
            </a:r>
            <a:r>
              <a:rPr lang="es-ES" dirty="0" err="1"/>
              <a:t>Copilot</a:t>
            </a:r>
            <a:r>
              <a:rPr lang="es-ES" dirty="0"/>
              <a:t>: </a:t>
            </a:r>
            <a:r>
              <a:rPr lang="es-ES" dirty="0" err="1"/>
              <a:t>The</a:t>
            </a:r>
            <a:r>
              <a:rPr lang="es-ES" dirty="0"/>
              <a:t> </a:t>
            </a:r>
            <a:r>
              <a:rPr lang="es-ES" dirty="0" err="1"/>
              <a:t>code</a:t>
            </a:r>
            <a:r>
              <a:rPr lang="es-ES" dirty="0"/>
              <a:t> `SVC(**</a:t>
            </a:r>
            <a:r>
              <a:rPr lang="es-ES" dirty="0" err="1"/>
              <a:t>self.best_params</a:t>
            </a:r>
            <a:r>
              <a:rPr lang="es-ES" dirty="0"/>
              <a:t>)` </a:t>
            </a:r>
            <a:r>
              <a:rPr lang="es-ES" dirty="0" err="1"/>
              <a:t>is</a:t>
            </a:r>
            <a:r>
              <a:rPr lang="es-ES" dirty="0"/>
              <a:t> </a:t>
            </a:r>
            <a:r>
              <a:rPr lang="es-ES" dirty="0" err="1"/>
              <a:t>creating</a:t>
            </a:r>
            <a:r>
              <a:rPr lang="es-ES" dirty="0"/>
              <a:t> </a:t>
            </a:r>
            <a:r>
              <a:rPr lang="es-ES" dirty="0" err="1"/>
              <a:t>an</a:t>
            </a:r>
            <a:r>
              <a:rPr lang="es-ES" dirty="0"/>
              <a:t> </a:t>
            </a:r>
            <a:r>
              <a:rPr lang="es-ES" dirty="0" err="1"/>
              <a:t>instance</a:t>
            </a:r>
            <a:r>
              <a:rPr lang="es-ES" dirty="0"/>
              <a:t> </a:t>
            </a:r>
            <a:r>
              <a:rPr lang="es-ES" dirty="0" err="1"/>
              <a:t>of</a:t>
            </a:r>
            <a:r>
              <a:rPr lang="es-ES" dirty="0"/>
              <a:t> </a:t>
            </a:r>
            <a:r>
              <a:rPr lang="es-ES" dirty="0" err="1"/>
              <a:t>the</a:t>
            </a:r>
            <a:r>
              <a:rPr lang="es-ES" dirty="0"/>
              <a:t> `SVC` </a:t>
            </a:r>
            <a:r>
              <a:rPr lang="es-ES" dirty="0" err="1"/>
              <a:t>class</a:t>
            </a:r>
            <a:r>
              <a:rPr lang="es-ES" dirty="0"/>
              <a:t> </a:t>
            </a:r>
            <a:r>
              <a:rPr lang="es-ES" dirty="0" err="1"/>
              <a:t>from</a:t>
            </a:r>
            <a:r>
              <a:rPr lang="es-ES" dirty="0"/>
              <a:t> </a:t>
            </a:r>
            <a:r>
              <a:rPr lang="es-ES" dirty="0" err="1"/>
              <a:t>scikit-learn's</a:t>
            </a:r>
            <a:r>
              <a:rPr lang="es-ES" dirty="0"/>
              <a:t> </a:t>
            </a:r>
            <a:r>
              <a:rPr lang="es-ES" dirty="0" err="1"/>
              <a:t>support</a:t>
            </a:r>
            <a:r>
              <a:rPr lang="es-ES" dirty="0"/>
              <a:t> vector machine (SVM) module. </a:t>
            </a:r>
            <a:r>
              <a:rPr lang="es-ES" dirty="0" err="1"/>
              <a:t>It</a:t>
            </a:r>
            <a:r>
              <a:rPr lang="es-ES" dirty="0"/>
              <a:t> uses </a:t>
            </a:r>
            <a:r>
              <a:rPr lang="es-ES" dirty="0" err="1"/>
              <a:t>the</a:t>
            </a:r>
            <a:r>
              <a:rPr lang="es-ES" dirty="0"/>
              <a:t> `**` </a:t>
            </a:r>
            <a:r>
              <a:rPr lang="es-ES" dirty="0" err="1"/>
              <a:t>operator</a:t>
            </a:r>
            <a:r>
              <a:rPr lang="es-ES" dirty="0"/>
              <a:t> </a:t>
            </a:r>
            <a:r>
              <a:rPr lang="es-ES" dirty="0" err="1"/>
              <a:t>to</a:t>
            </a:r>
            <a:r>
              <a:rPr lang="es-ES" dirty="0"/>
              <a:t> </a:t>
            </a:r>
            <a:r>
              <a:rPr lang="es-ES" dirty="0" err="1"/>
              <a:t>unpack</a:t>
            </a:r>
            <a:r>
              <a:rPr lang="es-ES" dirty="0"/>
              <a:t> </a:t>
            </a:r>
            <a:r>
              <a:rPr lang="es-ES" dirty="0" err="1"/>
              <a:t>the</a:t>
            </a:r>
            <a:r>
              <a:rPr lang="es-ES" dirty="0"/>
              <a:t> </a:t>
            </a:r>
            <a:r>
              <a:rPr lang="es-ES" dirty="0" err="1"/>
              <a:t>contents</a:t>
            </a:r>
            <a:r>
              <a:rPr lang="es-ES" dirty="0"/>
              <a:t> </a:t>
            </a:r>
            <a:r>
              <a:rPr lang="es-ES" dirty="0" err="1"/>
              <a:t>of</a:t>
            </a:r>
            <a:r>
              <a:rPr lang="es-ES" dirty="0"/>
              <a:t> </a:t>
            </a:r>
            <a:r>
              <a:rPr lang="es-ES" dirty="0" err="1"/>
              <a:t>the</a:t>
            </a:r>
            <a:r>
              <a:rPr lang="es-ES" dirty="0"/>
              <a:t> `</a:t>
            </a:r>
            <a:r>
              <a:rPr lang="es-ES" dirty="0" err="1"/>
              <a:t>self.best_params</a:t>
            </a:r>
            <a:r>
              <a:rPr lang="es-ES" dirty="0"/>
              <a:t>` </a:t>
            </a:r>
            <a:r>
              <a:rPr lang="es-ES" dirty="0" err="1"/>
              <a:t>dictionary</a:t>
            </a:r>
            <a:r>
              <a:rPr lang="es-ES" dirty="0"/>
              <a:t> as </a:t>
            </a:r>
            <a:r>
              <a:rPr lang="es-ES" dirty="0" err="1"/>
              <a:t>keyword</a:t>
            </a:r>
            <a:r>
              <a:rPr lang="es-ES" dirty="0"/>
              <a:t> </a:t>
            </a:r>
            <a:r>
              <a:rPr lang="es-ES" dirty="0" err="1"/>
              <a:t>arguments</a:t>
            </a:r>
            <a:r>
              <a:rPr lang="es-ES" dirty="0"/>
              <a:t>.</a:t>
            </a:r>
          </a:p>
          <a:p>
            <a:endParaRPr lang="es-ES" dirty="0"/>
          </a:p>
          <a:p>
            <a:r>
              <a:rPr lang="es-ES" dirty="0"/>
              <a:t>In </a:t>
            </a:r>
            <a:r>
              <a:rPr lang="es-ES" dirty="0" err="1"/>
              <a:t>scikit-learn</a:t>
            </a:r>
            <a:r>
              <a:rPr lang="es-ES" dirty="0"/>
              <a:t>, </a:t>
            </a:r>
            <a:r>
              <a:rPr lang="es-ES" dirty="0" err="1"/>
              <a:t>the</a:t>
            </a:r>
            <a:r>
              <a:rPr lang="es-ES" dirty="0"/>
              <a:t> `SVC` </a:t>
            </a:r>
            <a:r>
              <a:rPr lang="es-ES" dirty="0" err="1"/>
              <a:t>class</a:t>
            </a:r>
            <a:r>
              <a:rPr lang="es-ES" dirty="0"/>
              <a:t> </a:t>
            </a:r>
            <a:r>
              <a:rPr lang="es-ES" dirty="0" err="1"/>
              <a:t>represents</a:t>
            </a:r>
            <a:r>
              <a:rPr lang="es-ES" dirty="0"/>
              <a:t> a </a:t>
            </a:r>
            <a:r>
              <a:rPr lang="es-ES" dirty="0" err="1"/>
              <a:t>support</a:t>
            </a:r>
            <a:r>
              <a:rPr lang="es-ES" dirty="0"/>
              <a:t> vector machine </a:t>
            </a:r>
            <a:r>
              <a:rPr lang="es-ES" dirty="0" err="1"/>
              <a:t>classifier</a:t>
            </a:r>
            <a:r>
              <a:rPr lang="es-ES" dirty="0"/>
              <a:t>. </a:t>
            </a:r>
            <a:r>
              <a:rPr lang="es-ES" dirty="0" err="1"/>
              <a:t>It</a:t>
            </a:r>
            <a:r>
              <a:rPr lang="es-ES" dirty="0"/>
              <a:t> </a:t>
            </a:r>
            <a:r>
              <a:rPr lang="es-ES" dirty="0" err="1"/>
              <a:t>is</a:t>
            </a:r>
            <a:r>
              <a:rPr lang="es-ES" dirty="0"/>
              <a:t> </a:t>
            </a:r>
            <a:r>
              <a:rPr lang="es-ES" dirty="0" err="1"/>
              <a:t>used</a:t>
            </a:r>
            <a:r>
              <a:rPr lang="es-ES" dirty="0"/>
              <a:t> </a:t>
            </a:r>
            <a:r>
              <a:rPr lang="es-ES" dirty="0" err="1"/>
              <a:t>for</a:t>
            </a:r>
            <a:r>
              <a:rPr lang="es-ES" dirty="0"/>
              <a:t> </a:t>
            </a:r>
            <a:r>
              <a:rPr lang="es-ES" dirty="0" err="1"/>
              <a:t>classification</a:t>
            </a:r>
            <a:r>
              <a:rPr lang="es-ES" dirty="0"/>
              <a:t> </a:t>
            </a:r>
            <a:r>
              <a:rPr lang="es-ES" dirty="0" err="1"/>
              <a:t>tasks</a:t>
            </a:r>
            <a:r>
              <a:rPr lang="es-ES" dirty="0"/>
              <a:t> and can </a:t>
            </a:r>
            <a:r>
              <a:rPr lang="es-ES" dirty="0" err="1"/>
              <a:t>handle</a:t>
            </a:r>
            <a:r>
              <a:rPr lang="es-ES" dirty="0"/>
              <a:t> </a:t>
            </a:r>
            <a:r>
              <a:rPr lang="es-ES" dirty="0" err="1"/>
              <a:t>both</a:t>
            </a:r>
            <a:r>
              <a:rPr lang="es-ES" dirty="0"/>
              <a:t> linear and non-linear </a:t>
            </a:r>
            <a:r>
              <a:rPr lang="es-ES" dirty="0" err="1"/>
              <a:t>classification</a:t>
            </a:r>
            <a:r>
              <a:rPr lang="es-ES" dirty="0"/>
              <a:t> </a:t>
            </a:r>
            <a:r>
              <a:rPr lang="es-ES" dirty="0" err="1"/>
              <a:t>problems</a:t>
            </a:r>
            <a:r>
              <a:rPr lang="es-ES" dirty="0"/>
              <a:t>.</a:t>
            </a:r>
          </a:p>
          <a:p>
            <a:endParaRPr lang="es-ES" dirty="0"/>
          </a:p>
          <a:p>
            <a:r>
              <a:rPr lang="es-ES" dirty="0" err="1"/>
              <a:t>By</a:t>
            </a:r>
            <a:r>
              <a:rPr lang="es-ES" dirty="0"/>
              <a:t> passing </a:t>
            </a:r>
            <a:r>
              <a:rPr lang="es-ES" dirty="0" err="1"/>
              <a:t>the</a:t>
            </a:r>
            <a:r>
              <a:rPr lang="es-ES" dirty="0"/>
              <a:t> `**</a:t>
            </a:r>
            <a:r>
              <a:rPr lang="es-ES" dirty="0" err="1"/>
              <a:t>self.best_params</a:t>
            </a:r>
            <a:r>
              <a:rPr lang="es-ES" dirty="0"/>
              <a:t>` </a:t>
            </a:r>
            <a:r>
              <a:rPr lang="es-ES" dirty="0" err="1"/>
              <a:t>argument</a:t>
            </a:r>
            <a:r>
              <a:rPr lang="es-ES" dirty="0"/>
              <a:t>, </a:t>
            </a:r>
            <a:r>
              <a:rPr lang="es-ES" dirty="0" err="1"/>
              <a:t>the</a:t>
            </a:r>
            <a:r>
              <a:rPr lang="es-ES" dirty="0"/>
              <a:t> </a:t>
            </a:r>
            <a:r>
              <a:rPr lang="es-ES" dirty="0" err="1"/>
              <a:t>code</a:t>
            </a:r>
            <a:r>
              <a:rPr lang="es-ES" dirty="0"/>
              <a:t> sets </a:t>
            </a:r>
            <a:r>
              <a:rPr lang="es-ES" dirty="0" err="1"/>
              <a:t>the</a:t>
            </a:r>
            <a:r>
              <a:rPr lang="es-ES" dirty="0"/>
              <a:t> </a:t>
            </a:r>
            <a:r>
              <a:rPr lang="es-ES" dirty="0" err="1"/>
              <a:t>parameters</a:t>
            </a:r>
            <a:r>
              <a:rPr lang="es-ES" dirty="0"/>
              <a:t> </a:t>
            </a:r>
            <a:r>
              <a:rPr lang="es-ES" dirty="0" err="1"/>
              <a:t>of</a:t>
            </a:r>
            <a:r>
              <a:rPr lang="es-ES" dirty="0"/>
              <a:t> </a:t>
            </a:r>
            <a:r>
              <a:rPr lang="es-ES" dirty="0" err="1"/>
              <a:t>the</a:t>
            </a:r>
            <a:r>
              <a:rPr lang="es-ES" dirty="0"/>
              <a:t> `SVC` </a:t>
            </a:r>
            <a:r>
              <a:rPr lang="es-ES" dirty="0" err="1"/>
              <a:t>instance</a:t>
            </a:r>
            <a:r>
              <a:rPr lang="es-ES" dirty="0"/>
              <a:t> </a:t>
            </a:r>
            <a:r>
              <a:rPr lang="es-ES" dirty="0" err="1"/>
              <a:t>to</a:t>
            </a:r>
            <a:r>
              <a:rPr lang="es-ES" dirty="0"/>
              <a:t> </a:t>
            </a:r>
            <a:r>
              <a:rPr lang="es-ES" dirty="0" err="1"/>
              <a:t>the</a:t>
            </a:r>
            <a:r>
              <a:rPr lang="es-ES" dirty="0"/>
              <a:t> </a:t>
            </a:r>
            <a:r>
              <a:rPr lang="es-ES" dirty="0" err="1"/>
              <a:t>values</a:t>
            </a:r>
            <a:r>
              <a:rPr lang="es-ES" dirty="0"/>
              <a:t> </a:t>
            </a:r>
            <a:r>
              <a:rPr lang="es-ES" dirty="0" err="1"/>
              <a:t>stored</a:t>
            </a:r>
            <a:r>
              <a:rPr lang="es-ES" dirty="0"/>
              <a:t> in </a:t>
            </a:r>
            <a:r>
              <a:rPr lang="es-ES" dirty="0" err="1"/>
              <a:t>the</a:t>
            </a:r>
            <a:r>
              <a:rPr lang="es-ES" dirty="0"/>
              <a:t> `</a:t>
            </a:r>
            <a:r>
              <a:rPr lang="es-ES" dirty="0" err="1"/>
              <a:t>self.best_params</a:t>
            </a:r>
            <a:r>
              <a:rPr lang="es-ES" dirty="0"/>
              <a:t>` </a:t>
            </a:r>
            <a:r>
              <a:rPr lang="es-ES" dirty="0" err="1"/>
              <a:t>dictionary</a:t>
            </a:r>
            <a:r>
              <a:rPr lang="es-ES" dirty="0"/>
              <a:t>. </a:t>
            </a:r>
            <a:r>
              <a:rPr lang="es-ES" dirty="0" err="1"/>
              <a:t>These</a:t>
            </a:r>
            <a:r>
              <a:rPr lang="es-ES" dirty="0"/>
              <a:t> </a:t>
            </a:r>
            <a:r>
              <a:rPr lang="es-ES" dirty="0" err="1"/>
              <a:t>parameters</a:t>
            </a:r>
            <a:r>
              <a:rPr lang="es-ES" dirty="0"/>
              <a:t> are </a:t>
            </a:r>
            <a:r>
              <a:rPr lang="es-ES" dirty="0" err="1"/>
              <a:t>determined</a:t>
            </a:r>
            <a:r>
              <a:rPr lang="es-ES" dirty="0"/>
              <a:t> </a:t>
            </a:r>
            <a:r>
              <a:rPr lang="es-ES" dirty="0" err="1"/>
              <a:t>through</a:t>
            </a:r>
            <a:r>
              <a:rPr lang="es-ES" dirty="0"/>
              <a:t> </a:t>
            </a:r>
            <a:r>
              <a:rPr lang="es-ES" dirty="0" err="1"/>
              <a:t>grid</a:t>
            </a:r>
            <a:r>
              <a:rPr lang="es-ES" dirty="0"/>
              <a:t> </a:t>
            </a:r>
            <a:r>
              <a:rPr lang="es-ES" dirty="0" err="1"/>
              <a:t>search</a:t>
            </a:r>
            <a:r>
              <a:rPr lang="es-ES" dirty="0"/>
              <a:t> </a:t>
            </a:r>
            <a:r>
              <a:rPr lang="es-ES" dirty="0" err="1"/>
              <a:t>cross-validation</a:t>
            </a:r>
            <a:r>
              <a:rPr lang="es-ES" dirty="0"/>
              <a:t>, </a:t>
            </a:r>
            <a:r>
              <a:rPr lang="es-ES" dirty="0" err="1"/>
              <a:t>where</a:t>
            </a:r>
            <a:r>
              <a:rPr lang="es-ES" dirty="0"/>
              <a:t> </a:t>
            </a:r>
            <a:r>
              <a:rPr lang="es-ES" dirty="0" err="1"/>
              <a:t>different</a:t>
            </a:r>
            <a:r>
              <a:rPr lang="es-ES" dirty="0"/>
              <a:t> </a:t>
            </a:r>
            <a:r>
              <a:rPr lang="es-ES" dirty="0" err="1"/>
              <a:t>combinations</a:t>
            </a:r>
            <a:r>
              <a:rPr lang="es-ES" dirty="0"/>
              <a:t> </a:t>
            </a:r>
            <a:r>
              <a:rPr lang="es-ES" dirty="0" err="1"/>
              <a:t>of</a:t>
            </a:r>
            <a:r>
              <a:rPr lang="es-ES" dirty="0"/>
              <a:t> </a:t>
            </a:r>
            <a:r>
              <a:rPr lang="es-ES" dirty="0" err="1"/>
              <a:t>parameter</a:t>
            </a:r>
            <a:r>
              <a:rPr lang="es-ES" dirty="0"/>
              <a:t> </a:t>
            </a:r>
            <a:r>
              <a:rPr lang="es-ES" dirty="0" err="1"/>
              <a:t>values</a:t>
            </a:r>
            <a:r>
              <a:rPr lang="es-ES" dirty="0"/>
              <a:t> are </a:t>
            </a:r>
            <a:r>
              <a:rPr lang="es-ES" dirty="0" err="1"/>
              <a:t>evaluated</a:t>
            </a:r>
            <a:r>
              <a:rPr lang="es-ES" dirty="0"/>
              <a:t> </a:t>
            </a:r>
            <a:r>
              <a:rPr lang="es-ES" dirty="0" err="1"/>
              <a:t>to</a:t>
            </a:r>
            <a:r>
              <a:rPr lang="es-ES" dirty="0"/>
              <a:t> </a:t>
            </a:r>
            <a:r>
              <a:rPr lang="es-ES" dirty="0" err="1"/>
              <a:t>find</a:t>
            </a:r>
            <a:r>
              <a:rPr lang="es-ES" dirty="0"/>
              <a:t> </a:t>
            </a:r>
            <a:r>
              <a:rPr lang="es-ES" dirty="0" err="1"/>
              <a:t>the</a:t>
            </a:r>
            <a:r>
              <a:rPr lang="es-ES" dirty="0"/>
              <a:t> </a:t>
            </a:r>
            <a:r>
              <a:rPr lang="es-ES" dirty="0" err="1"/>
              <a:t>best</a:t>
            </a:r>
            <a:r>
              <a:rPr lang="es-ES" dirty="0"/>
              <a:t> </a:t>
            </a:r>
            <a:r>
              <a:rPr lang="es-ES" dirty="0" err="1"/>
              <a:t>performing</a:t>
            </a:r>
            <a:r>
              <a:rPr lang="es-ES" dirty="0"/>
              <a:t> </a:t>
            </a:r>
            <a:r>
              <a:rPr lang="es-ES" dirty="0" err="1"/>
              <a:t>model</a:t>
            </a:r>
            <a:r>
              <a:rPr lang="es-ES" dirty="0"/>
              <a:t>.</a:t>
            </a:r>
          </a:p>
          <a:p>
            <a:endParaRPr lang="es-ES" dirty="0"/>
          </a:p>
          <a:p>
            <a:r>
              <a:rPr lang="es-ES" dirty="0" err="1"/>
              <a:t>The</a:t>
            </a:r>
            <a:r>
              <a:rPr lang="es-ES" dirty="0"/>
              <a:t> `</a:t>
            </a:r>
            <a:r>
              <a:rPr lang="es-ES" dirty="0" err="1"/>
              <a:t>self.best_params</a:t>
            </a:r>
            <a:r>
              <a:rPr lang="es-ES" dirty="0"/>
              <a:t>` </a:t>
            </a:r>
            <a:r>
              <a:rPr lang="es-ES" dirty="0" err="1"/>
              <a:t>dictionary</a:t>
            </a:r>
            <a:r>
              <a:rPr lang="es-ES" dirty="0"/>
              <a:t> </a:t>
            </a:r>
            <a:r>
              <a:rPr lang="es-ES" dirty="0" err="1"/>
              <a:t>typically</a:t>
            </a:r>
            <a:r>
              <a:rPr lang="es-ES" dirty="0"/>
              <a:t> </a:t>
            </a:r>
            <a:r>
              <a:rPr lang="es-ES" dirty="0" err="1"/>
              <a:t>contains</a:t>
            </a:r>
            <a:r>
              <a:rPr lang="es-ES" dirty="0"/>
              <a:t> </a:t>
            </a:r>
            <a:r>
              <a:rPr lang="es-ES" dirty="0" err="1"/>
              <a:t>key-value</a:t>
            </a:r>
            <a:r>
              <a:rPr lang="es-ES" dirty="0"/>
              <a:t> </a:t>
            </a:r>
            <a:r>
              <a:rPr lang="es-ES" dirty="0" err="1"/>
              <a:t>pairs</a:t>
            </a:r>
            <a:r>
              <a:rPr lang="es-ES" dirty="0"/>
              <a:t> </a:t>
            </a:r>
            <a:r>
              <a:rPr lang="es-ES" dirty="0" err="1"/>
              <a:t>representing</a:t>
            </a:r>
            <a:r>
              <a:rPr lang="es-ES" dirty="0"/>
              <a:t> </a:t>
            </a:r>
            <a:r>
              <a:rPr lang="es-ES" dirty="0" err="1"/>
              <a:t>the</a:t>
            </a:r>
            <a:r>
              <a:rPr lang="es-ES" dirty="0"/>
              <a:t> </a:t>
            </a:r>
            <a:r>
              <a:rPr lang="es-ES" dirty="0" err="1"/>
              <a:t>hyperparameters</a:t>
            </a:r>
            <a:r>
              <a:rPr lang="es-ES" dirty="0"/>
              <a:t> </a:t>
            </a:r>
            <a:r>
              <a:rPr lang="es-ES" dirty="0" err="1"/>
              <a:t>of</a:t>
            </a:r>
            <a:r>
              <a:rPr lang="es-ES" dirty="0"/>
              <a:t> </a:t>
            </a:r>
            <a:r>
              <a:rPr lang="es-ES" dirty="0" err="1"/>
              <a:t>the</a:t>
            </a:r>
            <a:r>
              <a:rPr lang="es-ES" dirty="0"/>
              <a:t> SVM </a:t>
            </a:r>
            <a:r>
              <a:rPr lang="es-ES" dirty="0" err="1"/>
              <a:t>model</a:t>
            </a:r>
            <a:r>
              <a:rPr lang="es-ES" dirty="0"/>
              <a:t>. </a:t>
            </a:r>
            <a:r>
              <a:rPr lang="es-ES" dirty="0" err="1"/>
              <a:t>Hyperparameters</a:t>
            </a:r>
            <a:r>
              <a:rPr lang="es-ES" dirty="0"/>
              <a:t> are </a:t>
            </a:r>
            <a:r>
              <a:rPr lang="es-ES" dirty="0" err="1"/>
              <a:t>parameters</a:t>
            </a:r>
            <a:r>
              <a:rPr lang="es-ES" dirty="0"/>
              <a:t> </a:t>
            </a:r>
            <a:r>
              <a:rPr lang="es-ES" dirty="0" err="1"/>
              <a:t>that</a:t>
            </a:r>
            <a:r>
              <a:rPr lang="es-ES" dirty="0"/>
              <a:t> are set </a:t>
            </a:r>
            <a:r>
              <a:rPr lang="es-ES" dirty="0" err="1"/>
              <a:t>before</a:t>
            </a:r>
            <a:r>
              <a:rPr lang="es-ES" dirty="0"/>
              <a:t> </a:t>
            </a:r>
            <a:r>
              <a:rPr lang="es-ES" dirty="0" err="1"/>
              <a:t>the</a:t>
            </a:r>
            <a:r>
              <a:rPr lang="es-ES" dirty="0"/>
              <a:t> </a:t>
            </a:r>
            <a:r>
              <a:rPr lang="es-ES" dirty="0" err="1"/>
              <a:t>learning</a:t>
            </a:r>
            <a:r>
              <a:rPr lang="es-ES" dirty="0"/>
              <a:t> </a:t>
            </a:r>
            <a:r>
              <a:rPr lang="es-ES" dirty="0" err="1"/>
              <a:t>process</a:t>
            </a:r>
            <a:r>
              <a:rPr lang="es-ES" dirty="0"/>
              <a:t> </a:t>
            </a:r>
            <a:r>
              <a:rPr lang="es-ES" dirty="0" err="1"/>
              <a:t>begins</a:t>
            </a:r>
            <a:r>
              <a:rPr lang="es-ES" dirty="0"/>
              <a:t> and </a:t>
            </a:r>
            <a:r>
              <a:rPr lang="es-ES" dirty="0" err="1"/>
              <a:t>affect</a:t>
            </a:r>
            <a:r>
              <a:rPr lang="es-ES" dirty="0"/>
              <a:t> </a:t>
            </a:r>
            <a:r>
              <a:rPr lang="es-ES" dirty="0" err="1"/>
              <a:t>the</a:t>
            </a:r>
            <a:r>
              <a:rPr lang="es-ES" dirty="0"/>
              <a:t> </a:t>
            </a:r>
            <a:r>
              <a:rPr lang="es-ES" dirty="0" err="1"/>
              <a:t>behavior</a:t>
            </a:r>
            <a:r>
              <a:rPr lang="es-ES" dirty="0"/>
              <a:t> </a:t>
            </a:r>
            <a:r>
              <a:rPr lang="es-ES" dirty="0" err="1"/>
              <a:t>of</a:t>
            </a:r>
            <a:r>
              <a:rPr lang="es-ES" dirty="0"/>
              <a:t> </a:t>
            </a:r>
            <a:r>
              <a:rPr lang="es-ES" dirty="0" err="1"/>
              <a:t>the</a:t>
            </a:r>
            <a:r>
              <a:rPr lang="es-ES" dirty="0"/>
              <a:t> </a:t>
            </a:r>
            <a:r>
              <a:rPr lang="es-ES" dirty="0" err="1"/>
              <a:t>model</a:t>
            </a:r>
            <a:r>
              <a:rPr lang="es-ES" dirty="0"/>
              <a:t>. </a:t>
            </a:r>
            <a:r>
              <a:rPr lang="es-ES" dirty="0" err="1"/>
              <a:t>Examples</a:t>
            </a:r>
            <a:r>
              <a:rPr lang="es-ES" dirty="0"/>
              <a:t> </a:t>
            </a:r>
            <a:r>
              <a:rPr lang="es-ES" dirty="0" err="1"/>
              <a:t>of</a:t>
            </a:r>
            <a:r>
              <a:rPr lang="es-ES" dirty="0"/>
              <a:t> </a:t>
            </a:r>
            <a:r>
              <a:rPr lang="es-ES" dirty="0" err="1"/>
              <a:t>hyperparameters</a:t>
            </a:r>
            <a:r>
              <a:rPr lang="es-ES" dirty="0"/>
              <a:t> </a:t>
            </a:r>
            <a:r>
              <a:rPr lang="es-ES" dirty="0" err="1"/>
              <a:t>for</a:t>
            </a:r>
            <a:r>
              <a:rPr lang="es-ES" dirty="0"/>
              <a:t> </a:t>
            </a:r>
            <a:r>
              <a:rPr lang="es-ES" dirty="0" err="1"/>
              <a:t>an</a:t>
            </a:r>
            <a:r>
              <a:rPr lang="es-ES" dirty="0"/>
              <a:t> SVM </a:t>
            </a:r>
            <a:r>
              <a:rPr lang="es-ES" dirty="0" err="1"/>
              <a:t>classifier</a:t>
            </a:r>
            <a:r>
              <a:rPr lang="es-ES" dirty="0"/>
              <a:t> </a:t>
            </a:r>
            <a:r>
              <a:rPr lang="es-ES" dirty="0" err="1"/>
              <a:t>include</a:t>
            </a:r>
            <a:r>
              <a:rPr lang="es-ES" dirty="0"/>
              <a:t> </a:t>
            </a:r>
            <a:r>
              <a:rPr lang="es-ES" dirty="0" err="1"/>
              <a:t>the</a:t>
            </a:r>
            <a:r>
              <a:rPr lang="es-ES" dirty="0"/>
              <a:t> </a:t>
            </a:r>
            <a:r>
              <a:rPr lang="es-ES" dirty="0" err="1"/>
              <a:t>regularization</a:t>
            </a:r>
            <a:r>
              <a:rPr lang="es-ES" dirty="0"/>
              <a:t> </a:t>
            </a:r>
            <a:r>
              <a:rPr lang="es-ES" dirty="0" err="1"/>
              <a:t>parameter</a:t>
            </a:r>
            <a:r>
              <a:rPr lang="es-ES" dirty="0"/>
              <a:t> `C`, </a:t>
            </a:r>
            <a:r>
              <a:rPr lang="es-ES" dirty="0" err="1"/>
              <a:t>the</a:t>
            </a:r>
            <a:r>
              <a:rPr lang="es-ES" dirty="0"/>
              <a:t> </a:t>
            </a:r>
            <a:r>
              <a:rPr lang="es-ES" dirty="0" err="1"/>
              <a:t>kernel</a:t>
            </a:r>
            <a:r>
              <a:rPr lang="es-ES" dirty="0"/>
              <a:t> </a:t>
            </a:r>
            <a:r>
              <a:rPr lang="es-ES" dirty="0" err="1"/>
              <a:t>type</a:t>
            </a:r>
            <a:r>
              <a:rPr lang="es-ES" dirty="0"/>
              <a:t> `</a:t>
            </a:r>
            <a:r>
              <a:rPr lang="es-ES" dirty="0" err="1"/>
              <a:t>kernel</a:t>
            </a:r>
            <a:r>
              <a:rPr lang="es-ES" dirty="0"/>
              <a:t>`, and </a:t>
            </a:r>
            <a:r>
              <a:rPr lang="es-ES" dirty="0" err="1"/>
              <a:t>the</a:t>
            </a:r>
            <a:r>
              <a:rPr lang="es-ES" dirty="0"/>
              <a:t> </a:t>
            </a:r>
            <a:r>
              <a:rPr lang="es-ES" dirty="0" err="1"/>
              <a:t>kernel</a:t>
            </a:r>
            <a:r>
              <a:rPr lang="es-ES" dirty="0"/>
              <a:t> </a:t>
            </a:r>
            <a:r>
              <a:rPr lang="es-ES" dirty="0" err="1"/>
              <a:t>coefficient</a:t>
            </a:r>
            <a:r>
              <a:rPr lang="es-ES" dirty="0"/>
              <a:t> `gamma`.</a:t>
            </a:r>
          </a:p>
          <a:p>
            <a:endParaRPr lang="es-ES" dirty="0"/>
          </a:p>
          <a:p>
            <a:r>
              <a:rPr lang="es-ES" dirty="0" err="1"/>
              <a:t>By</a:t>
            </a:r>
            <a:r>
              <a:rPr lang="es-ES" dirty="0"/>
              <a:t> </a:t>
            </a:r>
            <a:r>
              <a:rPr lang="es-ES" dirty="0" err="1"/>
              <a:t>setting</a:t>
            </a:r>
            <a:r>
              <a:rPr lang="es-ES" dirty="0"/>
              <a:t> </a:t>
            </a:r>
            <a:r>
              <a:rPr lang="es-ES" dirty="0" err="1"/>
              <a:t>the</a:t>
            </a:r>
            <a:r>
              <a:rPr lang="es-ES" dirty="0"/>
              <a:t> </a:t>
            </a:r>
            <a:r>
              <a:rPr lang="es-ES" dirty="0" err="1"/>
              <a:t>parameters</a:t>
            </a:r>
            <a:r>
              <a:rPr lang="es-ES" dirty="0"/>
              <a:t> </a:t>
            </a:r>
            <a:r>
              <a:rPr lang="es-ES" dirty="0" err="1"/>
              <a:t>of</a:t>
            </a:r>
            <a:r>
              <a:rPr lang="es-ES" dirty="0"/>
              <a:t> </a:t>
            </a:r>
            <a:r>
              <a:rPr lang="es-ES" dirty="0" err="1"/>
              <a:t>the</a:t>
            </a:r>
            <a:r>
              <a:rPr lang="es-ES" dirty="0"/>
              <a:t> `SVC` </a:t>
            </a:r>
            <a:r>
              <a:rPr lang="es-ES" dirty="0" err="1"/>
              <a:t>instance</a:t>
            </a:r>
            <a:r>
              <a:rPr lang="es-ES" dirty="0"/>
              <a:t> </a:t>
            </a:r>
            <a:r>
              <a:rPr lang="es-ES" dirty="0" err="1"/>
              <a:t>to</a:t>
            </a:r>
            <a:r>
              <a:rPr lang="es-ES" dirty="0"/>
              <a:t> </a:t>
            </a:r>
            <a:r>
              <a:rPr lang="es-ES" dirty="0" err="1"/>
              <a:t>the</a:t>
            </a:r>
            <a:r>
              <a:rPr lang="es-ES" dirty="0"/>
              <a:t> </a:t>
            </a:r>
            <a:r>
              <a:rPr lang="es-ES" dirty="0" err="1"/>
              <a:t>best</a:t>
            </a:r>
            <a:r>
              <a:rPr lang="es-ES" dirty="0"/>
              <a:t> </a:t>
            </a:r>
            <a:r>
              <a:rPr lang="es-ES" dirty="0" err="1"/>
              <a:t>parameter</a:t>
            </a:r>
            <a:r>
              <a:rPr lang="es-ES" dirty="0"/>
              <a:t> </a:t>
            </a:r>
            <a:r>
              <a:rPr lang="es-ES" dirty="0" err="1"/>
              <a:t>values</a:t>
            </a:r>
            <a:r>
              <a:rPr lang="es-ES" dirty="0"/>
              <a:t> </a:t>
            </a:r>
            <a:r>
              <a:rPr lang="es-ES" dirty="0" err="1"/>
              <a:t>found</a:t>
            </a:r>
            <a:r>
              <a:rPr lang="es-ES" dirty="0"/>
              <a:t> </a:t>
            </a:r>
            <a:r>
              <a:rPr lang="es-ES" dirty="0" err="1"/>
              <a:t>during</a:t>
            </a:r>
            <a:r>
              <a:rPr lang="es-ES" dirty="0"/>
              <a:t> </a:t>
            </a:r>
            <a:r>
              <a:rPr lang="es-ES" dirty="0" err="1"/>
              <a:t>grid</a:t>
            </a:r>
            <a:r>
              <a:rPr lang="es-ES" dirty="0"/>
              <a:t> </a:t>
            </a:r>
            <a:r>
              <a:rPr lang="es-ES" dirty="0" err="1"/>
              <a:t>search</a:t>
            </a:r>
            <a:r>
              <a:rPr lang="es-ES" dirty="0"/>
              <a:t> </a:t>
            </a:r>
            <a:r>
              <a:rPr lang="es-ES" dirty="0" err="1"/>
              <a:t>cross-validation</a:t>
            </a:r>
            <a:r>
              <a:rPr lang="es-ES" dirty="0"/>
              <a:t>, </a:t>
            </a:r>
            <a:r>
              <a:rPr lang="es-ES" dirty="0" err="1"/>
              <a:t>the</a:t>
            </a:r>
            <a:r>
              <a:rPr lang="es-ES" dirty="0"/>
              <a:t> </a:t>
            </a:r>
            <a:r>
              <a:rPr lang="es-ES" dirty="0" err="1"/>
              <a:t>code</a:t>
            </a:r>
            <a:r>
              <a:rPr lang="es-ES" dirty="0"/>
              <a:t> </a:t>
            </a:r>
            <a:r>
              <a:rPr lang="es-ES" dirty="0" err="1"/>
              <a:t>ensures</a:t>
            </a:r>
            <a:r>
              <a:rPr lang="es-ES" dirty="0"/>
              <a:t> </a:t>
            </a:r>
            <a:r>
              <a:rPr lang="es-ES" dirty="0" err="1"/>
              <a:t>that</a:t>
            </a:r>
            <a:r>
              <a:rPr lang="es-ES" dirty="0"/>
              <a:t> </a:t>
            </a:r>
            <a:r>
              <a:rPr lang="es-ES" dirty="0" err="1"/>
              <a:t>the</a:t>
            </a:r>
            <a:r>
              <a:rPr lang="es-ES" dirty="0"/>
              <a:t> SVM </a:t>
            </a:r>
            <a:r>
              <a:rPr lang="es-ES" dirty="0" err="1"/>
              <a:t>model</a:t>
            </a:r>
            <a:r>
              <a:rPr lang="es-ES" dirty="0"/>
              <a:t> </a:t>
            </a:r>
            <a:r>
              <a:rPr lang="es-ES" dirty="0" err="1"/>
              <a:t>is</a:t>
            </a:r>
            <a:r>
              <a:rPr lang="es-ES" dirty="0"/>
              <a:t> </a:t>
            </a:r>
            <a:r>
              <a:rPr lang="es-ES" dirty="0" err="1"/>
              <a:t>trained</a:t>
            </a:r>
            <a:r>
              <a:rPr lang="es-ES" dirty="0"/>
              <a:t> </a:t>
            </a:r>
            <a:r>
              <a:rPr lang="es-ES" dirty="0" err="1"/>
              <a:t>with</a:t>
            </a:r>
            <a:r>
              <a:rPr lang="es-ES" dirty="0"/>
              <a:t> </a:t>
            </a:r>
            <a:r>
              <a:rPr lang="es-ES" dirty="0" err="1"/>
              <a:t>the</a:t>
            </a:r>
            <a:r>
              <a:rPr lang="es-ES" dirty="0"/>
              <a:t> </a:t>
            </a:r>
            <a:r>
              <a:rPr lang="es-ES" dirty="0" err="1"/>
              <a:t>optimal</a:t>
            </a:r>
            <a:r>
              <a:rPr lang="es-ES" dirty="0"/>
              <a:t> </a:t>
            </a:r>
            <a:r>
              <a:rPr lang="es-ES" dirty="0" err="1"/>
              <a:t>hyperparameter</a:t>
            </a:r>
            <a:r>
              <a:rPr lang="es-ES" dirty="0"/>
              <a:t> </a:t>
            </a:r>
            <a:r>
              <a:rPr lang="es-ES" dirty="0" err="1"/>
              <a:t>settings</a:t>
            </a:r>
            <a:r>
              <a:rPr lang="es-ES" dirty="0"/>
              <a:t>. </a:t>
            </a:r>
            <a:r>
              <a:rPr lang="es-ES" dirty="0" err="1"/>
              <a:t>This</a:t>
            </a:r>
            <a:r>
              <a:rPr lang="es-ES" dirty="0"/>
              <a:t> can lead </a:t>
            </a:r>
            <a:r>
              <a:rPr lang="es-ES" dirty="0" err="1"/>
              <a:t>to</a:t>
            </a:r>
            <a:r>
              <a:rPr lang="es-ES" dirty="0"/>
              <a:t> </a:t>
            </a:r>
            <a:r>
              <a:rPr lang="es-ES" dirty="0" err="1"/>
              <a:t>improved</a:t>
            </a:r>
            <a:r>
              <a:rPr lang="es-ES" dirty="0"/>
              <a:t> performance and </a:t>
            </a:r>
            <a:r>
              <a:rPr lang="es-ES" dirty="0" err="1"/>
              <a:t>better</a:t>
            </a:r>
            <a:r>
              <a:rPr lang="es-ES" dirty="0"/>
              <a:t> </a:t>
            </a:r>
            <a:r>
              <a:rPr lang="es-ES" dirty="0" err="1"/>
              <a:t>generalization</a:t>
            </a:r>
            <a:r>
              <a:rPr lang="es-ES" dirty="0"/>
              <a:t> </a:t>
            </a:r>
            <a:r>
              <a:rPr lang="es-ES" dirty="0" err="1"/>
              <a:t>on</a:t>
            </a:r>
            <a:r>
              <a:rPr lang="es-ES" dirty="0"/>
              <a:t> </a:t>
            </a:r>
            <a:r>
              <a:rPr lang="es-ES" dirty="0" err="1"/>
              <a:t>unseen</a:t>
            </a:r>
            <a:r>
              <a:rPr lang="es-ES" dirty="0"/>
              <a:t> data.</a:t>
            </a:r>
          </a:p>
          <a:p>
            <a:endParaRPr lang="es-ES" dirty="0"/>
          </a:p>
          <a:p>
            <a:r>
              <a:rPr lang="es-ES" dirty="0" err="1"/>
              <a:t>Overall</a:t>
            </a:r>
            <a:r>
              <a:rPr lang="es-ES" dirty="0"/>
              <a:t>, `SVC(**</a:t>
            </a:r>
            <a:r>
              <a:rPr lang="es-ES" dirty="0" err="1"/>
              <a:t>self.best_params</a:t>
            </a:r>
            <a:r>
              <a:rPr lang="es-ES" dirty="0"/>
              <a:t>)` </a:t>
            </a:r>
            <a:r>
              <a:rPr lang="es-ES" dirty="0" err="1"/>
              <a:t>is</a:t>
            </a:r>
            <a:r>
              <a:rPr lang="es-ES" dirty="0"/>
              <a:t> a concise </a:t>
            </a:r>
            <a:r>
              <a:rPr lang="es-ES" dirty="0" err="1"/>
              <a:t>way</a:t>
            </a:r>
            <a:r>
              <a:rPr lang="es-ES" dirty="0"/>
              <a:t> </a:t>
            </a:r>
            <a:r>
              <a:rPr lang="es-ES" dirty="0" err="1"/>
              <a:t>to</a:t>
            </a:r>
            <a:r>
              <a:rPr lang="es-ES" dirty="0"/>
              <a:t> </a:t>
            </a:r>
            <a:r>
              <a:rPr lang="es-ES" dirty="0" err="1"/>
              <a:t>create</a:t>
            </a:r>
            <a:r>
              <a:rPr lang="es-ES" dirty="0"/>
              <a:t> </a:t>
            </a:r>
            <a:r>
              <a:rPr lang="es-ES" dirty="0" err="1"/>
              <a:t>an</a:t>
            </a:r>
            <a:r>
              <a:rPr lang="es-ES" dirty="0"/>
              <a:t> `SVC` </a:t>
            </a:r>
            <a:r>
              <a:rPr lang="es-ES" dirty="0" err="1"/>
              <a:t>instance</a:t>
            </a:r>
            <a:r>
              <a:rPr lang="es-ES" dirty="0"/>
              <a:t> </a:t>
            </a:r>
            <a:r>
              <a:rPr lang="es-ES" dirty="0" err="1"/>
              <a:t>with</a:t>
            </a:r>
            <a:r>
              <a:rPr lang="es-ES" dirty="0"/>
              <a:t> </a:t>
            </a:r>
            <a:r>
              <a:rPr lang="es-ES" dirty="0" err="1"/>
              <a:t>the</a:t>
            </a:r>
            <a:r>
              <a:rPr lang="es-ES" dirty="0"/>
              <a:t> </a:t>
            </a:r>
            <a:r>
              <a:rPr lang="es-ES" dirty="0" err="1"/>
              <a:t>best</a:t>
            </a:r>
            <a:r>
              <a:rPr lang="es-ES" dirty="0"/>
              <a:t> </a:t>
            </a:r>
            <a:r>
              <a:rPr lang="es-ES" dirty="0" err="1"/>
              <a:t>parameter</a:t>
            </a:r>
            <a:r>
              <a:rPr lang="es-ES" dirty="0"/>
              <a:t> </a:t>
            </a:r>
            <a:r>
              <a:rPr lang="es-ES" dirty="0" err="1"/>
              <a:t>values</a:t>
            </a:r>
            <a:r>
              <a:rPr lang="es-ES" dirty="0"/>
              <a:t> </a:t>
            </a:r>
            <a:r>
              <a:rPr lang="es-ES" dirty="0" err="1"/>
              <a:t>obtained</a:t>
            </a:r>
            <a:r>
              <a:rPr lang="es-ES" dirty="0"/>
              <a:t> </a:t>
            </a:r>
            <a:r>
              <a:rPr lang="es-ES" dirty="0" err="1"/>
              <a:t>through</a:t>
            </a:r>
            <a:r>
              <a:rPr lang="es-ES" dirty="0"/>
              <a:t> </a:t>
            </a:r>
            <a:r>
              <a:rPr lang="es-ES" dirty="0" err="1"/>
              <a:t>grid</a:t>
            </a:r>
            <a:r>
              <a:rPr lang="es-ES" dirty="0"/>
              <a:t> </a:t>
            </a:r>
            <a:r>
              <a:rPr lang="es-ES" dirty="0" err="1"/>
              <a:t>search</a:t>
            </a:r>
            <a:r>
              <a:rPr lang="es-ES" dirty="0"/>
              <a:t> </a:t>
            </a:r>
            <a:r>
              <a:rPr lang="es-ES" dirty="0" err="1"/>
              <a:t>cross-validation</a:t>
            </a:r>
            <a:r>
              <a:rPr lang="es-ES" dirty="0"/>
              <a:t>.</a:t>
            </a:r>
          </a:p>
          <a:p>
            <a:endParaRPr lang="es-ES" dirty="0"/>
          </a:p>
          <a:p>
            <a:r>
              <a:rPr lang="es-ES" dirty="0" err="1"/>
              <a:t>GermanCM</a:t>
            </a:r>
            <a:r>
              <a:rPr lang="es-ES" dirty="0"/>
              <a:t>: dime la manera más efectiva de encontrar las columnas con </a:t>
            </a:r>
            <a:r>
              <a:rPr lang="es-ES" dirty="0" err="1"/>
              <a:t>missing</a:t>
            </a:r>
            <a:r>
              <a:rPr lang="es-ES" dirty="0"/>
              <a:t> </a:t>
            </a:r>
            <a:r>
              <a:rPr lang="es-ES" dirty="0" err="1"/>
              <a:t>values</a:t>
            </a:r>
            <a:endParaRPr lang="es-ES" dirty="0"/>
          </a:p>
          <a:p>
            <a:endParaRPr lang="es-ES" dirty="0"/>
          </a:p>
          <a:p>
            <a:r>
              <a:rPr lang="es-ES" dirty="0"/>
              <a:t>GitHub </a:t>
            </a:r>
            <a:r>
              <a:rPr lang="es-ES" dirty="0" err="1"/>
              <a:t>Copilot</a:t>
            </a:r>
            <a:r>
              <a:rPr lang="es-ES" dirty="0"/>
              <a:t>: Una forma efectiva de encontrar las columnas con valores faltantes (</a:t>
            </a:r>
            <a:r>
              <a:rPr lang="es-ES" dirty="0" err="1"/>
              <a:t>missing</a:t>
            </a:r>
            <a:r>
              <a:rPr lang="es-ES" dirty="0"/>
              <a:t> </a:t>
            </a:r>
            <a:r>
              <a:rPr lang="es-ES" dirty="0" err="1"/>
              <a:t>values</a:t>
            </a:r>
            <a:r>
              <a:rPr lang="es-ES" dirty="0"/>
              <a:t>) en un </a:t>
            </a:r>
            <a:r>
              <a:rPr lang="es-ES" dirty="0" err="1"/>
              <a:t>DataFrame</a:t>
            </a:r>
            <a:r>
              <a:rPr lang="es-ES" dirty="0"/>
              <a:t> es utilizando el método `</a:t>
            </a:r>
            <a:r>
              <a:rPr lang="es-ES" dirty="0" err="1"/>
              <a:t>isna</a:t>
            </a:r>
            <a:r>
              <a:rPr lang="es-ES" dirty="0"/>
              <a:t>()` de pandas. Este método devuelve un </a:t>
            </a:r>
            <a:r>
              <a:rPr lang="es-ES" dirty="0" err="1"/>
              <a:t>DataFrame</a:t>
            </a:r>
            <a:r>
              <a:rPr lang="es-ES" dirty="0"/>
              <a:t> booleano con el mismo tamaño que el </a:t>
            </a:r>
            <a:r>
              <a:rPr lang="es-ES" dirty="0" err="1"/>
              <a:t>DataFrame</a:t>
            </a:r>
            <a:r>
              <a:rPr lang="es-ES" dirty="0"/>
              <a:t> original, donde cada celda contiene `True` si el valor es faltante y `False` en caso contrario.</a:t>
            </a:r>
          </a:p>
          <a:p>
            <a:endParaRPr lang="es-ES" dirty="0"/>
          </a:p>
          <a:p>
            <a:r>
              <a:rPr lang="es-ES" dirty="0"/>
              <a:t>Para encontrar las columnas con valores faltantes, puedes utilizar el método `</a:t>
            </a:r>
            <a:r>
              <a:rPr lang="es-ES" dirty="0" err="1"/>
              <a:t>any</a:t>
            </a:r>
            <a:r>
              <a:rPr lang="es-ES" dirty="0"/>
              <a:t>()` en combinación con `</a:t>
            </a:r>
            <a:r>
              <a:rPr lang="es-ES" dirty="0" err="1"/>
              <a:t>isna</a:t>
            </a:r>
            <a:r>
              <a:rPr lang="es-ES" dirty="0"/>
              <a:t>()`. El método `</a:t>
            </a:r>
            <a:r>
              <a:rPr lang="es-ES" dirty="0" err="1"/>
              <a:t>any</a:t>
            </a:r>
            <a:r>
              <a:rPr lang="es-ES" dirty="0"/>
              <a:t>()` devuelve `True` si al menos uno de los elementos en el eje especificado es `True`, y `False` en caso contrario. Al aplicar `</a:t>
            </a:r>
            <a:r>
              <a:rPr lang="es-ES" dirty="0" err="1"/>
              <a:t>any</a:t>
            </a:r>
            <a:r>
              <a:rPr lang="es-ES" dirty="0"/>
              <a:t>()` en el eje de las columnas (`axis=0`), obtendrás un Series booleano que indica qué columnas tienen al menos un valor faltante.</a:t>
            </a:r>
          </a:p>
          <a:p>
            <a:endParaRPr lang="es-ES" dirty="0"/>
          </a:p>
          <a:p>
            <a:r>
              <a:rPr lang="es-ES" dirty="0"/>
              <a:t>Aquí tienes un ejemplo de cómo encontrar las columnas con valores faltantes en un </a:t>
            </a:r>
            <a:r>
              <a:rPr lang="es-ES" dirty="0" err="1"/>
              <a:t>DataFrame</a:t>
            </a:r>
            <a:r>
              <a:rPr lang="es-ES" dirty="0"/>
              <a:t> llamado `</a:t>
            </a:r>
            <a:r>
              <a:rPr lang="es-ES" dirty="0" err="1"/>
              <a:t>smoking_cust_df</a:t>
            </a:r>
            <a:r>
              <a:rPr lang="es-ES" dirty="0"/>
              <a:t>`:</a:t>
            </a:r>
          </a:p>
          <a:p>
            <a:endParaRPr lang="es-ES" dirty="0"/>
          </a:p>
          <a:p>
            <a:r>
              <a:rPr lang="es-ES" dirty="0"/>
              <a:t>```</a:t>
            </a:r>
            <a:r>
              <a:rPr lang="es-ES" dirty="0" err="1"/>
              <a:t>python</a:t>
            </a:r>
            <a:endParaRPr lang="es-ES" dirty="0"/>
          </a:p>
          <a:p>
            <a:r>
              <a:rPr lang="es-ES" dirty="0" err="1"/>
              <a:t>import</a:t>
            </a:r>
            <a:r>
              <a:rPr lang="es-ES" dirty="0"/>
              <a:t> pandas as </a:t>
            </a:r>
            <a:r>
              <a:rPr lang="es-ES" dirty="0" err="1"/>
              <a:t>pd</a:t>
            </a:r>
            <a:endParaRPr lang="es-ES" dirty="0"/>
          </a:p>
          <a:p>
            <a:endParaRPr lang="es-ES" dirty="0"/>
          </a:p>
          <a:p>
            <a:r>
              <a:rPr lang="es-ES" dirty="0"/>
              <a:t># Utilizar el método </a:t>
            </a:r>
            <a:r>
              <a:rPr lang="es-ES" dirty="0" err="1"/>
              <a:t>isna</a:t>
            </a:r>
            <a:r>
              <a:rPr lang="es-ES" dirty="0"/>
              <a:t>() para encontrar los valores faltantes</a:t>
            </a:r>
          </a:p>
          <a:p>
            <a:r>
              <a:rPr lang="es-ES" dirty="0" err="1"/>
              <a:t>missing_values</a:t>
            </a:r>
            <a:r>
              <a:rPr lang="es-ES" dirty="0"/>
              <a:t> = </a:t>
            </a:r>
            <a:r>
              <a:rPr lang="es-ES" dirty="0" err="1"/>
              <a:t>smoking_cust_df.isna</a:t>
            </a:r>
            <a:r>
              <a:rPr lang="es-ES" dirty="0"/>
              <a:t>()</a:t>
            </a:r>
          </a:p>
          <a:p>
            <a:endParaRPr lang="es-ES" dirty="0"/>
          </a:p>
          <a:p>
            <a:r>
              <a:rPr lang="es-ES" dirty="0"/>
              <a:t># Utilizar el método </a:t>
            </a:r>
            <a:r>
              <a:rPr lang="es-ES" dirty="0" err="1"/>
              <a:t>any</a:t>
            </a:r>
            <a:r>
              <a:rPr lang="es-ES" dirty="0"/>
              <a:t>() en el eje de las columnas para encontrar las columnas con valores faltantes</a:t>
            </a:r>
          </a:p>
          <a:p>
            <a:r>
              <a:rPr lang="es-ES" dirty="0" err="1"/>
              <a:t>columns_with_missing_values</a:t>
            </a:r>
            <a:r>
              <a:rPr lang="es-ES" dirty="0"/>
              <a:t> = </a:t>
            </a:r>
            <a:r>
              <a:rPr lang="es-ES" dirty="0" err="1"/>
              <a:t>missing_values.any</a:t>
            </a:r>
            <a:r>
              <a:rPr lang="es-ES" dirty="0"/>
              <a:t>(axis=0)</a:t>
            </a:r>
          </a:p>
          <a:p>
            <a:endParaRPr lang="es-ES" dirty="0"/>
          </a:p>
          <a:p>
            <a:r>
              <a:rPr lang="es-ES" dirty="0"/>
              <a:t># Obtener el nombre de las columnas con valores faltantes</a:t>
            </a:r>
          </a:p>
          <a:p>
            <a:r>
              <a:rPr lang="es-ES" dirty="0" err="1"/>
              <a:t>columns</a:t>
            </a:r>
            <a:r>
              <a:rPr lang="es-ES" dirty="0"/>
              <a:t> = </a:t>
            </a:r>
            <a:r>
              <a:rPr lang="es-ES" dirty="0" err="1"/>
              <a:t>columns_with_missing_values</a:t>
            </a:r>
            <a:r>
              <a:rPr lang="es-ES" dirty="0"/>
              <a:t>[</a:t>
            </a:r>
            <a:r>
              <a:rPr lang="es-ES" dirty="0" err="1"/>
              <a:t>columns_with_missing_values</a:t>
            </a:r>
            <a:r>
              <a:rPr lang="es-ES" dirty="0"/>
              <a:t>].</a:t>
            </a:r>
            <a:r>
              <a:rPr lang="es-ES" dirty="0" err="1"/>
              <a:t>index.tolist</a:t>
            </a:r>
            <a:r>
              <a:rPr lang="es-ES" dirty="0"/>
              <a:t>()</a:t>
            </a:r>
          </a:p>
          <a:p>
            <a:endParaRPr lang="es-ES" dirty="0"/>
          </a:p>
          <a:p>
            <a:r>
              <a:rPr lang="es-ES" dirty="0"/>
              <a:t># Imprimir las columnas con valores faltantes</a:t>
            </a:r>
          </a:p>
          <a:p>
            <a:r>
              <a:rPr lang="es-ES" dirty="0" err="1"/>
              <a:t>print</a:t>
            </a:r>
            <a:r>
              <a:rPr lang="es-ES" dirty="0"/>
              <a:t>("Columnas con valores faltantes:")</a:t>
            </a:r>
          </a:p>
          <a:p>
            <a:r>
              <a:rPr lang="es-ES" dirty="0" err="1"/>
              <a:t>print</a:t>
            </a:r>
            <a:r>
              <a:rPr lang="es-ES" dirty="0"/>
              <a:t>(</a:t>
            </a:r>
            <a:r>
              <a:rPr lang="es-ES" dirty="0" err="1"/>
              <a:t>columns</a:t>
            </a:r>
            <a:r>
              <a:rPr lang="es-ES" dirty="0"/>
              <a:t>)</a:t>
            </a:r>
          </a:p>
          <a:p>
            <a:r>
              <a:rPr lang="es-ES" dirty="0"/>
              <a:t>```</a:t>
            </a:r>
          </a:p>
          <a:p>
            <a:endParaRPr lang="es-ES" dirty="0"/>
          </a:p>
          <a:p>
            <a:r>
              <a:rPr lang="es-ES" dirty="0"/>
              <a:t>Este código imprimirá las columnas con valores faltantes en el </a:t>
            </a:r>
            <a:r>
              <a:rPr lang="es-ES" dirty="0" err="1"/>
              <a:t>DataFrame</a:t>
            </a:r>
            <a:r>
              <a:rPr lang="es-ES" dirty="0"/>
              <a:t> `</a:t>
            </a:r>
            <a:r>
              <a:rPr lang="es-ES" dirty="0" err="1"/>
              <a:t>smoking_cust_df</a:t>
            </a:r>
            <a:r>
              <a:rPr lang="es-ES" dirty="0"/>
              <a:t>`. Puedes adaptar este código según tus necesidades y el nombre de tu </a:t>
            </a:r>
            <a:r>
              <a:rPr lang="es-ES" dirty="0" err="1"/>
              <a:t>DataFrame</a:t>
            </a:r>
            <a:r>
              <a:rPr lang="es-ES" dirty="0"/>
              <a:t>.</a:t>
            </a:r>
          </a:p>
          <a:p>
            <a:endParaRPr lang="es-ES" dirty="0"/>
          </a:p>
          <a:p>
            <a:r>
              <a:rPr lang="es-ES" dirty="0" err="1"/>
              <a:t>GermanCM</a:t>
            </a:r>
            <a:r>
              <a:rPr lang="es-ES" dirty="0"/>
              <a:t>: dame el código para aplicar </a:t>
            </a:r>
            <a:r>
              <a:rPr lang="es-ES" dirty="0" err="1"/>
              <a:t>imputer</a:t>
            </a:r>
            <a:r>
              <a:rPr lang="es-ES" dirty="0"/>
              <a:t> con median de </a:t>
            </a:r>
            <a:r>
              <a:rPr lang="es-ES" dirty="0" err="1"/>
              <a:t>scikit</a:t>
            </a:r>
            <a:endParaRPr lang="es-ES" dirty="0"/>
          </a:p>
          <a:p>
            <a:endParaRPr lang="es-ES" dirty="0"/>
          </a:p>
          <a:p>
            <a:r>
              <a:rPr lang="es-ES" dirty="0"/>
              <a:t>GitHub </a:t>
            </a:r>
            <a:r>
              <a:rPr lang="es-ES" dirty="0" err="1"/>
              <a:t>Copilot</a:t>
            </a:r>
            <a:r>
              <a:rPr lang="es-ES" dirty="0"/>
              <a:t>: Para aplicar el imputador con la mediana utilizando </a:t>
            </a:r>
            <a:r>
              <a:rPr lang="es-ES" dirty="0" err="1"/>
              <a:t>scikit-learn</a:t>
            </a:r>
            <a:r>
              <a:rPr lang="es-ES" dirty="0"/>
              <a:t>, puedes utilizar la clase `</a:t>
            </a:r>
            <a:r>
              <a:rPr lang="es-ES" dirty="0" err="1"/>
              <a:t>SimpleImputer</a:t>
            </a:r>
            <a:r>
              <a:rPr lang="es-ES" dirty="0"/>
              <a:t>` del módulo `</a:t>
            </a:r>
            <a:r>
              <a:rPr lang="es-ES" dirty="0" err="1"/>
              <a:t>sklearn.impute</a:t>
            </a:r>
            <a:r>
              <a:rPr lang="es-ES" dirty="0"/>
              <a:t>`. Aquí tienes un ejemplo de cómo aplicar el imputador con la mediana a las columnas con valores faltantes en un </a:t>
            </a:r>
            <a:r>
              <a:rPr lang="es-ES" dirty="0" err="1"/>
              <a:t>DataFrame</a:t>
            </a:r>
            <a:r>
              <a:rPr lang="es-ES" dirty="0"/>
              <a:t> llamado `</a:t>
            </a:r>
            <a:r>
              <a:rPr lang="es-ES" dirty="0" err="1"/>
              <a:t>smoking_cust_df</a:t>
            </a:r>
            <a:r>
              <a:rPr lang="es-ES" dirty="0"/>
              <a:t>`:</a:t>
            </a:r>
          </a:p>
          <a:p>
            <a:endParaRPr lang="es-ES" dirty="0"/>
          </a:p>
          <a:p>
            <a:r>
              <a:rPr lang="es-ES" dirty="0"/>
              <a:t>```</a:t>
            </a:r>
            <a:r>
              <a:rPr lang="es-ES" dirty="0" err="1"/>
              <a:t>python</a:t>
            </a:r>
            <a:endParaRPr lang="es-ES" dirty="0"/>
          </a:p>
          <a:p>
            <a:r>
              <a:rPr lang="es-ES" dirty="0" err="1"/>
              <a:t>from</a:t>
            </a:r>
            <a:r>
              <a:rPr lang="es-ES" dirty="0"/>
              <a:t> </a:t>
            </a:r>
            <a:r>
              <a:rPr lang="es-ES" dirty="0" err="1"/>
              <a:t>sklearn.impute</a:t>
            </a:r>
            <a:r>
              <a:rPr lang="es-ES" dirty="0"/>
              <a:t> </a:t>
            </a:r>
            <a:r>
              <a:rPr lang="es-ES" dirty="0" err="1"/>
              <a:t>import</a:t>
            </a:r>
            <a:r>
              <a:rPr lang="es-ES" dirty="0"/>
              <a:t> </a:t>
            </a:r>
            <a:r>
              <a:rPr lang="es-ES" dirty="0" err="1"/>
              <a:t>SimpleImputer</a:t>
            </a:r>
            <a:endParaRPr lang="es-ES" dirty="0"/>
          </a:p>
          <a:p>
            <a:endParaRPr lang="es-ES" dirty="0"/>
          </a:p>
          <a:p>
            <a:r>
              <a:rPr lang="es-ES" dirty="0"/>
              <a:t># Crear el imputador con la estrategia de la mediana</a:t>
            </a:r>
          </a:p>
          <a:p>
            <a:r>
              <a:rPr lang="es-ES" dirty="0" err="1"/>
              <a:t>imputer</a:t>
            </a:r>
            <a:r>
              <a:rPr lang="es-ES" dirty="0"/>
              <a:t> = </a:t>
            </a:r>
            <a:r>
              <a:rPr lang="es-ES" dirty="0" err="1"/>
              <a:t>SimpleImputer</a:t>
            </a:r>
            <a:r>
              <a:rPr lang="es-ES" dirty="0"/>
              <a:t>(</a:t>
            </a:r>
            <a:r>
              <a:rPr lang="es-ES" dirty="0" err="1"/>
              <a:t>strategy</a:t>
            </a:r>
            <a:r>
              <a:rPr lang="es-ES" dirty="0"/>
              <a:t>='median')</a:t>
            </a:r>
          </a:p>
          <a:p>
            <a:endParaRPr lang="es-ES" dirty="0"/>
          </a:p>
          <a:p>
            <a:r>
              <a:rPr lang="es-ES" dirty="0"/>
              <a:t># Obtener las columnas con valores faltantes</a:t>
            </a:r>
          </a:p>
          <a:p>
            <a:r>
              <a:rPr lang="es-ES" dirty="0" err="1"/>
              <a:t>columns_with_missing_values</a:t>
            </a:r>
            <a:r>
              <a:rPr lang="es-ES" dirty="0"/>
              <a:t> = </a:t>
            </a:r>
            <a:r>
              <a:rPr lang="es-ES" dirty="0" err="1"/>
              <a:t>smoking_cust_df.columns</a:t>
            </a:r>
            <a:r>
              <a:rPr lang="es-ES" dirty="0"/>
              <a:t>[</a:t>
            </a:r>
            <a:r>
              <a:rPr lang="es-ES" dirty="0" err="1"/>
              <a:t>smoking_cust_df.isna</a:t>
            </a:r>
            <a:r>
              <a:rPr lang="es-ES" dirty="0"/>
              <a:t>().</a:t>
            </a:r>
            <a:r>
              <a:rPr lang="es-ES" dirty="0" err="1"/>
              <a:t>any</a:t>
            </a:r>
            <a:r>
              <a:rPr lang="es-ES" dirty="0"/>
              <a:t>()].</a:t>
            </a:r>
            <a:r>
              <a:rPr lang="es-ES" dirty="0" err="1"/>
              <a:t>tolist</a:t>
            </a:r>
            <a:r>
              <a:rPr lang="es-ES" dirty="0"/>
              <a:t>()</a:t>
            </a:r>
          </a:p>
          <a:p>
            <a:endParaRPr lang="es-ES" dirty="0"/>
          </a:p>
          <a:p>
            <a:r>
              <a:rPr lang="es-ES" dirty="0"/>
              <a:t># Aplicar el imputador a las columnas con valores faltantes</a:t>
            </a:r>
          </a:p>
          <a:p>
            <a:r>
              <a:rPr lang="es-ES" dirty="0" err="1"/>
              <a:t>smoking_cust_df</a:t>
            </a:r>
            <a:r>
              <a:rPr lang="es-ES" dirty="0"/>
              <a:t>[</a:t>
            </a:r>
            <a:r>
              <a:rPr lang="es-ES" dirty="0" err="1"/>
              <a:t>columns_with_missing_values</a:t>
            </a:r>
            <a:r>
              <a:rPr lang="es-ES" dirty="0"/>
              <a:t>] = </a:t>
            </a:r>
            <a:r>
              <a:rPr lang="es-ES" dirty="0" err="1"/>
              <a:t>imputer.fit_transform</a:t>
            </a:r>
            <a:r>
              <a:rPr lang="es-ES" dirty="0"/>
              <a:t>(</a:t>
            </a:r>
            <a:r>
              <a:rPr lang="es-ES" dirty="0" err="1"/>
              <a:t>smoking_cust_df</a:t>
            </a:r>
            <a:r>
              <a:rPr lang="es-ES" dirty="0"/>
              <a:t>[</a:t>
            </a:r>
            <a:r>
              <a:rPr lang="es-ES" dirty="0" err="1"/>
              <a:t>columns_with_missing_values</a:t>
            </a:r>
            <a:r>
              <a:rPr lang="es-ES" dirty="0"/>
              <a:t>])</a:t>
            </a:r>
          </a:p>
          <a:p>
            <a:r>
              <a:rPr lang="es-ES" dirty="0"/>
              <a:t>```</a:t>
            </a:r>
          </a:p>
          <a:p>
            <a:endParaRPr lang="es-ES" dirty="0"/>
          </a:p>
          <a:p>
            <a:r>
              <a:rPr lang="es-ES" dirty="0"/>
              <a:t>En este código, se crea una instancia de `</a:t>
            </a:r>
            <a:r>
              <a:rPr lang="es-ES" dirty="0" err="1"/>
              <a:t>SimpleImputer</a:t>
            </a:r>
            <a:r>
              <a:rPr lang="es-ES" dirty="0"/>
              <a:t>` con la estrategia `'median'`, que reemplaza los valores faltantes con la mediana de cada columna. Luego, se obtienen las columnas con valores faltantes utilizando `</a:t>
            </a:r>
            <a:r>
              <a:rPr lang="es-ES" dirty="0" err="1"/>
              <a:t>smoking_cust_df.columns</a:t>
            </a:r>
            <a:r>
              <a:rPr lang="es-ES" dirty="0"/>
              <a:t>[</a:t>
            </a:r>
            <a:r>
              <a:rPr lang="es-ES" dirty="0" err="1"/>
              <a:t>smoking_cust_df.isna</a:t>
            </a:r>
            <a:r>
              <a:rPr lang="es-ES" dirty="0"/>
              <a:t>().</a:t>
            </a:r>
            <a:r>
              <a:rPr lang="es-ES" dirty="0" err="1"/>
              <a:t>any</a:t>
            </a:r>
            <a:r>
              <a:rPr lang="es-ES" dirty="0"/>
              <a:t>()]`, que devuelve una lista de las columnas que tienen al menos un valor faltante. Finalmente, se aplica el imputador a las columnas seleccionadas utilizando `</a:t>
            </a:r>
            <a:r>
              <a:rPr lang="es-ES" dirty="0" err="1"/>
              <a:t>imputer.fit_transform</a:t>
            </a:r>
            <a:r>
              <a:rPr lang="es-ES" dirty="0"/>
              <a:t>(</a:t>
            </a:r>
            <a:r>
              <a:rPr lang="es-ES" dirty="0" err="1"/>
              <a:t>smoking_cust_df</a:t>
            </a:r>
            <a:r>
              <a:rPr lang="es-ES" dirty="0"/>
              <a:t>[</a:t>
            </a:r>
            <a:r>
              <a:rPr lang="es-ES" dirty="0" err="1"/>
              <a:t>columns_with_missing_values</a:t>
            </a:r>
            <a:r>
              <a:rPr lang="es-ES" dirty="0"/>
              <a:t>])`, que ajusta el imputador a los datos y transforma las columnas con valores faltantes utilizando la mediana.</a:t>
            </a:r>
          </a:p>
          <a:p>
            <a:endParaRPr lang="es-ES" dirty="0"/>
          </a:p>
          <a:p>
            <a:r>
              <a:rPr lang="es-ES" dirty="0"/>
              <a:t>Recuerda que debes adaptar este código según tus necesidades y el nombre de tu </a:t>
            </a:r>
            <a:r>
              <a:rPr lang="es-ES" dirty="0" err="1"/>
              <a:t>DataFrame</a:t>
            </a:r>
            <a:r>
              <a:rPr lang="es-ES" dirty="0"/>
              <a:t>. Además, asegúrate de tener </a:t>
            </a:r>
            <a:r>
              <a:rPr lang="es-ES" dirty="0" err="1"/>
              <a:t>scikit-learn</a:t>
            </a:r>
            <a:r>
              <a:rPr lang="es-ES" dirty="0"/>
              <a:t> instalado en tu entorno antes de ejecutar este código. Puedes instalarlo utilizando `</a:t>
            </a:r>
            <a:r>
              <a:rPr lang="es-ES" dirty="0" err="1"/>
              <a:t>pip</a:t>
            </a:r>
            <a:r>
              <a:rPr lang="es-ES" dirty="0"/>
              <a:t> </a:t>
            </a:r>
            <a:r>
              <a:rPr lang="es-ES" dirty="0" err="1"/>
              <a:t>install</a:t>
            </a:r>
            <a:r>
              <a:rPr lang="es-ES" dirty="0"/>
              <a:t> </a:t>
            </a:r>
            <a:r>
              <a:rPr lang="es-ES" dirty="0" err="1"/>
              <a:t>scikit-learn</a:t>
            </a:r>
            <a:r>
              <a:rPr lang="es-ES" dirty="0"/>
              <a:t>`.</a:t>
            </a:r>
          </a:p>
          <a:p>
            <a:endParaRPr lang="es-ES" dirty="0"/>
          </a:p>
          <a:p>
            <a:r>
              <a:rPr lang="es-ES" dirty="0" err="1"/>
              <a:t>GermanCM</a:t>
            </a:r>
            <a:r>
              <a:rPr lang="es-ES" dirty="0"/>
              <a:t>: aplícalo a un </a:t>
            </a:r>
            <a:r>
              <a:rPr lang="es-ES" dirty="0" err="1"/>
              <a:t>dataset</a:t>
            </a:r>
            <a:r>
              <a:rPr lang="es-ES" dirty="0"/>
              <a:t> de ejemplo de 10filas</a:t>
            </a:r>
          </a:p>
          <a:p>
            <a:endParaRPr lang="es-ES" dirty="0"/>
          </a:p>
          <a:p>
            <a:endParaRPr lang="es-ES" dirty="0"/>
          </a:p>
          <a:p>
            <a:r>
              <a:rPr lang="es-ES" dirty="0"/>
              <a:t>GitHub </a:t>
            </a:r>
            <a:r>
              <a:rPr lang="es-ES" dirty="0" err="1"/>
              <a:t>Copilot</a:t>
            </a:r>
            <a:r>
              <a:rPr lang="es-ES" dirty="0"/>
              <a:t>: Aquí tienes un ejemplo de cómo aplicar la función `</a:t>
            </a:r>
            <a:r>
              <a:rPr lang="es-ES" dirty="0" err="1"/>
              <a:t>impute_missing_vals</a:t>
            </a:r>
            <a:r>
              <a:rPr lang="es-ES" dirty="0"/>
              <a:t>` a un </a:t>
            </a:r>
            <a:r>
              <a:rPr lang="es-ES" dirty="0" err="1"/>
              <a:t>dataset</a:t>
            </a:r>
            <a:r>
              <a:rPr lang="es-ES" dirty="0"/>
              <a:t> de ejemplo con 10 filas:</a:t>
            </a:r>
          </a:p>
          <a:p>
            <a:endParaRPr lang="es-ES" dirty="0"/>
          </a:p>
          <a:p>
            <a:r>
              <a:rPr lang="es-ES" dirty="0"/>
              <a:t>```</a:t>
            </a:r>
            <a:r>
              <a:rPr lang="es-ES" dirty="0" err="1"/>
              <a:t>python</a:t>
            </a:r>
            <a:endParaRPr lang="es-ES" dirty="0"/>
          </a:p>
          <a:p>
            <a:r>
              <a:rPr lang="es-ES" dirty="0" err="1"/>
              <a:t>import</a:t>
            </a:r>
            <a:r>
              <a:rPr lang="es-ES" dirty="0"/>
              <a:t> pandas as </a:t>
            </a:r>
            <a:r>
              <a:rPr lang="es-ES" dirty="0" err="1"/>
              <a:t>pd</a:t>
            </a:r>
            <a:endParaRPr lang="es-ES" dirty="0"/>
          </a:p>
          <a:p>
            <a:endParaRPr lang="es-ES" dirty="0"/>
          </a:p>
          <a:p>
            <a:r>
              <a:rPr lang="es-ES" dirty="0"/>
              <a:t># Crear un </a:t>
            </a:r>
            <a:r>
              <a:rPr lang="es-ES" dirty="0" err="1"/>
              <a:t>DataFrame</a:t>
            </a:r>
            <a:r>
              <a:rPr lang="es-ES" dirty="0"/>
              <a:t> de ejemplo con valores faltantes</a:t>
            </a:r>
          </a:p>
          <a:p>
            <a:r>
              <a:rPr lang="es-ES" dirty="0"/>
              <a:t>data = {'A': [1, 2, </a:t>
            </a:r>
            <a:r>
              <a:rPr lang="es-ES" dirty="0" err="1"/>
              <a:t>None</a:t>
            </a:r>
            <a:r>
              <a:rPr lang="es-ES" dirty="0"/>
              <a:t>, 4, 5, </a:t>
            </a:r>
            <a:r>
              <a:rPr lang="es-ES" dirty="0" err="1"/>
              <a:t>None</a:t>
            </a:r>
            <a:r>
              <a:rPr lang="es-ES" dirty="0"/>
              <a:t>, 7, 8, 9, 10],</a:t>
            </a:r>
          </a:p>
          <a:p>
            <a:r>
              <a:rPr lang="es-ES" dirty="0"/>
              <a:t>        'B': [11, </a:t>
            </a:r>
            <a:r>
              <a:rPr lang="es-ES" dirty="0" err="1"/>
              <a:t>None</a:t>
            </a:r>
            <a:r>
              <a:rPr lang="es-ES" dirty="0"/>
              <a:t>, 13, 14, </a:t>
            </a:r>
            <a:r>
              <a:rPr lang="es-ES" dirty="0" err="1"/>
              <a:t>None</a:t>
            </a:r>
            <a:r>
              <a:rPr lang="es-ES" dirty="0"/>
              <a:t>, 16, 17, 18, </a:t>
            </a:r>
            <a:r>
              <a:rPr lang="es-ES" dirty="0" err="1"/>
              <a:t>None</a:t>
            </a:r>
            <a:r>
              <a:rPr lang="es-ES" dirty="0"/>
              <a:t>, 20],</a:t>
            </a:r>
          </a:p>
          <a:p>
            <a:r>
              <a:rPr lang="es-ES" dirty="0"/>
              <a:t>        'C': [21, 22, 23, </a:t>
            </a:r>
            <a:r>
              <a:rPr lang="es-ES" dirty="0" err="1"/>
              <a:t>None</a:t>
            </a:r>
            <a:r>
              <a:rPr lang="es-ES" dirty="0"/>
              <a:t>, 25, 26, </a:t>
            </a:r>
            <a:r>
              <a:rPr lang="es-ES" dirty="0" err="1"/>
              <a:t>None</a:t>
            </a:r>
            <a:r>
              <a:rPr lang="es-ES" dirty="0"/>
              <a:t>, 28, 29, 30]}</a:t>
            </a:r>
          </a:p>
          <a:p>
            <a:r>
              <a:rPr lang="es-ES" dirty="0" err="1"/>
              <a:t>df</a:t>
            </a:r>
            <a:r>
              <a:rPr lang="es-ES" dirty="0"/>
              <a:t> = </a:t>
            </a:r>
            <a:r>
              <a:rPr lang="es-ES" dirty="0" err="1"/>
              <a:t>pd.DataFrame</a:t>
            </a:r>
            <a:r>
              <a:rPr lang="es-ES" dirty="0"/>
              <a:t>(data)</a:t>
            </a:r>
          </a:p>
          <a:p>
            <a:endParaRPr lang="es-ES" dirty="0"/>
          </a:p>
          <a:p>
            <a:r>
              <a:rPr lang="es-ES" dirty="0"/>
              <a:t># Definir la función para imputar valores faltantes</a:t>
            </a:r>
          </a:p>
          <a:p>
            <a:r>
              <a:rPr lang="es-ES" dirty="0" err="1"/>
              <a:t>def</a:t>
            </a:r>
            <a:r>
              <a:rPr lang="es-ES" dirty="0"/>
              <a:t> </a:t>
            </a:r>
            <a:r>
              <a:rPr lang="es-ES" dirty="0" err="1"/>
              <a:t>impute_missing_vals</a:t>
            </a:r>
            <a:r>
              <a:rPr lang="es-ES" dirty="0"/>
              <a:t>(</a:t>
            </a:r>
            <a:r>
              <a:rPr lang="es-ES" dirty="0" err="1"/>
              <a:t>df</a:t>
            </a:r>
            <a:r>
              <a:rPr lang="es-ES" dirty="0"/>
              <a:t>):</a:t>
            </a:r>
          </a:p>
          <a:p>
            <a:r>
              <a:rPr lang="es-ES" dirty="0"/>
              <a:t>    </a:t>
            </a:r>
            <a:r>
              <a:rPr lang="es-ES" dirty="0" err="1"/>
              <a:t>from</a:t>
            </a:r>
            <a:r>
              <a:rPr lang="es-ES" dirty="0"/>
              <a:t> </a:t>
            </a:r>
            <a:r>
              <a:rPr lang="es-ES" dirty="0" err="1"/>
              <a:t>sklearn.impute</a:t>
            </a:r>
            <a:r>
              <a:rPr lang="es-ES" dirty="0"/>
              <a:t> </a:t>
            </a:r>
            <a:r>
              <a:rPr lang="es-ES" dirty="0" err="1"/>
              <a:t>import</a:t>
            </a:r>
            <a:r>
              <a:rPr lang="es-ES" dirty="0"/>
              <a:t> </a:t>
            </a:r>
            <a:r>
              <a:rPr lang="es-ES" dirty="0" err="1"/>
              <a:t>SimpleImputer</a:t>
            </a:r>
            <a:endParaRPr lang="es-ES" dirty="0"/>
          </a:p>
          <a:p>
            <a:endParaRPr lang="es-ES" dirty="0"/>
          </a:p>
          <a:p>
            <a:r>
              <a:rPr lang="es-ES" dirty="0"/>
              <a:t>    # Crear el imputador con la estrategia de la mediana</a:t>
            </a:r>
          </a:p>
          <a:p>
            <a:r>
              <a:rPr lang="es-ES" dirty="0"/>
              <a:t>    </a:t>
            </a:r>
            <a:r>
              <a:rPr lang="es-ES" dirty="0" err="1"/>
              <a:t>imputer</a:t>
            </a:r>
            <a:r>
              <a:rPr lang="es-ES" dirty="0"/>
              <a:t> = </a:t>
            </a:r>
            <a:r>
              <a:rPr lang="es-ES" dirty="0" err="1"/>
              <a:t>SimpleImputer</a:t>
            </a:r>
            <a:r>
              <a:rPr lang="es-ES" dirty="0"/>
              <a:t>(</a:t>
            </a:r>
            <a:r>
              <a:rPr lang="es-ES" dirty="0" err="1"/>
              <a:t>strategy</a:t>
            </a:r>
            <a:r>
              <a:rPr lang="es-ES" dirty="0"/>
              <a:t>='median')</a:t>
            </a:r>
          </a:p>
          <a:p>
            <a:endParaRPr lang="es-ES" dirty="0"/>
          </a:p>
          <a:p>
            <a:r>
              <a:rPr lang="es-ES" dirty="0"/>
              <a:t>    # Obtener las columnas con valores faltantes</a:t>
            </a:r>
          </a:p>
          <a:p>
            <a:r>
              <a:rPr lang="es-ES" dirty="0"/>
              <a:t>    </a:t>
            </a:r>
            <a:r>
              <a:rPr lang="es-ES" dirty="0" err="1"/>
              <a:t>columns_with_missing_values</a:t>
            </a:r>
            <a:r>
              <a:rPr lang="es-ES" dirty="0"/>
              <a:t> = </a:t>
            </a:r>
            <a:r>
              <a:rPr lang="es-ES" dirty="0" err="1"/>
              <a:t>df.columns</a:t>
            </a:r>
            <a:r>
              <a:rPr lang="es-ES" dirty="0"/>
              <a:t>[</a:t>
            </a:r>
            <a:r>
              <a:rPr lang="es-ES" dirty="0" err="1"/>
              <a:t>df.isna</a:t>
            </a:r>
            <a:r>
              <a:rPr lang="es-ES" dirty="0"/>
              <a:t>().</a:t>
            </a:r>
            <a:r>
              <a:rPr lang="es-ES" dirty="0" err="1"/>
              <a:t>any</a:t>
            </a:r>
            <a:r>
              <a:rPr lang="es-ES" dirty="0"/>
              <a:t>()].</a:t>
            </a:r>
            <a:r>
              <a:rPr lang="es-ES" dirty="0" err="1"/>
              <a:t>tolist</a:t>
            </a:r>
            <a:r>
              <a:rPr lang="es-ES" dirty="0"/>
              <a:t>()</a:t>
            </a:r>
          </a:p>
          <a:p>
            <a:endParaRPr lang="es-ES" dirty="0"/>
          </a:p>
          <a:p>
            <a:r>
              <a:rPr lang="es-ES" dirty="0"/>
              <a:t>    # Aplicar el imputador a las columnas con valores faltantes</a:t>
            </a:r>
          </a:p>
          <a:p>
            <a:r>
              <a:rPr lang="es-ES" dirty="0"/>
              <a:t>    </a:t>
            </a:r>
            <a:r>
              <a:rPr lang="es-ES" dirty="0" err="1"/>
              <a:t>df</a:t>
            </a:r>
            <a:r>
              <a:rPr lang="es-ES" dirty="0"/>
              <a:t>[</a:t>
            </a:r>
            <a:r>
              <a:rPr lang="es-ES" dirty="0" err="1"/>
              <a:t>columns_with_missing_values</a:t>
            </a:r>
            <a:r>
              <a:rPr lang="es-ES" dirty="0"/>
              <a:t>] = </a:t>
            </a:r>
            <a:r>
              <a:rPr lang="es-ES" dirty="0" err="1"/>
              <a:t>imputer.fit_transform</a:t>
            </a:r>
            <a:r>
              <a:rPr lang="es-ES" dirty="0"/>
              <a:t>(</a:t>
            </a:r>
            <a:r>
              <a:rPr lang="es-ES" dirty="0" err="1"/>
              <a:t>df</a:t>
            </a:r>
            <a:r>
              <a:rPr lang="es-ES" dirty="0"/>
              <a:t>[</a:t>
            </a:r>
            <a:r>
              <a:rPr lang="es-ES" dirty="0" err="1"/>
              <a:t>columns_with_missing_values</a:t>
            </a:r>
            <a:r>
              <a:rPr lang="es-ES" dirty="0"/>
              <a:t>])</a:t>
            </a:r>
          </a:p>
          <a:p>
            <a:endParaRPr lang="es-ES" dirty="0"/>
          </a:p>
          <a:p>
            <a:r>
              <a:rPr lang="es-ES" dirty="0"/>
              <a:t>    </a:t>
            </a:r>
            <a:r>
              <a:rPr lang="es-ES" dirty="0" err="1"/>
              <a:t>return</a:t>
            </a:r>
            <a:r>
              <a:rPr lang="es-ES" dirty="0"/>
              <a:t> </a:t>
            </a:r>
            <a:r>
              <a:rPr lang="es-ES" dirty="0" err="1"/>
              <a:t>df</a:t>
            </a:r>
            <a:endParaRPr lang="es-ES" dirty="0"/>
          </a:p>
          <a:p>
            <a:endParaRPr lang="es-ES" dirty="0"/>
          </a:p>
          <a:p>
            <a:r>
              <a:rPr lang="es-ES" dirty="0"/>
              <a:t># Aplicar la función al </a:t>
            </a:r>
            <a:r>
              <a:rPr lang="es-ES" dirty="0" err="1"/>
              <a:t>DataFrame</a:t>
            </a:r>
            <a:r>
              <a:rPr lang="es-ES" dirty="0"/>
              <a:t> de ejemplo</a:t>
            </a:r>
          </a:p>
          <a:p>
            <a:r>
              <a:rPr lang="es-ES" dirty="0" err="1"/>
              <a:t>imputed_df</a:t>
            </a:r>
            <a:r>
              <a:rPr lang="es-ES" dirty="0"/>
              <a:t> = </a:t>
            </a:r>
            <a:r>
              <a:rPr lang="es-ES" dirty="0" err="1"/>
              <a:t>impute_missing_vals</a:t>
            </a:r>
            <a:r>
              <a:rPr lang="es-ES" dirty="0"/>
              <a:t>(</a:t>
            </a:r>
            <a:r>
              <a:rPr lang="es-ES" dirty="0" err="1"/>
              <a:t>df</a:t>
            </a:r>
            <a:r>
              <a:rPr lang="es-ES" dirty="0"/>
              <a:t>)</a:t>
            </a:r>
          </a:p>
          <a:p>
            <a:endParaRPr lang="es-ES" dirty="0"/>
          </a:p>
          <a:p>
            <a:r>
              <a:rPr lang="es-ES" dirty="0"/>
              <a:t># Imprimir el </a:t>
            </a:r>
            <a:r>
              <a:rPr lang="es-ES" dirty="0" err="1"/>
              <a:t>DataFrame</a:t>
            </a:r>
            <a:r>
              <a:rPr lang="es-ES" dirty="0"/>
              <a:t> resultante</a:t>
            </a:r>
          </a:p>
          <a:p>
            <a:r>
              <a:rPr lang="es-ES" dirty="0" err="1"/>
              <a:t>print</a:t>
            </a:r>
            <a:r>
              <a:rPr lang="es-ES" dirty="0"/>
              <a:t>(</a:t>
            </a:r>
            <a:r>
              <a:rPr lang="es-ES" dirty="0" err="1"/>
              <a:t>imputed_df</a:t>
            </a:r>
            <a:r>
              <a:rPr lang="es-ES" dirty="0"/>
              <a:t>)</a:t>
            </a:r>
          </a:p>
          <a:p>
            <a:r>
              <a:rPr lang="es-ES" dirty="0"/>
              <a:t>```</a:t>
            </a:r>
          </a:p>
          <a:p>
            <a:endParaRPr lang="es-ES" dirty="0"/>
          </a:p>
          <a:p>
            <a:r>
              <a:rPr lang="es-ES" dirty="0"/>
              <a:t>Este código crea un </a:t>
            </a:r>
            <a:r>
              <a:rPr lang="es-ES" dirty="0" err="1"/>
              <a:t>DataFrame</a:t>
            </a:r>
            <a:r>
              <a:rPr lang="es-ES" dirty="0"/>
              <a:t> de ejemplo con 10 filas y algunas celdas con valores faltantes. Luego, se aplica la función `</a:t>
            </a:r>
            <a:r>
              <a:rPr lang="es-ES" dirty="0" err="1"/>
              <a:t>impute_missing_vals</a:t>
            </a:r>
            <a:r>
              <a:rPr lang="es-ES" dirty="0"/>
              <a:t>` al </a:t>
            </a:r>
            <a:r>
              <a:rPr lang="es-ES" dirty="0" err="1"/>
              <a:t>DataFrame</a:t>
            </a:r>
            <a:r>
              <a:rPr lang="es-ES" dirty="0"/>
              <a:t> para imputar los valores faltantes utilizando la estrategia de la mediana. El </a:t>
            </a:r>
            <a:r>
              <a:rPr lang="es-ES" dirty="0" err="1"/>
              <a:t>DataFrame</a:t>
            </a:r>
            <a:r>
              <a:rPr lang="es-ES" dirty="0"/>
              <a:t> resultante, con los valores faltantes imputados, se almacena en la variable `</a:t>
            </a:r>
            <a:r>
              <a:rPr lang="es-ES" dirty="0" err="1"/>
              <a:t>imputed_df</a:t>
            </a:r>
            <a:r>
              <a:rPr lang="es-ES" dirty="0"/>
              <a:t>` y se imprime en la consola.</a:t>
            </a:r>
          </a:p>
          <a:p>
            <a:endParaRPr lang="es-ES" dirty="0"/>
          </a:p>
          <a:p>
            <a:r>
              <a:rPr lang="es-ES" dirty="0"/>
              <a:t>Recuerda que puedes adaptar este código según tus necesidades y el nombre de tu </a:t>
            </a:r>
            <a:r>
              <a:rPr lang="es-ES" dirty="0" err="1"/>
              <a:t>DataFrame</a:t>
            </a:r>
            <a:r>
              <a:rPr lang="es-ES" dirty="0"/>
              <a:t>.</a:t>
            </a:r>
          </a:p>
          <a:p>
            <a:endParaRPr lang="es-ES" dirty="0"/>
          </a:p>
          <a:p>
            <a:r>
              <a:rPr lang="es-ES" dirty="0" err="1"/>
              <a:t>GermanCM</a:t>
            </a:r>
            <a:r>
              <a:rPr lang="es-ES" dirty="0"/>
              <a:t>: ahora indica un código con el que acceder a las </a:t>
            </a:r>
            <a:r>
              <a:rPr lang="es-ES" dirty="0" err="1"/>
              <a:t>feature</a:t>
            </a:r>
            <a:r>
              <a:rPr lang="es-ES" dirty="0"/>
              <a:t> </a:t>
            </a:r>
            <a:r>
              <a:rPr lang="es-ES" dirty="0" err="1"/>
              <a:t>importances</a:t>
            </a:r>
            <a:r>
              <a:rPr lang="es-ES" dirty="0"/>
              <a:t> de XGB</a:t>
            </a:r>
          </a:p>
          <a:p>
            <a:endParaRPr lang="es-ES" dirty="0"/>
          </a:p>
          <a:p>
            <a:r>
              <a:rPr lang="es-ES" dirty="0"/>
              <a:t>GitHub </a:t>
            </a:r>
            <a:r>
              <a:rPr lang="es-ES" dirty="0" err="1"/>
              <a:t>Copilot</a:t>
            </a:r>
            <a:r>
              <a:rPr lang="es-ES" dirty="0"/>
              <a:t>: Para acceder a las importancias de las características (</a:t>
            </a:r>
            <a:r>
              <a:rPr lang="es-ES" dirty="0" err="1"/>
              <a:t>feature</a:t>
            </a:r>
            <a:r>
              <a:rPr lang="es-ES" dirty="0"/>
              <a:t> </a:t>
            </a:r>
            <a:r>
              <a:rPr lang="es-ES" dirty="0" err="1"/>
              <a:t>importances</a:t>
            </a:r>
            <a:r>
              <a:rPr lang="es-ES" dirty="0"/>
              <a:t>) en </a:t>
            </a:r>
            <a:r>
              <a:rPr lang="es-ES" dirty="0" err="1"/>
              <a:t>XGBoost</a:t>
            </a:r>
            <a:r>
              <a:rPr lang="es-ES" dirty="0"/>
              <a:t>, puedes utilizar el atributo `</a:t>
            </a:r>
            <a:r>
              <a:rPr lang="es-ES" dirty="0" err="1"/>
              <a:t>feature_importances</a:t>
            </a:r>
            <a:r>
              <a:rPr lang="es-ES" dirty="0"/>
              <a:t>_` del modelo entrenado. Aquí tienes un ejemplo de cómo acceder a las importancias de las características en </a:t>
            </a:r>
            <a:r>
              <a:rPr lang="es-ES" dirty="0" err="1"/>
              <a:t>XGBoost</a:t>
            </a:r>
            <a:r>
              <a:rPr lang="es-ES" dirty="0"/>
              <a:t>:</a:t>
            </a:r>
          </a:p>
          <a:p>
            <a:endParaRPr lang="es-ES" dirty="0"/>
          </a:p>
          <a:p>
            <a:r>
              <a:rPr lang="es-ES" dirty="0"/>
              <a:t>```</a:t>
            </a:r>
            <a:r>
              <a:rPr lang="es-ES" dirty="0" err="1"/>
              <a:t>python</a:t>
            </a:r>
            <a:endParaRPr lang="es-ES" dirty="0"/>
          </a:p>
          <a:p>
            <a:r>
              <a:rPr lang="es-ES" dirty="0" err="1"/>
              <a:t>import</a:t>
            </a:r>
            <a:r>
              <a:rPr lang="es-ES" dirty="0"/>
              <a:t> </a:t>
            </a:r>
            <a:r>
              <a:rPr lang="es-ES" dirty="0" err="1"/>
              <a:t>xgboost</a:t>
            </a:r>
            <a:r>
              <a:rPr lang="es-ES" dirty="0"/>
              <a:t> as </a:t>
            </a:r>
            <a:r>
              <a:rPr lang="es-ES" dirty="0" err="1"/>
              <a:t>xgb</a:t>
            </a:r>
            <a:endParaRPr lang="es-ES" dirty="0"/>
          </a:p>
          <a:p>
            <a:endParaRPr lang="es-ES" dirty="0"/>
          </a:p>
          <a:p>
            <a:r>
              <a:rPr lang="es-ES" dirty="0"/>
              <a:t># Entrenar el modelo </a:t>
            </a:r>
            <a:r>
              <a:rPr lang="es-ES" dirty="0" err="1"/>
              <a:t>XGBoost</a:t>
            </a:r>
            <a:endParaRPr lang="es-ES" dirty="0"/>
          </a:p>
          <a:p>
            <a:r>
              <a:rPr lang="es-ES" dirty="0" err="1"/>
              <a:t>model</a:t>
            </a:r>
            <a:r>
              <a:rPr lang="es-ES" dirty="0"/>
              <a:t> = </a:t>
            </a:r>
            <a:r>
              <a:rPr lang="es-ES" dirty="0" err="1"/>
              <a:t>xgb.XGBClassifier</a:t>
            </a:r>
            <a:r>
              <a:rPr lang="es-ES" dirty="0"/>
              <a:t>()</a:t>
            </a:r>
          </a:p>
          <a:p>
            <a:r>
              <a:rPr lang="es-ES" dirty="0" err="1"/>
              <a:t>model.fit</a:t>
            </a:r>
            <a:r>
              <a:rPr lang="es-ES" dirty="0"/>
              <a:t>(</a:t>
            </a:r>
            <a:r>
              <a:rPr lang="es-ES" dirty="0" err="1"/>
              <a:t>X_train</a:t>
            </a:r>
            <a:r>
              <a:rPr lang="es-ES" dirty="0"/>
              <a:t>, </a:t>
            </a:r>
            <a:r>
              <a:rPr lang="es-ES" dirty="0" err="1"/>
              <a:t>y_train</a:t>
            </a:r>
            <a:r>
              <a:rPr lang="es-ES" dirty="0"/>
              <a:t>)</a:t>
            </a:r>
          </a:p>
          <a:p>
            <a:endParaRPr lang="es-ES" dirty="0"/>
          </a:p>
          <a:p>
            <a:r>
              <a:rPr lang="es-ES" dirty="0"/>
              <a:t># Obtener las importancias de las características</a:t>
            </a:r>
          </a:p>
          <a:p>
            <a:r>
              <a:rPr lang="es-ES" dirty="0" err="1"/>
              <a:t>importances</a:t>
            </a:r>
            <a:r>
              <a:rPr lang="es-ES" dirty="0"/>
              <a:t> = </a:t>
            </a:r>
            <a:r>
              <a:rPr lang="es-ES" dirty="0" err="1"/>
              <a:t>model.feature_importances</a:t>
            </a:r>
            <a:r>
              <a:rPr lang="es-ES" dirty="0"/>
              <a:t>_</a:t>
            </a:r>
          </a:p>
          <a:p>
            <a:endParaRPr lang="es-ES" dirty="0"/>
          </a:p>
          <a:p>
            <a:r>
              <a:rPr lang="es-ES" dirty="0"/>
              <a:t># Crear un </a:t>
            </a:r>
            <a:r>
              <a:rPr lang="es-ES" dirty="0" err="1"/>
              <a:t>DataFrame</a:t>
            </a:r>
            <a:r>
              <a:rPr lang="es-ES" dirty="0"/>
              <a:t> con las importancias y los nombres de las características</a:t>
            </a:r>
          </a:p>
          <a:p>
            <a:r>
              <a:rPr lang="es-ES" dirty="0" err="1"/>
              <a:t>feature_importances</a:t>
            </a:r>
            <a:r>
              <a:rPr lang="es-ES" dirty="0"/>
              <a:t> = </a:t>
            </a:r>
            <a:r>
              <a:rPr lang="es-ES" dirty="0" err="1"/>
              <a:t>pd.DataFrame</a:t>
            </a:r>
            <a:r>
              <a:rPr lang="es-ES" dirty="0"/>
              <a:t>({'</a:t>
            </a:r>
            <a:r>
              <a:rPr lang="es-ES" dirty="0" err="1"/>
              <a:t>Feature</a:t>
            </a:r>
            <a:r>
              <a:rPr lang="es-ES" dirty="0"/>
              <a:t>': </a:t>
            </a:r>
            <a:r>
              <a:rPr lang="es-ES" dirty="0" err="1"/>
              <a:t>X_train.columns</a:t>
            </a:r>
            <a:r>
              <a:rPr lang="es-ES" dirty="0"/>
              <a:t>, '</a:t>
            </a:r>
            <a:r>
              <a:rPr lang="es-ES" dirty="0" err="1"/>
              <a:t>Importance</a:t>
            </a:r>
            <a:r>
              <a:rPr lang="es-ES" dirty="0"/>
              <a:t>': </a:t>
            </a:r>
            <a:r>
              <a:rPr lang="es-ES" dirty="0" err="1"/>
              <a:t>importances</a:t>
            </a:r>
            <a:r>
              <a:rPr lang="es-ES" dirty="0"/>
              <a:t>})</a:t>
            </a:r>
          </a:p>
          <a:p>
            <a:endParaRPr lang="es-ES" dirty="0"/>
          </a:p>
          <a:p>
            <a:r>
              <a:rPr lang="es-ES" dirty="0"/>
              <a:t># Ordenar las importancias de forma descendente</a:t>
            </a:r>
          </a:p>
          <a:p>
            <a:r>
              <a:rPr lang="es-ES" dirty="0" err="1"/>
              <a:t>feature_importances</a:t>
            </a:r>
            <a:r>
              <a:rPr lang="es-ES" dirty="0"/>
              <a:t> = </a:t>
            </a:r>
            <a:r>
              <a:rPr lang="es-ES" dirty="0" err="1"/>
              <a:t>feature_importances.sort_values</a:t>
            </a:r>
            <a:r>
              <a:rPr lang="es-ES" dirty="0"/>
              <a:t>('</a:t>
            </a:r>
            <a:r>
              <a:rPr lang="es-ES" dirty="0" err="1"/>
              <a:t>Importance</a:t>
            </a:r>
            <a:r>
              <a:rPr lang="es-ES" dirty="0"/>
              <a:t>', </a:t>
            </a:r>
            <a:r>
              <a:rPr lang="es-ES" dirty="0" err="1"/>
              <a:t>ascending</a:t>
            </a:r>
            <a:r>
              <a:rPr lang="es-ES" dirty="0"/>
              <a:t>=False)</a:t>
            </a:r>
          </a:p>
          <a:p>
            <a:endParaRPr lang="es-ES" dirty="0"/>
          </a:p>
          <a:p>
            <a:r>
              <a:rPr lang="es-ES" dirty="0"/>
              <a:t># Imprimir las importancias de las características</a:t>
            </a:r>
          </a:p>
          <a:p>
            <a:r>
              <a:rPr lang="es-ES" dirty="0" err="1"/>
              <a:t>print</a:t>
            </a:r>
            <a:r>
              <a:rPr lang="es-ES" dirty="0"/>
              <a:t>(</a:t>
            </a:r>
            <a:r>
              <a:rPr lang="es-ES" dirty="0" err="1"/>
              <a:t>feature_importances</a:t>
            </a:r>
            <a:r>
              <a:rPr lang="es-ES" dirty="0"/>
              <a:t>)</a:t>
            </a:r>
          </a:p>
          <a:p>
            <a:r>
              <a:rPr lang="es-ES" dirty="0"/>
              <a:t>```</a:t>
            </a:r>
          </a:p>
          <a:p>
            <a:endParaRPr lang="es-ES" dirty="0"/>
          </a:p>
          <a:p>
            <a:r>
              <a:rPr lang="es-ES" dirty="0"/>
              <a:t>En este ejemplo, se entrena un modelo </a:t>
            </a:r>
            <a:r>
              <a:rPr lang="es-ES" dirty="0" err="1"/>
              <a:t>XGBoost</a:t>
            </a:r>
            <a:r>
              <a:rPr lang="es-ES" dirty="0"/>
              <a:t> utilizando `</a:t>
            </a:r>
            <a:r>
              <a:rPr lang="es-ES" dirty="0" err="1"/>
              <a:t>xgb.XGBClassifier</a:t>
            </a:r>
            <a:r>
              <a:rPr lang="es-ES" dirty="0"/>
              <a:t>()`. Luego, se accede a las importancias de las características utilizando `</a:t>
            </a:r>
            <a:r>
              <a:rPr lang="es-ES" dirty="0" err="1"/>
              <a:t>model.feature_importances</a:t>
            </a:r>
            <a:r>
              <a:rPr lang="es-ES" dirty="0"/>
              <a:t>_`, que devuelve un array con las importancias de las características. Estas importancias se almacenan en un </a:t>
            </a:r>
            <a:r>
              <a:rPr lang="es-ES" dirty="0" err="1"/>
              <a:t>DataFrame</a:t>
            </a:r>
            <a:r>
              <a:rPr lang="es-ES" dirty="0"/>
              <a:t> llamado `</a:t>
            </a:r>
            <a:r>
              <a:rPr lang="es-ES" dirty="0" err="1"/>
              <a:t>feature_importances</a:t>
            </a:r>
            <a:r>
              <a:rPr lang="es-ES" dirty="0"/>
              <a:t>`, junto con los nombres de las características.</a:t>
            </a:r>
          </a:p>
          <a:p>
            <a:endParaRPr lang="es-ES" dirty="0"/>
          </a:p>
          <a:p>
            <a:r>
              <a:rPr lang="es-ES" dirty="0"/>
              <a:t>Después, se ordenan las importancias de forma descendente utilizando `</a:t>
            </a:r>
            <a:r>
              <a:rPr lang="es-ES" dirty="0" err="1"/>
              <a:t>feature_importances.sort_values</a:t>
            </a:r>
            <a:r>
              <a:rPr lang="es-ES" dirty="0"/>
              <a:t>('</a:t>
            </a:r>
            <a:r>
              <a:rPr lang="es-ES" dirty="0" err="1"/>
              <a:t>Importance</a:t>
            </a:r>
            <a:r>
              <a:rPr lang="es-ES" dirty="0"/>
              <a:t>', </a:t>
            </a:r>
            <a:r>
              <a:rPr lang="es-ES" dirty="0" err="1"/>
              <a:t>ascending</a:t>
            </a:r>
            <a:r>
              <a:rPr lang="es-ES" dirty="0"/>
              <a:t>=False)`. Finalmente, se imprime el </a:t>
            </a:r>
            <a:r>
              <a:rPr lang="es-ES" dirty="0" err="1"/>
              <a:t>DataFrame</a:t>
            </a:r>
            <a:r>
              <a:rPr lang="es-ES" dirty="0"/>
              <a:t> `</a:t>
            </a:r>
            <a:r>
              <a:rPr lang="es-ES" dirty="0" err="1"/>
              <a:t>feature_importances</a:t>
            </a:r>
            <a:r>
              <a:rPr lang="es-ES" dirty="0"/>
              <a:t>` que muestra las importancias de las características en orden descendente.</a:t>
            </a:r>
          </a:p>
          <a:p>
            <a:endParaRPr lang="es-ES" dirty="0"/>
          </a:p>
          <a:p>
            <a:r>
              <a:rPr lang="es-ES" dirty="0"/>
              <a:t>Recuerda que debes adaptar este código según tus necesidades y el nombre de tu modelo y datos. Además, asegúrate de tener la biblioteca </a:t>
            </a:r>
            <a:r>
              <a:rPr lang="es-ES" dirty="0" err="1"/>
              <a:t>XGBoost</a:t>
            </a:r>
            <a:r>
              <a:rPr lang="es-ES" dirty="0"/>
              <a:t> instalada en tu entorno antes de ejecutar este código. Puedes instalarlo utilizando `</a:t>
            </a:r>
            <a:r>
              <a:rPr lang="es-ES" dirty="0" err="1"/>
              <a:t>pip</a:t>
            </a:r>
            <a:r>
              <a:rPr lang="es-ES" dirty="0"/>
              <a:t> </a:t>
            </a:r>
            <a:r>
              <a:rPr lang="es-ES" dirty="0" err="1"/>
              <a:t>install</a:t>
            </a:r>
            <a:r>
              <a:rPr lang="es-ES" dirty="0"/>
              <a:t> </a:t>
            </a:r>
            <a:r>
              <a:rPr lang="es-ES" dirty="0" err="1"/>
              <a:t>xgboost</a:t>
            </a:r>
            <a:r>
              <a:rPr lang="es-ES" dirty="0"/>
              <a:t>`.</a:t>
            </a:r>
          </a:p>
          <a:p>
            <a:endParaRPr lang="es-ES" dirty="0"/>
          </a:p>
          <a:p>
            <a:r>
              <a:rPr lang="es-ES" dirty="0" err="1"/>
              <a:t>GermanCM</a:t>
            </a:r>
            <a:r>
              <a:rPr lang="es-ES" dirty="0"/>
              <a:t>: y cómo puedo usar </a:t>
            </a:r>
            <a:r>
              <a:rPr lang="es-ES" dirty="0" err="1"/>
              <a:t>shap</a:t>
            </a:r>
            <a:r>
              <a:rPr lang="es-ES" dirty="0"/>
              <a:t> </a:t>
            </a:r>
            <a:r>
              <a:rPr lang="es-ES" dirty="0" err="1"/>
              <a:t>library</a:t>
            </a:r>
            <a:r>
              <a:rPr lang="es-ES" dirty="0"/>
              <a:t> para </a:t>
            </a:r>
            <a:r>
              <a:rPr lang="es-ES" dirty="0" err="1"/>
              <a:t>obterner</a:t>
            </a:r>
            <a:r>
              <a:rPr lang="es-ES" dirty="0"/>
              <a:t> los </a:t>
            </a:r>
            <a:r>
              <a:rPr lang="es-ES" dirty="0" err="1"/>
              <a:t>shapley</a:t>
            </a:r>
            <a:r>
              <a:rPr lang="es-ES" dirty="0"/>
              <a:t> </a:t>
            </a:r>
            <a:r>
              <a:rPr lang="es-ES" dirty="0" err="1"/>
              <a:t>values</a:t>
            </a:r>
            <a:r>
              <a:rPr lang="es-ES" dirty="0"/>
              <a:t> de cada predicción?</a:t>
            </a:r>
          </a:p>
          <a:p>
            <a:endParaRPr lang="es-ES" dirty="0"/>
          </a:p>
          <a:p>
            <a:r>
              <a:rPr lang="es-ES" dirty="0"/>
              <a:t>GitHub </a:t>
            </a:r>
            <a:r>
              <a:rPr lang="es-ES" dirty="0" err="1"/>
              <a:t>Copilot</a:t>
            </a:r>
            <a:r>
              <a:rPr lang="es-ES" dirty="0"/>
              <a:t>: Para utilizar la biblioteca SHAP y obtener los valores de Shapley de cada predicción en un modelo entrenado, puedes seguir estos pasos:</a:t>
            </a:r>
          </a:p>
          <a:p>
            <a:endParaRPr lang="es-ES" dirty="0"/>
          </a:p>
          <a:p>
            <a:r>
              <a:rPr lang="es-ES" dirty="0"/>
              <a:t>1. Instalar la biblioteca SHAP si aún no lo has hecho. Puedes instalarla utilizando `</a:t>
            </a:r>
            <a:r>
              <a:rPr lang="es-ES" dirty="0" err="1"/>
              <a:t>pip</a:t>
            </a:r>
            <a:r>
              <a:rPr lang="es-ES" dirty="0"/>
              <a:t> </a:t>
            </a:r>
            <a:r>
              <a:rPr lang="es-ES" dirty="0" err="1"/>
              <a:t>install</a:t>
            </a:r>
            <a:r>
              <a:rPr lang="es-ES" dirty="0"/>
              <a:t> </a:t>
            </a:r>
            <a:r>
              <a:rPr lang="es-ES" dirty="0" err="1"/>
              <a:t>shap</a:t>
            </a:r>
            <a:r>
              <a:rPr lang="es-ES" dirty="0"/>
              <a:t>`.</a:t>
            </a:r>
          </a:p>
          <a:p>
            <a:endParaRPr lang="es-ES" dirty="0"/>
          </a:p>
          <a:p>
            <a:r>
              <a:rPr lang="es-ES" dirty="0"/>
              <a:t>2. Importar las bibliotecas necesarias:</a:t>
            </a:r>
          </a:p>
          <a:p>
            <a:endParaRPr lang="es-ES" dirty="0"/>
          </a:p>
          <a:p>
            <a:r>
              <a:rPr lang="es-ES" dirty="0"/>
              <a:t>```</a:t>
            </a:r>
            <a:r>
              <a:rPr lang="es-ES" dirty="0" err="1"/>
              <a:t>python</a:t>
            </a:r>
            <a:endParaRPr lang="es-ES" dirty="0"/>
          </a:p>
          <a:p>
            <a:r>
              <a:rPr lang="es-ES" dirty="0" err="1"/>
              <a:t>import</a:t>
            </a:r>
            <a:r>
              <a:rPr lang="es-ES" dirty="0"/>
              <a:t> </a:t>
            </a:r>
            <a:r>
              <a:rPr lang="es-ES" dirty="0" err="1"/>
              <a:t>shap</a:t>
            </a:r>
            <a:endParaRPr lang="es-ES" dirty="0"/>
          </a:p>
          <a:p>
            <a:r>
              <a:rPr lang="es-ES" dirty="0" err="1"/>
              <a:t>import</a:t>
            </a:r>
            <a:r>
              <a:rPr lang="es-ES" dirty="0"/>
              <a:t> </a:t>
            </a:r>
            <a:r>
              <a:rPr lang="es-ES" dirty="0" err="1"/>
              <a:t>xgboost</a:t>
            </a:r>
            <a:r>
              <a:rPr lang="es-ES" dirty="0"/>
              <a:t> as </a:t>
            </a:r>
            <a:r>
              <a:rPr lang="es-ES" dirty="0" err="1"/>
              <a:t>xgb</a:t>
            </a:r>
            <a:endParaRPr lang="es-ES" dirty="0"/>
          </a:p>
          <a:p>
            <a:r>
              <a:rPr lang="es-ES" dirty="0"/>
              <a:t>```</a:t>
            </a:r>
          </a:p>
          <a:p>
            <a:endParaRPr lang="es-ES" dirty="0"/>
          </a:p>
          <a:p>
            <a:r>
              <a:rPr lang="es-ES" dirty="0"/>
              <a:t>3. Entrenar tu modelo </a:t>
            </a:r>
            <a:r>
              <a:rPr lang="es-ES" dirty="0" err="1"/>
              <a:t>XGBoost</a:t>
            </a:r>
            <a:r>
              <a:rPr lang="es-ES" dirty="0"/>
              <a:t> y obtener las predicciones:</a:t>
            </a:r>
          </a:p>
          <a:p>
            <a:endParaRPr lang="es-ES" dirty="0"/>
          </a:p>
          <a:p>
            <a:r>
              <a:rPr lang="es-ES" dirty="0"/>
              <a:t>```</a:t>
            </a:r>
            <a:r>
              <a:rPr lang="es-ES" dirty="0" err="1"/>
              <a:t>python</a:t>
            </a:r>
            <a:endParaRPr lang="es-ES" dirty="0"/>
          </a:p>
          <a:p>
            <a:r>
              <a:rPr lang="es-ES" dirty="0"/>
              <a:t># Entrenar el modelo </a:t>
            </a:r>
            <a:r>
              <a:rPr lang="es-ES" dirty="0" err="1"/>
              <a:t>XGBoost</a:t>
            </a:r>
            <a:endParaRPr lang="es-ES" dirty="0"/>
          </a:p>
          <a:p>
            <a:r>
              <a:rPr lang="es-ES" dirty="0" err="1"/>
              <a:t>model</a:t>
            </a:r>
            <a:r>
              <a:rPr lang="es-ES" dirty="0"/>
              <a:t> = </a:t>
            </a:r>
            <a:r>
              <a:rPr lang="es-ES" dirty="0" err="1"/>
              <a:t>xgb.XGBClassifier</a:t>
            </a:r>
            <a:r>
              <a:rPr lang="es-ES" dirty="0"/>
              <a:t>()</a:t>
            </a:r>
          </a:p>
          <a:p>
            <a:r>
              <a:rPr lang="es-ES" dirty="0" err="1"/>
              <a:t>model.fit</a:t>
            </a:r>
            <a:r>
              <a:rPr lang="es-ES" dirty="0"/>
              <a:t>(</a:t>
            </a:r>
            <a:r>
              <a:rPr lang="es-ES" dirty="0" err="1"/>
              <a:t>X_train</a:t>
            </a:r>
            <a:r>
              <a:rPr lang="es-ES" dirty="0"/>
              <a:t>, </a:t>
            </a:r>
            <a:r>
              <a:rPr lang="es-ES" dirty="0" err="1"/>
              <a:t>y_train</a:t>
            </a:r>
            <a:r>
              <a:rPr lang="es-ES" dirty="0"/>
              <a:t>)</a:t>
            </a:r>
          </a:p>
          <a:p>
            <a:endParaRPr lang="es-ES" dirty="0"/>
          </a:p>
          <a:p>
            <a:r>
              <a:rPr lang="es-ES" dirty="0"/>
              <a:t># Obtener las predicciones</a:t>
            </a:r>
          </a:p>
          <a:p>
            <a:r>
              <a:rPr lang="es-ES" dirty="0" err="1"/>
              <a:t>predictions</a:t>
            </a:r>
            <a:r>
              <a:rPr lang="es-ES" dirty="0"/>
              <a:t> = </a:t>
            </a:r>
            <a:r>
              <a:rPr lang="es-ES" dirty="0" err="1"/>
              <a:t>model.predict</a:t>
            </a:r>
            <a:r>
              <a:rPr lang="es-ES" dirty="0"/>
              <a:t>(</a:t>
            </a:r>
            <a:r>
              <a:rPr lang="es-ES" dirty="0" err="1"/>
              <a:t>X_test</a:t>
            </a:r>
            <a:r>
              <a:rPr lang="es-ES" dirty="0"/>
              <a:t>)</a:t>
            </a:r>
          </a:p>
          <a:p>
            <a:r>
              <a:rPr lang="es-ES" dirty="0"/>
              <a:t>```</a:t>
            </a:r>
          </a:p>
          <a:p>
            <a:endParaRPr lang="es-ES" dirty="0"/>
          </a:p>
          <a:p>
            <a:r>
              <a:rPr lang="es-ES" dirty="0"/>
              <a:t>4. Crear un objeto `</a:t>
            </a:r>
            <a:r>
              <a:rPr lang="es-ES" dirty="0" err="1"/>
              <a:t>explainer</a:t>
            </a:r>
            <a:r>
              <a:rPr lang="es-ES" dirty="0"/>
              <a:t>` utilizando el modelo entrenado y los datos de entrenamiento:</a:t>
            </a:r>
          </a:p>
          <a:p>
            <a:endParaRPr lang="es-ES" dirty="0"/>
          </a:p>
          <a:p>
            <a:r>
              <a:rPr lang="es-ES" dirty="0"/>
              <a:t>```</a:t>
            </a:r>
            <a:r>
              <a:rPr lang="es-ES" dirty="0" err="1"/>
              <a:t>python</a:t>
            </a:r>
            <a:endParaRPr lang="es-ES" dirty="0"/>
          </a:p>
          <a:p>
            <a:r>
              <a:rPr lang="es-ES" dirty="0" err="1"/>
              <a:t>explainer</a:t>
            </a:r>
            <a:r>
              <a:rPr lang="es-ES" dirty="0"/>
              <a:t> = </a:t>
            </a:r>
            <a:r>
              <a:rPr lang="es-ES" dirty="0" err="1"/>
              <a:t>shap.Explainer</a:t>
            </a:r>
            <a:r>
              <a:rPr lang="es-ES" dirty="0"/>
              <a:t>(</a:t>
            </a:r>
            <a:r>
              <a:rPr lang="es-ES" dirty="0" err="1"/>
              <a:t>model</a:t>
            </a:r>
            <a:r>
              <a:rPr lang="es-ES" dirty="0"/>
              <a:t>, </a:t>
            </a:r>
            <a:r>
              <a:rPr lang="es-ES" dirty="0" err="1"/>
              <a:t>X_train</a:t>
            </a:r>
            <a:r>
              <a:rPr lang="es-ES" dirty="0"/>
              <a:t>)</a:t>
            </a:r>
          </a:p>
          <a:p>
            <a:r>
              <a:rPr lang="es-ES" dirty="0"/>
              <a:t>```</a:t>
            </a:r>
          </a:p>
          <a:p>
            <a:endParaRPr lang="es-ES" dirty="0"/>
          </a:p>
          <a:p>
            <a:r>
              <a:rPr lang="es-ES" dirty="0"/>
              <a:t>5. Calcular los valores de Shapley para cada predicción utilizando el objeto `</a:t>
            </a:r>
            <a:r>
              <a:rPr lang="es-ES" dirty="0" err="1"/>
              <a:t>explainer</a:t>
            </a:r>
            <a:r>
              <a:rPr lang="es-ES" dirty="0"/>
              <a:t>`:</a:t>
            </a:r>
          </a:p>
          <a:p>
            <a:endParaRPr lang="es-ES" dirty="0"/>
          </a:p>
          <a:p>
            <a:r>
              <a:rPr lang="es-ES" dirty="0"/>
              <a:t>```</a:t>
            </a:r>
            <a:r>
              <a:rPr lang="es-ES" dirty="0" err="1"/>
              <a:t>python</a:t>
            </a:r>
            <a:endParaRPr lang="es-ES" dirty="0"/>
          </a:p>
          <a:p>
            <a:r>
              <a:rPr lang="es-ES" dirty="0" err="1"/>
              <a:t>shap_values</a:t>
            </a:r>
            <a:r>
              <a:rPr lang="es-ES" dirty="0"/>
              <a:t> = </a:t>
            </a:r>
            <a:r>
              <a:rPr lang="es-ES" dirty="0" err="1"/>
              <a:t>explainer.shap_values</a:t>
            </a:r>
            <a:r>
              <a:rPr lang="es-ES" dirty="0"/>
              <a:t>(</a:t>
            </a:r>
            <a:r>
              <a:rPr lang="es-ES" dirty="0" err="1"/>
              <a:t>X_test</a:t>
            </a:r>
            <a:r>
              <a:rPr lang="es-ES" dirty="0"/>
              <a:t>)</a:t>
            </a:r>
          </a:p>
          <a:p>
            <a:r>
              <a:rPr lang="es-ES" dirty="0"/>
              <a:t>```</a:t>
            </a:r>
          </a:p>
          <a:p>
            <a:endParaRPr lang="es-ES" dirty="0"/>
          </a:p>
          <a:p>
            <a:r>
              <a:rPr lang="es-ES" dirty="0"/>
              <a:t>6. Puedes acceder a los valores de Shapley para una predicción específica utilizando el índice correspondiente:</a:t>
            </a:r>
          </a:p>
          <a:p>
            <a:endParaRPr lang="es-ES" dirty="0"/>
          </a:p>
          <a:p>
            <a:r>
              <a:rPr lang="es-ES" dirty="0"/>
              <a:t>```</a:t>
            </a:r>
            <a:r>
              <a:rPr lang="es-ES" dirty="0" err="1"/>
              <a:t>python</a:t>
            </a:r>
            <a:endParaRPr lang="es-ES" dirty="0"/>
          </a:p>
          <a:p>
            <a:r>
              <a:rPr lang="es-ES" dirty="0"/>
              <a:t># Obtener los valores de Shapley para la primera predicción</a:t>
            </a:r>
          </a:p>
          <a:p>
            <a:r>
              <a:rPr lang="es-ES" dirty="0"/>
              <a:t>shap_values_pred_0 = </a:t>
            </a:r>
            <a:r>
              <a:rPr lang="es-ES" dirty="0" err="1"/>
              <a:t>shap_values</a:t>
            </a:r>
            <a:r>
              <a:rPr lang="es-ES" dirty="0"/>
              <a:t>[0]</a:t>
            </a:r>
          </a:p>
          <a:p>
            <a:r>
              <a:rPr lang="es-ES" dirty="0"/>
              <a:t>```</a:t>
            </a:r>
          </a:p>
          <a:p>
            <a:endParaRPr lang="es-ES" dirty="0"/>
          </a:p>
          <a:p>
            <a:r>
              <a:rPr lang="es-ES" dirty="0"/>
              <a:t>7. También puedes visualizar los valores de Shapley utilizando los gráficos de SHAP:</a:t>
            </a:r>
          </a:p>
          <a:p>
            <a:endParaRPr lang="es-ES" dirty="0"/>
          </a:p>
          <a:p>
            <a:r>
              <a:rPr lang="es-ES" dirty="0"/>
              <a:t>```</a:t>
            </a:r>
            <a:r>
              <a:rPr lang="es-ES" dirty="0" err="1"/>
              <a:t>python</a:t>
            </a:r>
            <a:endParaRPr lang="es-ES" dirty="0"/>
          </a:p>
          <a:p>
            <a:r>
              <a:rPr lang="es-ES" dirty="0"/>
              <a:t># Visualizar los valores de Shapley para la primera predicción</a:t>
            </a:r>
          </a:p>
          <a:p>
            <a:r>
              <a:rPr lang="es-ES" dirty="0" err="1"/>
              <a:t>shap.force_plot</a:t>
            </a:r>
            <a:r>
              <a:rPr lang="es-ES" dirty="0"/>
              <a:t>(</a:t>
            </a:r>
            <a:r>
              <a:rPr lang="es-ES" dirty="0" err="1"/>
              <a:t>explainer.expected_value</a:t>
            </a:r>
            <a:r>
              <a:rPr lang="es-ES" dirty="0"/>
              <a:t>, shap_values_pred_0, </a:t>
            </a:r>
            <a:r>
              <a:rPr lang="es-ES" dirty="0" err="1"/>
              <a:t>X_test.iloc</a:t>
            </a:r>
            <a:r>
              <a:rPr lang="es-ES" dirty="0"/>
              <a:t>[0])</a:t>
            </a:r>
          </a:p>
          <a:p>
            <a:r>
              <a:rPr lang="es-ES" dirty="0"/>
              <a:t>```</a:t>
            </a:r>
          </a:p>
          <a:p>
            <a:endParaRPr lang="es-ES" dirty="0"/>
          </a:p>
          <a:p>
            <a:r>
              <a:rPr lang="es-ES" dirty="0"/>
              <a:t>Recuerda que debes adaptar este código según tus necesidades y el nombre de tu modelo y datos. Además, asegúrate de tener la biblioteca SHAP instalada en tu entorno antes de ejecutar este código.</a:t>
            </a:r>
          </a:p>
          <a:p>
            <a:endParaRPr lang="es-ES" dirty="0"/>
          </a:p>
          <a:p>
            <a:r>
              <a:rPr lang="es-ES" dirty="0" err="1"/>
              <a:t>GermanCM</a:t>
            </a:r>
            <a:r>
              <a:rPr lang="es-ES" dirty="0"/>
              <a:t>: </a:t>
            </a:r>
            <a:r>
              <a:rPr lang="es-ES" dirty="0" err="1"/>
              <a:t>how</a:t>
            </a:r>
            <a:r>
              <a:rPr lang="es-ES" dirty="0"/>
              <a:t> </a:t>
            </a:r>
            <a:r>
              <a:rPr lang="es-ES" dirty="0" err="1"/>
              <a:t>to</a:t>
            </a:r>
            <a:r>
              <a:rPr lang="es-ES" dirty="0"/>
              <a:t> </a:t>
            </a:r>
            <a:r>
              <a:rPr lang="es-ES" dirty="0" err="1"/>
              <a:t>disable</a:t>
            </a:r>
            <a:r>
              <a:rPr lang="es-ES" dirty="0"/>
              <a:t> future </a:t>
            </a:r>
            <a:r>
              <a:rPr lang="es-ES" dirty="0" err="1"/>
              <a:t>warnings</a:t>
            </a:r>
            <a:endParaRPr lang="es-ES" dirty="0"/>
          </a:p>
          <a:p>
            <a:endParaRPr lang="es-ES" dirty="0"/>
          </a:p>
          <a:p>
            <a:r>
              <a:rPr lang="es-ES" dirty="0"/>
              <a:t>GitHub </a:t>
            </a:r>
            <a:r>
              <a:rPr lang="es-ES" dirty="0" err="1"/>
              <a:t>Copilot</a:t>
            </a:r>
            <a:r>
              <a:rPr lang="es-ES" dirty="0"/>
              <a:t>: </a:t>
            </a:r>
            <a:r>
              <a:rPr lang="es-ES" dirty="0" err="1"/>
              <a:t>To</a:t>
            </a:r>
            <a:r>
              <a:rPr lang="es-ES" dirty="0"/>
              <a:t> </a:t>
            </a:r>
            <a:r>
              <a:rPr lang="es-ES" dirty="0" err="1"/>
              <a:t>disable</a:t>
            </a:r>
            <a:r>
              <a:rPr lang="es-ES" dirty="0"/>
              <a:t> future </a:t>
            </a:r>
            <a:r>
              <a:rPr lang="es-ES" dirty="0" err="1"/>
              <a:t>warnings</a:t>
            </a:r>
            <a:r>
              <a:rPr lang="es-ES" dirty="0"/>
              <a:t> in Python, </a:t>
            </a:r>
            <a:r>
              <a:rPr lang="es-ES" dirty="0" err="1"/>
              <a:t>you</a:t>
            </a:r>
            <a:r>
              <a:rPr lang="es-ES" dirty="0"/>
              <a:t> can use </a:t>
            </a:r>
            <a:r>
              <a:rPr lang="es-ES" dirty="0" err="1"/>
              <a:t>the</a:t>
            </a:r>
            <a:r>
              <a:rPr lang="es-ES" dirty="0"/>
              <a:t> `</a:t>
            </a:r>
            <a:r>
              <a:rPr lang="es-ES" dirty="0" err="1"/>
              <a:t>warnings</a:t>
            </a:r>
            <a:r>
              <a:rPr lang="es-ES" dirty="0"/>
              <a:t>` module. </a:t>
            </a:r>
            <a:r>
              <a:rPr lang="es-ES" dirty="0" err="1"/>
              <a:t>Here's</a:t>
            </a:r>
            <a:r>
              <a:rPr lang="es-ES" dirty="0"/>
              <a:t> </a:t>
            </a:r>
            <a:r>
              <a:rPr lang="es-ES" dirty="0" err="1"/>
              <a:t>an</a:t>
            </a:r>
            <a:r>
              <a:rPr lang="es-ES" dirty="0"/>
              <a:t> </a:t>
            </a:r>
            <a:r>
              <a:rPr lang="es-ES" dirty="0" err="1"/>
              <a:t>example</a:t>
            </a:r>
            <a:r>
              <a:rPr lang="es-ES" dirty="0"/>
              <a:t> </a:t>
            </a:r>
            <a:r>
              <a:rPr lang="es-ES" dirty="0" err="1"/>
              <a:t>of</a:t>
            </a:r>
            <a:r>
              <a:rPr lang="es-ES" dirty="0"/>
              <a:t> </a:t>
            </a:r>
            <a:r>
              <a:rPr lang="es-ES" dirty="0" err="1"/>
              <a:t>how</a:t>
            </a:r>
            <a:r>
              <a:rPr lang="es-ES" dirty="0"/>
              <a:t> </a:t>
            </a:r>
            <a:r>
              <a:rPr lang="es-ES" dirty="0" err="1"/>
              <a:t>to</a:t>
            </a:r>
            <a:r>
              <a:rPr lang="es-ES" dirty="0"/>
              <a:t> </a:t>
            </a:r>
            <a:r>
              <a:rPr lang="es-ES" dirty="0" err="1"/>
              <a:t>disable</a:t>
            </a:r>
            <a:r>
              <a:rPr lang="es-ES" dirty="0"/>
              <a:t> future </a:t>
            </a:r>
            <a:r>
              <a:rPr lang="es-ES" dirty="0" err="1"/>
              <a:t>warnings</a:t>
            </a:r>
            <a:r>
              <a:rPr lang="es-ES" dirty="0"/>
              <a:t>:</a:t>
            </a:r>
          </a:p>
          <a:p>
            <a:endParaRPr lang="es-ES" dirty="0"/>
          </a:p>
          <a:p>
            <a:r>
              <a:rPr lang="es-ES" dirty="0"/>
              <a:t>```</a:t>
            </a:r>
            <a:r>
              <a:rPr lang="es-ES" dirty="0" err="1"/>
              <a:t>python</a:t>
            </a:r>
            <a:endParaRPr lang="es-ES" dirty="0"/>
          </a:p>
          <a:p>
            <a:r>
              <a:rPr lang="es-ES" dirty="0" err="1"/>
              <a:t>import</a:t>
            </a:r>
            <a:r>
              <a:rPr lang="es-ES" dirty="0"/>
              <a:t> </a:t>
            </a:r>
            <a:r>
              <a:rPr lang="es-ES" dirty="0" err="1"/>
              <a:t>warnings</a:t>
            </a:r>
            <a:endParaRPr lang="es-ES" dirty="0"/>
          </a:p>
          <a:p>
            <a:endParaRPr lang="es-ES" dirty="0"/>
          </a:p>
          <a:p>
            <a:r>
              <a:rPr lang="es-ES" dirty="0"/>
              <a:t># </a:t>
            </a:r>
            <a:r>
              <a:rPr lang="es-ES" dirty="0" err="1"/>
              <a:t>Disable</a:t>
            </a:r>
            <a:r>
              <a:rPr lang="es-ES" dirty="0"/>
              <a:t> future </a:t>
            </a:r>
            <a:r>
              <a:rPr lang="es-ES" dirty="0" err="1"/>
              <a:t>warnings</a:t>
            </a:r>
            <a:endParaRPr lang="es-ES" dirty="0"/>
          </a:p>
          <a:p>
            <a:r>
              <a:rPr lang="es-ES" dirty="0" err="1"/>
              <a:t>warnings.simplefilter</a:t>
            </a:r>
            <a:r>
              <a:rPr lang="es-ES" dirty="0"/>
              <a:t>(</a:t>
            </a:r>
            <a:r>
              <a:rPr lang="es-ES" dirty="0" err="1"/>
              <a:t>action</a:t>
            </a:r>
            <a:r>
              <a:rPr lang="es-ES" dirty="0"/>
              <a:t>='ignore', </a:t>
            </a:r>
            <a:r>
              <a:rPr lang="es-ES" dirty="0" err="1"/>
              <a:t>category</a:t>
            </a:r>
            <a:r>
              <a:rPr lang="es-ES" dirty="0"/>
              <a:t>=</a:t>
            </a:r>
            <a:r>
              <a:rPr lang="es-ES" dirty="0" err="1"/>
              <a:t>FutureWarning</a:t>
            </a:r>
            <a:r>
              <a:rPr lang="es-ES" dirty="0"/>
              <a:t>)</a:t>
            </a:r>
          </a:p>
          <a:p>
            <a:r>
              <a:rPr lang="es-ES" dirty="0"/>
              <a:t>```</a:t>
            </a:r>
          </a:p>
          <a:p>
            <a:endParaRPr lang="es-ES" dirty="0"/>
          </a:p>
          <a:p>
            <a:r>
              <a:rPr lang="es-ES" dirty="0"/>
              <a:t>In </a:t>
            </a:r>
            <a:r>
              <a:rPr lang="es-ES" dirty="0" err="1"/>
              <a:t>this</a:t>
            </a:r>
            <a:r>
              <a:rPr lang="es-ES" dirty="0"/>
              <a:t> </a:t>
            </a:r>
            <a:r>
              <a:rPr lang="es-ES" dirty="0" err="1"/>
              <a:t>example</a:t>
            </a:r>
            <a:r>
              <a:rPr lang="es-ES" dirty="0"/>
              <a:t>, </a:t>
            </a:r>
            <a:r>
              <a:rPr lang="es-ES" dirty="0" err="1"/>
              <a:t>we</a:t>
            </a:r>
            <a:r>
              <a:rPr lang="es-ES" dirty="0"/>
              <a:t> </a:t>
            </a:r>
            <a:r>
              <a:rPr lang="es-ES" dirty="0" err="1"/>
              <a:t>import</a:t>
            </a:r>
            <a:r>
              <a:rPr lang="es-ES" dirty="0"/>
              <a:t> </a:t>
            </a:r>
            <a:r>
              <a:rPr lang="es-ES" dirty="0" err="1"/>
              <a:t>the</a:t>
            </a:r>
            <a:r>
              <a:rPr lang="es-ES" dirty="0"/>
              <a:t> `</a:t>
            </a:r>
            <a:r>
              <a:rPr lang="es-ES" dirty="0" err="1"/>
              <a:t>warnings</a:t>
            </a:r>
            <a:r>
              <a:rPr lang="es-ES" dirty="0"/>
              <a:t>` module and use </a:t>
            </a:r>
            <a:r>
              <a:rPr lang="es-ES" dirty="0" err="1"/>
              <a:t>the</a:t>
            </a:r>
            <a:r>
              <a:rPr lang="es-ES" dirty="0"/>
              <a:t> `</a:t>
            </a:r>
            <a:r>
              <a:rPr lang="es-ES" dirty="0" err="1"/>
              <a:t>simplefilter</a:t>
            </a:r>
            <a:r>
              <a:rPr lang="es-ES" dirty="0"/>
              <a:t>` </a:t>
            </a:r>
            <a:r>
              <a:rPr lang="es-ES" dirty="0" err="1"/>
              <a:t>function</a:t>
            </a:r>
            <a:r>
              <a:rPr lang="es-ES" dirty="0"/>
              <a:t> </a:t>
            </a:r>
            <a:r>
              <a:rPr lang="es-ES" dirty="0" err="1"/>
              <a:t>to</a:t>
            </a:r>
            <a:r>
              <a:rPr lang="es-ES" dirty="0"/>
              <a:t> ignore future </a:t>
            </a:r>
            <a:r>
              <a:rPr lang="es-ES" dirty="0" err="1"/>
              <a:t>warnings</a:t>
            </a:r>
            <a:r>
              <a:rPr lang="es-ES" dirty="0"/>
              <a:t>. </a:t>
            </a:r>
            <a:r>
              <a:rPr lang="es-ES" dirty="0" err="1"/>
              <a:t>The</a:t>
            </a:r>
            <a:r>
              <a:rPr lang="es-ES" dirty="0"/>
              <a:t> `</a:t>
            </a:r>
            <a:r>
              <a:rPr lang="es-ES" dirty="0" err="1"/>
              <a:t>action</a:t>
            </a:r>
            <a:r>
              <a:rPr lang="es-ES" dirty="0"/>
              <a:t>='ignore'` </a:t>
            </a:r>
            <a:r>
              <a:rPr lang="es-ES" dirty="0" err="1"/>
              <a:t>parameter</a:t>
            </a:r>
            <a:r>
              <a:rPr lang="es-ES" dirty="0"/>
              <a:t> </a:t>
            </a:r>
            <a:r>
              <a:rPr lang="es-ES" dirty="0" err="1"/>
              <a:t>tells</a:t>
            </a:r>
            <a:r>
              <a:rPr lang="es-ES" dirty="0"/>
              <a:t> Python </a:t>
            </a:r>
            <a:r>
              <a:rPr lang="es-ES" dirty="0" err="1"/>
              <a:t>to</a:t>
            </a:r>
            <a:r>
              <a:rPr lang="es-ES" dirty="0"/>
              <a:t> ignore </a:t>
            </a:r>
            <a:r>
              <a:rPr lang="es-ES" dirty="0" err="1"/>
              <a:t>the</a:t>
            </a:r>
            <a:r>
              <a:rPr lang="es-ES" dirty="0"/>
              <a:t> </a:t>
            </a:r>
            <a:r>
              <a:rPr lang="es-ES" dirty="0" err="1"/>
              <a:t>warnings</a:t>
            </a:r>
            <a:r>
              <a:rPr lang="es-ES" dirty="0"/>
              <a:t>, and </a:t>
            </a:r>
            <a:r>
              <a:rPr lang="es-ES" dirty="0" err="1"/>
              <a:t>the</a:t>
            </a:r>
            <a:r>
              <a:rPr lang="es-ES" dirty="0"/>
              <a:t> `</a:t>
            </a:r>
            <a:r>
              <a:rPr lang="es-ES" dirty="0" err="1"/>
              <a:t>category</a:t>
            </a:r>
            <a:r>
              <a:rPr lang="es-ES" dirty="0"/>
              <a:t>=</a:t>
            </a:r>
            <a:r>
              <a:rPr lang="es-ES" dirty="0" err="1"/>
              <a:t>FutureWarning</a:t>
            </a:r>
            <a:r>
              <a:rPr lang="es-ES" dirty="0"/>
              <a:t>` </a:t>
            </a:r>
            <a:r>
              <a:rPr lang="es-ES" dirty="0" err="1"/>
              <a:t>parameter</a:t>
            </a:r>
            <a:r>
              <a:rPr lang="es-ES" dirty="0"/>
              <a:t> </a:t>
            </a:r>
            <a:r>
              <a:rPr lang="es-ES" dirty="0" err="1"/>
              <a:t>specifies</a:t>
            </a:r>
            <a:r>
              <a:rPr lang="es-ES" dirty="0"/>
              <a:t> </a:t>
            </a:r>
            <a:r>
              <a:rPr lang="es-ES" dirty="0" err="1"/>
              <a:t>that</a:t>
            </a:r>
            <a:r>
              <a:rPr lang="es-ES" dirty="0"/>
              <a:t> </a:t>
            </a:r>
            <a:r>
              <a:rPr lang="es-ES" dirty="0" err="1"/>
              <a:t>we</a:t>
            </a:r>
            <a:r>
              <a:rPr lang="es-ES" dirty="0"/>
              <a:t> </a:t>
            </a:r>
            <a:r>
              <a:rPr lang="es-ES" dirty="0" err="1"/>
              <a:t>want</a:t>
            </a:r>
            <a:r>
              <a:rPr lang="es-ES" dirty="0"/>
              <a:t> </a:t>
            </a:r>
            <a:r>
              <a:rPr lang="es-ES" dirty="0" err="1"/>
              <a:t>to</a:t>
            </a:r>
            <a:r>
              <a:rPr lang="es-ES" dirty="0"/>
              <a:t> ignore future </a:t>
            </a:r>
            <a:r>
              <a:rPr lang="es-ES" dirty="0" err="1"/>
              <a:t>warnings</a:t>
            </a:r>
            <a:r>
              <a:rPr lang="es-ES" dirty="0"/>
              <a:t> </a:t>
            </a:r>
            <a:r>
              <a:rPr lang="es-ES" dirty="0" err="1"/>
              <a:t>specifically</a:t>
            </a:r>
            <a:r>
              <a:rPr lang="es-ES" dirty="0"/>
              <a:t>.</a:t>
            </a:r>
          </a:p>
          <a:p>
            <a:endParaRPr lang="es-ES" dirty="0"/>
          </a:p>
          <a:p>
            <a:r>
              <a:rPr lang="es-ES" dirty="0" err="1"/>
              <a:t>You</a:t>
            </a:r>
            <a:r>
              <a:rPr lang="es-ES" dirty="0"/>
              <a:t> can place </a:t>
            </a:r>
            <a:r>
              <a:rPr lang="es-ES" dirty="0" err="1"/>
              <a:t>this</a:t>
            </a:r>
            <a:r>
              <a:rPr lang="es-ES" dirty="0"/>
              <a:t> </a:t>
            </a:r>
            <a:r>
              <a:rPr lang="es-ES" dirty="0" err="1"/>
              <a:t>code</a:t>
            </a:r>
            <a:r>
              <a:rPr lang="es-ES" dirty="0"/>
              <a:t> at </a:t>
            </a:r>
            <a:r>
              <a:rPr lang="es-ES" dirty="0" err="1"/>
              <a:t>the</a:t>
            </a:r>
            <a:r>
              <a:rPr lang="es-ES" dirty="0"/>
              <a:t> </a:t>
            </a:r>
            <a:r>
              <a:rPr lang="es-ES" dirty="0" err="1"/>
              <a:t>beginning</a:t>
            </a:r>
            <a:r>
              <a:rPr lang="es-ES" dirty="0"/>
              <a:t> </a:t>
            </a:r>
            <a:r>
              <a:rPr lang="es-ES" dirty="0" err="1"/>
              <a:t>of</a:t>
            </a:r>
            <a:r>
              <a:rPr lang="es-ES" dirty="0"/>
              <a:t> </a:t>
            </a:r>
            <a:r>
              <a:rPr lang="es-ES" dirty="0" err="1"/>
              <a:t>your</a:t>
            </a:r>
            <a:r>
              <a:rPr lang="es-ES" dirty="0"/>
              <a:t> script </a:t>
            </a:r>
            <a:r>
              <a:rPr lang="es-ES" dirty="0" err="1"/>
              <a:t>or</a:t>
            </a:r>
            <a:r>
              <a:rPr lang="es-ES" dirty="0"/>
              <a:t> notebook </a:t>
            </a:r>
            <a:r>
              <a:rPr lang="es-ES" dirty="0" err="1"/>
              <a:t>to</a:t>
            </a:r>
            <a:r>
              <a:rPr lang="es-ES" dirty="0"/>
              <a:t> </a:t>
            </a:r>
            <a:r>
              <a:rPr lang="es-ES" dirty="0" err="1"/>
              <a:t>disable</a:t>
            </a:r>
            <a:r>
              <a:rPr lang="es-ES" dirty="0"/>
              <a:t> future </a:t>
            </a:r>
            <a:r>
              <a:rPr lang="es-ES" dirty="0" err="1"/>
              <a:t>warnings</a:t>
            </a:r>
            <a:r>
              <a:rPr lang="es-ES" dirty="0"/>
              <a:t> </a:t>
            </a:r>
            <a:r>
              <a:rPr lang="es-ES" dirty="0" err="1"/>
              <a:t>throughout</a:t>
            </a:r>
            <a:r>
              <a:rPr lang="es-ES" dirty="0"/>
              <a:t> </a:t>
            </a:r>
            <a:r>
              <a:rPr lang="es-ES" dirty="0" err="1"/>
              <a:t>your</a:t>
            </a:r>
            <a:r>
              <a:rPr lang="es-ES" dirty="0"/>
              <a:t> </a:t>
            </a:r>
            <a:r>
              <a:rPr lang="es-ES" dirty="0" err="1"/>
              <a:t>code</a:t>
            </a:r>
            <a:r>
              <a:rPr lang="es-ES" dirty="0"/>
              <a:t>. </a:t>
            </a:r>
            <a:r>
              <a:rPr lang="es-ES" dirty="0" err="1"/>
              <a:t>However</a:t>
            </a:r>
            <a:r>
              <a:rPr lang="es-ES" dirty="0"/>
              <a:t>, </a:t>
            </a:r>
            <a:r>
              <a:rPr lang="es-ES" dirty="0" err="1"/>
              <a:t>keep</a:t>
            </a:r>
            <a:r>
              <a:rPr lang="es-ES" dirty="0"/>
              <a:t> in </a:t>
            </a:r>
            <a:r>
              <a:rPr lang="es-ES" dirty="0" err="1"/>
              <a:t>mind</a:t>
            </a:r>
            <a:r>
              <a:rPr lang="es-ES" dirty="0"/>
              <a:t> </a:t>
            </a:r>
            <a:r>
              <a:rPr lang="es-ES" dirty="0" err="1"/>
              <a:t>that</a:t>
            </a:r>
            <a:r>
              <a:rPr lang="es-ES" dirty="0"/>
              <a:t> </a:t>
            </a:r>
            <a:r>
              <a:rPr lang="es-ES" dirty="0" err="1"/>
              <a:t>disabling</a:t>
            </a:r>
            <a:r>
              <a:rPr lang="es-ES" dirty="0"/>
              <a:t> </a:t>
            </a:r>
            <a:r>
              <a:rPr lang="es-ES" dirty="0" err="1"/>
              <a:t>warnings</a:t>
            </a:r>
            <a:r>
              <a:rPr lang="es-ES" dirty="0"/>
              <a:t> </a:t>
            </a:r>
            <a:r>
              <a:rPr lang="es-ES" dirty="0" err="1"/>
              <a:t>may</a:t>
            </a:r>
            <a:r>
              <a:rPr lang="es-ES" dirty="0"/>
              <a:t> </a:t>
            </a:r>
            <a:r>
              <a:rPr lang="es-ES" dirty="0" err="1"/>
              <a:t>hide</a:t>
            </a:r>
            <a:r>
              <a:rPr lang="es-ES" dirty="0"/>
              <a:t> </a:t>
            </a:r>
            <a:r>
              <a:rPr lang="es-ES" dirty="0" err="1"/>
              <a:t>important</a:t>
            </a:r>
            <a:r>
              <a:rPr lang="es-ES" dirty="0"/>
              <a:t> </a:t>
            </a:r>
            <a:r>
              <a:rPr lang="es-ES" dirty="0" err="1"/>
              <a:t>information</a:t>
            </a:r>
            <a:r>
              <a:rPr lang="es-ES" dirty="0"/>
              <a:t>, so use </a:t>
            </a:r>
            <a:r>
              <a:rPr lang="es-ES" dirty="0" err="1"/>
              <a:t>it</a:t>
            </a:r>
            <a:r>
              <a:rPr lang="es-ES" dirty="0"/>
              <a:t> </a:t>
            </a:r>
            <a:r>
              <a:rPr lang="es-ES" dirty="0" err="1"/>
              <a:t>with</a:t>
            </a:r>
            <a:r>
              <a:rPr lang="es-ES" dirty="0"/>
              <a:t> </a:t>
            </a:r>
            <a:r>
              <a:rPr lang="es-ES" dirty="0" err="1"/>
              <a:t>caution</a:t>
            </a:r>
            <a:r>
              <a:rPr lang="es-ES" dirty="0"/>
              <a:t>. </a:t>
            </a:r>
            <a:r>
              <a:rPr lang="es-ES" dirty="0" err="1"/>
              <a:t>It's</a:t>
            </a:r>
            <a:r>
              <a:rPr lang="es-ES" dirty="0"/>
              <a:t> </a:t>
            </a:r>
            <a:r>
              <a:rPr lang="es-ES" dirty="0" err="1"/>
              <a:t>generally</a:t>
            </a:r>
            <a:r>
              <a:rPr lang="es-ES" dirty="0"/>
              <a:t> </a:t>
            </a:r>
            <a:r>
              <a:rPr lang="es-ES" dirty="0" err="1"/>
              <a:t>recommended</a:t>
            </a:r>
            <a:r>
              <a:rPr lang="es-ES" dirty="0"/>
              <a:t> </a:t>
            </a:r>
            <a:r>
              <a:rPr lang="es-ES" dirty="0" err="1"/>
              <a:t>to</a:t>
            </a:r>
            <a:r>
              <a:rPr lang="es-ES" dirty="0"/>
              <a:t> </a:t>
            </a:r>
            <a:r>
              <a:rPr lang="es-ES" dirty="0" err="1"/>
              <a:t>address</a:t>
            </a:r>
            <a:r>
              <a:rPr lang="es-ES" dirty="0"/>
              <a:t> </a:t>
            </a:r>
            <a:r>
              <a:rPr lang="es-ES" dirty="0" err="1"/>
              <a:t>the</a:t>
            </a:r>
            <a:r>
              <a:rPr lang="es-ES" dirty="0"/>
              <a:t> </a:t>
            </a:r>
            <a:r>
              <a:rPr lang="es-ES" dirty="0" err="1"/>
              <a:t>underlying</a:t>
            </a:r>
            <a:r>
              <a:rPr lang="es-ES" dirty="0"/>
              <a:t> </a:t>
            </a:r>
            <a:r>
              <a:rPr lang="es-ES" dirty="0" err="1"/>
              <a:t>issues</a:t>
            </a:r>
            <a:r>
              <a:rPr lang="es-ES" dirty="0"/>
              <a:t> </a:t>
            </a:r>
            <a:r>
              <a:rPr lang="es-ES" dirty="0" err="1"/>
              <a:t>causing</a:t>
            </a:r>
            <a:r>
              <a:rPr lang="es-ES" dirty="0"/>
              <a:t> </a:t>
            </a:r>
            <a:r>
              <a:rPr lang="es-ES" dirty="0" err="1"/>
              <a:t>the</a:t>
            </a:r>
            <a:r>
              <a:rPr lang="es-ES" dirty="0"/>
              <a:t> </a:t>
            </a:r>
            <a:r>
              <a:rPr lang="es-ES" dirty="0" err="1"/>
              <a:t>warnings</a:t>
            </a:r>
            <a:r>
              <a:rPr lang="es-ES" dirty="0"/>
              <a:t> </a:t>
            </a:r>
            <a:r>
              <a:rPr lang="es-ES" dirty="0" err="1"/>
              <a:t>instead</a:t>
            </a:r>
            <a:r>
              <a:rPr lang="es-ES" dirty="0"/>
              <a:t> </a:t>
            </a:r>
            <a:r>
              <a:rPr lang="es-ES" dirty="0" err="1"/>
              <a:t>of</a:t>
            </a:r>
            <a:r>
              <a:rPr lang="es-ES" dirty="0"/>
              <a:t> </a:t>
            </a:r>
            <a:r>
              <a:rPr lang="es-ES" dirty="0" err="1"/>
              <a:t>suppressing</a:t>
            </a:r>
            <a:r>
              <a:rPr lang="es-ES" dirty="0"/>
              <a:t> </a:t>
            </a:r>
            <a:r>
              <a:rPr lang="es-ES" dirty="0" err="1"/>
              <a:t>them</a:t>
            </a:r>
            <a:r>
              <a:rPr lang="es-ES" dirty="0"/>
              <a:t>.</a:t>
            </a:r>
          </a:p>
          <a:p>
            <a:endParaRPr lang="es-ES" dirty="0"/>
          </a:p>
          <a:p>
            <a:r>
              <a:rPr lang="es-ES" dirty="0" err="1"/>
              <a:t>GermanCM</a:t>
            </a:r>
            <a:r>
              <a:rPr lang="es-ES" dirty="0"/>
              <a:t>: cómo puedo arreglar esto: "</a:t>
            </a:r>
            <a:r>
              <a:rPr lang="es-ES" dirty="0" err="1"/>
              <a:t>Visualization</a:t>
            </a:r>
            <a:r>
              <a:rPr lang="es-ES" dirty="0"/>
              <a:t> </a:t>
            </a:r>
            <a:r>
              <a:rPr lang="es-ES" dirty="0" err="1"/>
              <a:t>omitted</a:t>
            </a:r>
            <a:r>
              <a:rPr lang="es-ES" dirty="0"/>
              <a:t>, </a:t>
            </a:r>
            <a:r>
              <a:rPr lang="es-ES" dirty="0" err="1"/>
              <a:t>Javascript</a:t>
            </a:r>
            <a:r>
              <a:rPr lang="es-ES" dirty="0"/>
              <a:t> </a:t>
            </a:r>
            <a:r>
              <a:rPr lang="es-ES" dirty="0" err="1"/>
              <a:t>library</a:t>
            </a:r>
            <a:r>
              <a:rPr lang="es-ES" dirty="0"/>
              <a:t> </a:t>
            </a:r>
            <a:r>
              <a:rPr lang="es-ES" dirty="0" err="1"/>
              <a:t>not</a:t>
            </a:r>
            <a:r>
              <a:rPr lang="es-ES" dirty="0"/>
              <a:t> </a:t>
            </a:r>
            <a:r>
              <a:rPr lang="es-ES" dirty="0" err="1"/>
              <a:t>loaded</a:t>
            </a:r>
            <a:r>
              <a:rPr lang="es-ES" dirty="0"/>
              <a:t>!</a:t>
            </a:r>
          </a:p>
          <a:p>
            <a:r>
              <a:rPr lang="es-ES" dirty="0" err="1"/>
              <a:t>Have</a:t>
            </a:r>
            <a:r>
              <a:rPr lang="es-ES" dirty="0"/>
              <a:t> </a:t>
            </a:r>
            <a:r>
              <a:rPr lang="es-ES" dirty="0" err="1"/>
              <a:t>you</a:t>
            </a:r>
            <a:r>
              <a:rPr lang="es-ES" dirty="0"/>
              <a:t> run `</a:t>
            </a:r>
            <a:r>
              <a:rPr lang="es-ES" dirty="0" err="1"/>
              <a:t>initjs</a:t>
            </a:r>
            <a:r>
              <a:rPr lang="es-ES" dirty="0"/>
              <a:t>()` in </a:t>
            </a:r>
            <a:r>
              <a:rPr lang="es-ES" dirty="0" err="1"/>
              <a:t>this</a:t>
            </a:r>
            <a:r>
              <a:rPr lang="es-ES" dirty="0"/>
              <a:t> notebook? </a:t>
            </a:r>
            <a:r>
              <a:rPr lang="es-ES" dirty="0" err="1"/>
              <a:t>If</a:t>
            </a:r>
            <a:r>
              <a:rPr lang="es-ES" dirty="0"/>
              <a:t> </a:t>
            </a:r>
            <a:r>
              <a:rPr lang="es-ES" dirty="0" err="1"/>
              <a:t>this</a:t>
            </a:r>
            <a:r>
              <a:rPr lang="es-ES" dirty="0"/>
              <a:t> notebook </a:t>
            </a:r>
            <a:r>
              <a:rPr lang="es-ES" dirty="0" err="1"/>
              <a:t>was</a:t>
            </a:r>
            <a:r>
              <a:rPr lang="es-ES" dirty="0"/>
              <a:t> </a:t>
            </a:r>
            <a:r>
              <a:rPr lang="es-ES" dirty="0" err="1"/>
              <a:t>from</a:t>
            </a:r>
            <a:r>
              <a:rPr lang="es-ES" dirty="0"/>
              <a:t> </a:t>
            </a:r>
            <a:r>
              <a:rPr lang="es-ES" dirty="0" err="1"/>
              <a:t>another</a:t>
            </a:r>
            <a:r>
              <a:rPr lang="es-ES" dirty="0"/>
              <a:t> </a:t>
            </a:r>
            <a:r>
              <a:rPr lang="es-ES" dirty="0" err="1"/>
              <a:t>user</a:t>
            </a:r>
            <a:r>
              <a:rPr lang="es-ES" dirty="0"/>
              <a:t> </a:t>
            </a:r>
            <a:r>
              <a:rPr lang="es-ES" dirty="0" err="1"/>
              <a:t>you</a:t>
            </a:r>
            <a:r>
              <a:rPr lang="es-ES" dirty="0"/>
              <a:t> </a:t>
            </a:r>
            <a:r>
              <a:rPr lang="es-ES" dirty="0" err="1"/>
              <a:t>must</a:t>
            </a:r>
            <a:r>
              <a:rPr lang="es-ES" dirty="0"/>
              <a:t> </a:t>
            </a:r>
            <a:r>
              <a:rPr lang="es-ES" dirty="0" err="1"/>
              <a:t>also</a:t>
            </a:r>
            <a:r>
              <a:rPr lang="es-ES" dirty="0"/>
              <a:t> trust </a:t>
            </a:r>
            <a:r>
              <a:rPr lang="es-ES" dirty="0" err="1"/>
              <a:t>this</a:t>
            </a:r>
            <a:r>
              <a:rPr lang="es-ES" dirty="0"/>
              <a:t> notebook (File -&gt; Trust notebook). </a:t>
            </a:r>
            <a:r>
              <a:rPr lang="es-ES" dirty="0" err="1"/>
              <a:t>If</a:t>
            </a:r>
            <a:r>
              <a:rPr lang="es-ES" dirty="0"/>
              <a:t> </a:t>
            </a:r>
            <a:r>
              <a:rPr lang="es-ES" dirty="0" err="1"/>
              <a:t>you</a:t>
            </a:r>
            <a:r>
              <a:rPr lang="es-ES" dirty="0"/>
              <a:t> are </a:t>
            </a:r>
            <a:r>
              <a:rPr lang="es-ES" dirty="0" err="1"/>
              <a:t>viewing</a:t>
            </a:r>
            <a:r>
              <a:rPr lang="es-ES" dirty="0"/>
              <a:t> </a:t>
            </a:r>
            <a:r>
              <a:rPr lang="es-ES" dirty="0" err="1"/>
              <a:t>this</a:t>
            </a:r>
            <a:r>
              <a:rPr lang="es-ES" dirty="0"/>
              <a:t> notebook </a:t>
            </a:r>
            <a:r>
              <a:rPr lang="es-ES" dirty="0" err="1"/>
              <a:t>on</a:t>
            </a:r>
            <a:r>
              <a:rPr lang="es-ES" dirty="0"/>
              <a:t> </a:t>
            </a:r>
            <a:r>
              <a:rPr lang="es-ES" dirty="0" err="1"/>
              <a:t>github</a:t>
            </a:r>
            <a:r>
              <a:rPr lang="es-ES" dirty="0"/>
              <a:t> </a:t>
            </a:r>
            <a:r>
              <a:rPr lang="es-ES" dirty="0" err="1"/>
              <a:t>the</a:t>
            </a:r>
            <a:r>
              <a:rPr lang="es-ES" dirty="0"/>
              <a:t> </a:t>
            </a:r>
            <a:r>
              <a:rPr lang="es-ES" dirty="0" err="1"/>
              <a:t>Javascript</a:t>
            </a:r>
            <a:r>
              <a:rPr lang="es-ES" dirty="0"/>
              <a:t> has </a:t>
            </a:r>
            <a:r>
              <a:rPr lang="es-ES" dirty="0" err="1"/>
              <a:t>been</a:t>
            </a:r>
            <a:r>
              <a:rPr lang="es-ES" dirty="0"/>
              <a:t> </a:t>
            </a:r>
            <a:r>
              <a:rPr lang="es-ES" dirty="0" err="1"/>
              <a:t>stripped</a:t>
            </a:r>
            <a:r>
              <a:rPr lang="es-ES" dirty="0"/>
              <a:t> </a:t>
            </a:r>
            <a:r>
              <a:rPr lang="es-ES" dirty="0" err="1"/>
              <a:t>for</a:t>
            </a:r>
            <a:r>
              <a:rPr lang="es-ES" dirty="0"/>
              <a:t> </a:t>
            </a:r>
            <a:r>
              <a:rPr lang="es-ES" dirty="0" err="1"/>
              <a:t>security</a:t>
            </a:r>
            <a:r>
              <a:rPr lang="es-ES" dirty="0"/>
              <a:t>. </a:t>
            </a:r>
            <a:r>
              <a:rPr lang="es-ES" dirty="0" err="1"/>
              <a:t>If</a:t>
            </a:r>
            <a:r>
              <a:rPr lang="es-ES" dirty="0"/>
              <a:t> </a:t>
            </a:r>
            <a:r>
              <a:rPr lang="es-ES" dirty="0" err="1"/>
              <a:t>you</a:t>
            </a:r>
            <a:r>
              <a:rPr lang="es-ES" dirty="0"/>
              <a:t> are </a:t>
            </a:r>
            <a:r>
              <a:rPr lang="es-ES" dirty="0" err="1"/>
              <a:t>using</a:t>
            </a:r>
            <a:r>
              <a:rPr lang="es-ES" dirty="0"/>
              <a:t> </a:t>
            </a:r>
            <a:r>
              <a:rPr lang="es-ES" dirty="0" err="1"/>
              <a:t>JupyterLab</a:t>
            </a:r>
            <a:r>
              <a:rPr lang="es-ES" dirty="0"/>
              <a:t> </a:t>
            </a:r>
            <a:r>
              <a:rPr lang="es-ES" dirty="0" err="1"/>
              <a:t>this</a:t>
            </a:r>
            <a:r>
              <a:rPr lang="es-ES" dirty="0"/>
              <a:t> error </a:t>
            </a:r>
            <a:r>
              <a:rPr lang="es-ES" dirty="0" err="1"/>
              <a:t>is</a:t>
            </a:r>
            <a:r>
              <a:rPr lang="es-ES" dirty="0"/>
              <a:t> </a:t>
            </a:r>
            <a:r>
              <a:rPr lang="es-ES" dirty="0" err="1"/>
              <a:t>because</a:t>
            </a:r>
            <a:r>
              <a:rPr lang="es-ES" dirty="0"/>
              <a:t> a </a:t>
            </a:r>
            <a:r>
              <a:rPr lang="es-ES" dirty="0" err="1"/>
              <a:t>JupyterLab</a:t>
            </a:r>
            <a:r>
              <a:rPr lang="es-ES" dirty="0"/>
              <a:t> </a:t>
            </a:r>
            <a:r>
              <a:rPr lang="es-ES" dirty="0" err="1"/>
              <a:t>extension</a:t>
            </a:r>
            <a:r>
              <a:rPr lang="es-ES" dirty="0"/>
              <a:t> has </a:t>
            </a:r>
            <a:r>
              <a:rPr lang="es-ES" dirty="0" err="1"/>
              <a:t>not</a:t>
            </a:r>
            <a:r>
              <a:rPr lang="es-ES" dirty="0"/>
              <a:t> </a:t>
            </a:r>
            <a:r>
              <a:rPr lang="es-ES" dirty="0" err="1"/>
              <a:t>yet</a:t>
            </a:r>
            <a:r>
              <a:rPr lang="es-ES" dirty="0"/>
              <a:t> </a:t>
            </a:r>
            <a:r>
              <a:rPr lang="es-ES" dirty="0" err="1"/>
              <a:t>been</a:t>
            </a:r>
            <a:r>
              <a:rPr lang="es-ES" dirty="0"/>
              <a:t> </a:t>
            </a:r>
            <a:r>
              <a:rPr lang="es-ES" dirty="0" err="1"/>
              <a:t>written</a:t>
            </a:r>
            <a:r>
              <a:rPr lang="es-ES" dirty="0"/>
              <a:t>."</a:t>
            </a:r>
          </a:p>
          <a:p>
            <a:endParaRPr lang="es-ES" dirty="0"/>
          </a:p>
          <a:p>
            <a:r>
              <a:rPr lang="es-ES" dirty="0"/>
              <a:t>GitHub </a:t>
            </a:r>
            <a:r>
              <a:rPr lang="es-ES" dirty="0" err="1"/>
              <a:t>Copilot</a:t>
            </a:r>
            <a:r>
              <a:rPr lang="es-ES" dirty="0"/>
              <a:t>: El mensaje de error indica que no se ha cargado la biblioteca de JavaScript necesaria para visualizar el gráfico de SHAP en el entorno actual. Hay algunas soluciones posibles que puedes intentar:</a:t>
            </a:r>
          </a:p>
          <a:p>
            <a:endParaRPr lang="es-ES" dirty="0"/>
          </a:p>
          <a:p>
            <a:r>
              <a:rPr lang="es-ES" dirty="0"/>
              <a:t>1. Ejecutar `</a:t>
            </a:r>
            <a:r>
              <a:rPr lang="es-ES" dirty="0" err="1"/>
              <a:t>initjs</a:t>
            </a:r>
            <a:r>
              <a:rPr lang="es-ES" dirty="0"/>
              <a:t>()` en la celda antes de generar la visualización. Esto debería cargar la biblioteca de JavaScript necesaria. Asegúrate de que la celda que contiene `</a:t>
            </a:r>
            <a:r>
              <a:rPr lang="es-ES" dirty="0" err="1"/>
              <a:t>initjs</a:t>
            </a:r>
            <a:r>
              <a:rPr lang="es-ES" dirty="0"/>
              <a:t>()` se ejecute antes de la celda que genera la visualización.</a:t>
            </a:r>
          </a:p>
          <a:p>
            <a:endParaRPr lang="es-ES" dirty="0"/>
          </a:p>
          <a:p>
            <a:r>
              <a:rPr lang="es-ES" dirty="0"/>
              <a:t>2. Si estás utilizando </a:t>
            </a:r>
            <a:r>
              <a:rPr lang="es-ES" dirty="0" err="1"/>
              <a:t>Jupyter</a:t>
            </a:r>
            <a:r>
              <a:rPr lang="es-ES" dirty="0"/>
              <a:t> Notebook, verifica si has confiado en el notebook. Ve a "File" -&gt; "Trust notebook" para confiar en el notebook actual. Esto puede ser necesario si el notebook fue creado por otro usuario.</a:t>
            </a:r>
          </a:p>
          <a:p>
            <a:endParaRPr lang="es-ES" dirty="0"/>
          </a:p>
          <a:p>
            <a:r>
              <a:rPr lang="es-ES" dirty="0"/>
              <a:t>3. Si estás visualizando el notebook en GitHub, es posible que la biblioteca de JavaScript haya sido eliminada por motivos de seguridad. En este caso, no podrás ver la visualización en GitHub. Puedes intentar ejecutar el notebook en tu propio entorno local para ver la visualización correctamente.</a:t>
            </a:r>
          </a:p>
          <a:p>
            <a:endParaRPr lang="es-ES" dirty="0"/>
          </a:p>
          <a:p>
            <a:r>
              <a:rPr lang="es-ES" dirty="0"/>
              <a:t>4. Si estás utilizando </a:t>
            </a:r>
            <a:r>
              <a:rPr lang="es-ES" dirty="0" err="1"/>
              <a:t>JupyterLab</a:t>
            </a:r>
            <a:r>
              <a:rPr lang="es-ES" dirty="0"/>
              <a:t>, es posible que no haya una extensión de </a:t>
            </a:r>
            <a:r>
              <a:rPr lang="es-ES" dirty="0" err="1"/>
              <a:t>JupyterLab</a:t>
            </a:r>
            <a:r>
              <a:rPr lang="es-ES" dirty="0"/>
              <a:t> disponible para mostrar la visualización de SHAP. En este caso, puedes intentar ejecutar el notebook en </a:t>
            </a:r>
            <a:r>
              <a:rPr lang="es-ES" dirty="0" err="1"/>
              <a:t>Jupyter</a:t>
            </a:r>
            <a:r>
              <a:rPr lang="es-ES" dirty="0"/>
              <a:t> Notebook en su lugar, ya que </a:t>
            </a:r>
            <a:r>
              <a:rPr lang="es-ES" dirty="0" err="1"/>
              <a:t>Jupyter</a:t>
            </a:r>
            <a:r>
              <a:rPr lang="es-ES" dirty="0"/>
              <a:t> Notebook tiene soporte nativo para la visualización de SHAP.</a:t>
            </a:r>
          </a:p>
          <a:p>
            <a:endParaRPr lang="es-ES" dirty="0"/>
          </a:p>
          <a:p>
            <a:r>
              <a:rPr lang="es-ES" dirty="0"/>
              <a:t>Recuerda que la solución exacta puede depender de tu entorno y configuración específicos. Si ninguna de las soluciones anteriores funciona, puedes buscar en la documentación de SHAP o en la comunidad de </a:t>
            </a:r>
            <a:r>
              <a:rPr lang="es-ES" dirty="0" err="1"/>
              <a:t>Jupyter</a:t>
            </a:r>
            <a:r>
              <a:rPr lang="es-ES" dirty="0"/>
              <a:t> para obtener más información sobre cómo solucionar este problema específico.</a:t>
            </a:r>
          </a:p>
          <a:p>
            <a:endParaRPr lang="es-ES" dirty="0"/>
          </a:p>
          <a:p>
            <a:r>
              <a:rPr lang="es-ES" dirty="0" err="1"/>
              <a:t>GermanCM</a:t>
            </a:r>
            <a:r>
              <a:rPr lang="es-ES" dirty="0"/>
              <a:t>: y qué necesito para ejecutar </a:t>
            </a:r>
            <a:r>
              <a:rPr lang="es-ES" dirty="0" err="1"/>
              <a:t>initjs</a:t>
            </a:r>
            <a:r>
              <a:rPr lang="es-ES" dirty="0"/>
              <a:t>()</a:t>
            </a:r>
          </a:p>
          <a:p>
            <a:endParaRPr lang="es-ES" dirty="0"/>
          </a:p>
          <a:p>
            <a:endParaRPr lang="es-ES" dirty="0"/>
          </a:p>
          <a:p>
            <a:r>
              <a:rPr lang="es-ES" dirty="0"/>
              <a:t>GitHub </a:t>
            </a:r>
            <a:r>
              <a:rPr lang="es-ES" dirty="0" err="1"/>
              <a:t>Copilot</a:t>
            </a:r>
            <a:r>
              <a:rPr lang="es-ES" dirty="0"/>
              <a:t>: Para ejecutar `</a:t>
            </a:r>
            <a:r>
              <a:rPr lang="es-ES" dirty="0" err="1"/>
              <a:t>initjs</a:t>
            </a:r>
            <a:r>
              <a:rPr lang="es-ES" dirty="0"/>
              <a:t>()` en un entorno de </a:t>
            </a:r>
            <a:r>
              <a:rPr lang="es-ES" dirty="0" err="1"/>
              <a:t>Jupyter</a:t>
            </a:r>
            <a:r>
              <a:rPr lang="es-ES" dirty="0"/>
              <a:t> Notebook, necesitas tener instalada la biblioteca `</a:t>
            </a:r>
            <a:r>
              <a:rPr lang="es-ES" dirty="0" err="1"/>
              <a:t>ipywidgets</a:t>
            </a:r>
            <a:r>
              <a:rPr lang="es-ES" dirty="0"/>
              <a:t>`. Puedes instalarla utilizando el siguiente comando:</a:t>
            </a:r>
          </a:p>
          <a:p>
            <a:endParaRPr lang="es-ES" dirty="0"/>
          </a:p>
          <a:p>
            <a:r>
              <a:rPr lang="es-ES" dirty="0"/>
              <a:t>```</a:t>
            </a:r>
          </a:p>
          <a:p>
            <a:r>
              <a:rPr lang="es-ES" dirty="0" err="1"/>
              <a:t>pip</a:t>
            </a:r>
            <a:r>
              <a:rPr lang="es-ES" dirty="0"/>
              <a:t> </a:t>
            </a:r>
            <a:r>
              <a:rPr lang="es-ES" dirty="0" err="1"/>
              <a:t>install</a:t>
            </a:r>
            <a:r>
              <a:rPr lang="es-ES" dirty="0"/>
              <a:t> </a:t>
            </a:r>
            <a:r>
              <a:rPr lang="es-ES" dirty="0" err="1"/>
              <a:t>ipywidgets</a:t>
            </a:r>
            <a:endParaRPr lang="es-ES" dirty="0"/>
          </a:p>
          <a:p>
            <a:r>
              <a:rPr lang="es-ES" dirty="0"/>
              <a:t>```</a:t>
            </a:r>
          </a:p>
          <a:p>
            <a:endParaRPr lang="es-ES" dirty="0"/>
          </a:p>
          <a:p>
            <a:r>
              <a:rPr lang="es-ES" dirty="0"/>
              <a:t>Después de instalar `</a:t>
            </a:r>
            <a:r>
              <a:rPr lang="es-ES" dirty="0" err="1"/>
              <a:t>ipywidgets</a:t>
            </a:r>
            <a:r>
              <a:rPr lang="es-ES" dirty="0"/>
              <a:t>`, debes habilitar la extensión ejecutando el siguiente comando en tu terminal:</a:t>
            </a:r>
          </a:p>
          <a:p>
            <a:endParaRPr lang="es-ES" dirty="0"/>
          </a:p>
          <a:p>
            <a:r>
              <a:rPr lang="es-ES" dirty="0"/>
              <a:t>```</a:t>
            </a:r>
          </a:p>
          <a:p>
            <a:r>
              <a:rPr lang="es-ES" dirty="0" err="1"/>
              <a:t>jupyter</a:t>
            </a:r>
            <a:r>
              <a:rPr lang="es-ES" dirty="0"/>
              <a:t> </a:t>
            </a:r>
            <a:r>
              <a:rPr lang="es-ES" dirty="0" err="1"/>
              <a:t>nbextension</a:t>
            </a:r>
            <a:r>
              <a:rPr lang="es-ES" dirty="0"/>
              <a:t> </a:t>
            </a:r>
            <a:r>
              <a:rPr lang="es-ES" dirty="0" err="1"/>
              <a:t>enable</a:t>
            </a:r>
            <a:r>
              <a:rPr lang="es-ES" dirty="0"/>
              <a:t> --</a:t>
            </a:r>
            <a:r>
              <a:rPr lang="es-ES" dirty="0" err="1"/>
              <a:t>py</a:t>
            </a:r>
            <a:r>
              <a:rPr lang="es-ES" dirty="0"/>
              <a:t> </a:t>
            </a:r>
            <a:r>
              <a:rPr lang="es-ES" dirty="0" err="1"/>
              <a:t>widgetsnbextension</a:t>
            </a:r>
            <a:endParaRPr lang="es-ES" dirty="0"/>
          </a:p>
          <a:p>
            <a:r>
              <a:rPr lang="es-ES" dirty="0"/>
              <a:t>```</a:t>
            </a:r>
          </a:p>
          <a:p>
            <a:endParaRPr lang="es-ES" dirty="0"/>
          </a:p>
          <a:p>
            <a:r>
              <a:rPr lang="es-ES" dirty="0"/>
              <a:t>Una vez que hayas instalado y habilitado `</a:t>
            </a:r>
            <a:r>
              <a:rPr lang="es-ES" dirty="0" err="1"/>
              <a:t>ipywidgets</a:t>
            </a:r>
            <a:r>
              <a:rPr lang="es-ES" dirty="0"/>
              <a:t>`, puedes ejecutar `</a:t>
            </a:r>
            <a:r>
              <a:rPr lang="es-ES" dirty="0" err="1"/>
              <a:t>initjs</a:t>
            </a:r>
            <a:r>
              <a:rPr lang="es-ES" dirty="0"/>
              <a:t>()` en una celda de código para cargar la biblioteca de JavaScript necesaria para las visualizaciones interactivas.</a:t>
            </a:r>
          </a:p>
          <a:p>
            <a:endParaRPr lang="es-ES" dirty="0"/>
          </a:p>
          <a:p>
            <a:r>
              <a:rPr lang="es-ES" dirty="0"/>
              <a:t>Recuerda que `</a:t>
            </a:r>
            <a:r>
              <a:rPr lang="es-ES" dirty="0" err="1"/>
              <a:t>initjs</a:t>
            </a:r>
            <a:r>
              <a:rPr lang="es-ES" dirty="0"/>
              <a:t>()` debe ejecutarse antes de generar cualquier visualización que dependa de la biblioteca de JavaScript. Asegúrate de ejecutar `</a:t>
            </a:r>
            <a:r>
              <a:rPr lang="es-ES" dirty="0" err="1"/>
              <a:t>initjs</a:t>
            </a:r>
            <a:r>
              <a:rPr lang="es-ES" dirty="0"/>
              <a:t>()` en una celda antes de generar la visualización de SHAP para evitar el mensaje de error "</a:t>
            </a:r>
            <a:r>
              <a:rPr lang="es-ES" dirty="0" err="1"/>
              <a:t>Visualization</a:t>
            </a:r>
            <a:r>
              <a:rPr lang="es-ES" dirty="0"/>
              <a:t> </a:t>
            </a:r>
            <a:r>
              <a:rPr lang="es-ES" dirty="0" err="1"/>
              <a:t>omitted</a:t>
            </a:r>
            <a:r>
              <a:rPr lang="es-ES" dirty="0"/>
              <a:t>, </a:t>
            </a:r>
            <a:r>
              <a:rPr lang="es-ES" dirty="0" err="1"/>
              <a:t>Javascript</a:t>
            </a:r>
            <a:r>
              <a:rPr lang="es-ES" dirty="0"/>
              <a:t> </a:t>
            </a:r>
            <a:r>
              <a:rPr lang="es-ES" dirty="0" err="1"/>
              <a:t>library</a:t>
            </a:r>
            <a:r>
              <a:rPr lang="es-ES" dirty="0"/>
              <a:t> </a:t>
            </a:r>
            <a:r>
              <a:rPr lang="es-ES" dirty="0" err="1"/>
              <a:t>not</a:t>
            </a:r>
            <a:r>
              <a:rPr lang="es-ES" dirty="0"/>
              <a:t> </a:t>
            </a:r>
            <a:r>
              <a:rPr lang="es-ES" dirty="0" err="1"/>
              <a:t>loaded</a:t>
            </a:r>
            <a:r>
              <a:rPr lang="es-ES" dirty="0"/>
              <a:t>!".</a:t>
            </a:r>
          </a:p>
          <a:p>
            <a:endParaRPr lang="es-ES" dirty="0"/>
          </a:p>
          <a:p>
            <a:r>
              <a:rPr lang="es-ES" dirty="0" err="1"/>
              <a:t>GermanCM</a:t>
            </a:r>
            <a:r>
              <a:rPr lang="es-ES" dirty="0"/>
              <a:t>: </a:t>
            </a:r>
            <a:r>
              <a:rPr lang="es-ES" dirty="0" err="1"/>
              <a:t>include</a:t>
            </a:r>
            <a:r>
              <a:rPr lang="es-ES" dirty="0"/>
              <a:t> a </a:t>
            </a:r>
            <a:r>
              <a:rPr lang="es-ES" dirty="0" err="1"/>
              <a:t>docstring</a:t>
            </a:r>
            <a:endParaRPr lang="es-ES" dirty="0"/>
          </a:p>
          <a:p>
            <a:endParaRPr lang="es-ES" dirty="0"/>
          </a:p>
          <a:p>
            <a:r>
              <a:rPr lang="es-ES" dirty="0"/>
              <a:t>GitHub </a:t>
            </a:r>
            <a:r>
              <a:rPr lang="es-ES" dirty="0" err="1"/>
              <a:t>Copilot</a:t>
            </a:r>
            <a:r>
              <a:rPr lang="es-ES" dirty="0"/>
              <a:t>: ```</a:t>
            </a:r>
            <a:r>
              <a:rPr lang="es-ES" dirty="0" err="1"/>
              <a:t>python</a:t>
            </a:r>
            <a:endParaRPr lang="es-ES" dirty="0"/>
          </a:p>
          <a:p>
            <a:r>
              <a:rPr lang="es-ES" dirty="0" err="1"/>
              <a:t>class</a:t>
            </a:r>
            <a:r>
              <a:rPr lang="es-ES" dirty="0"/>
              <a:t> </a:t>
            </a:r>
            <a:r>
              <a:rPr lang="es-ES" dirty="0" err="1"/>
              <a:t>DatasetExplorer</a:t>
            </a:r>
            <a:r>
              <a:rPr lang="es-ES" dirty="0"/>
              <a:t>:</a:t>
            </a:r>
          </a:p>
          <a:p>
            <a:r>
              <a:rPr lang="es-ES" dirty="0"/>
              <a:t>    """</a:t>
            </a:r>
          </a:p>
          <a:p>
            <a:r>
              <a:rPr lang="es-ES" dirty="0"/>
              <a:t>    A </a:t>
            </a:r>
            <a:r>
              <a:rPr lang="es-ES" dirty="0" err="1"/>
              <a:t>class</a:t>
            </a:r>
            <a:r>
              <a:rPr lang="es-ES" dirty="0"/>
              <a:t> </a:t>
            </a:r>
            <a:r>
              <a:rPr lang="es-ES" dirty="0" err="1"/>
              <a:t>for</a:t>
            </a:r>
            <a:r>
              <a:rPr lang="es-ES" dirty="0"/>
              <a:t> </a:t>
            </a:r>
            <a:r>
              <a:rPr lang="es-ES" dirty="0" err="1"/>
              <a:t>exploring</a:t>
            </a:r>
            <a:r>
              <a:rPr lang="es-ES" dirty="0"/>
              <a:t> </a:t>
            </a:r>
            <a:r>
              <a:rPr lang="es-ES" dirty="0" err="1"/>
              <a:t>datasets</a:t>
            </a:r>
            <a:r>
              <a:rPr lang="es-ES" dirty="0"/>
              <a:t> and </a:t>
            </a:r>
            <a:r>
              <a:rPr lang="es-ES" dirty="0" err="1"/>
              <a:t>performing</a:t>
            </a:r>
            <a:r>
              <a:rPr lang="es-ES" dirty="0"/>
              <a:t> </a:t>
            </a:r>
            <a:r>
              <a:rPr lang="es-ES" dirty="0" err="1"/>
              <a:t>analysis</a:t>
            </a:r>
            <a:r>
              <a:rPr lang="es-ES" dirty="0"/>
              <a:t>.</a:t>
            </a:r>
          </a:p>
          <a:p>
            <a:endParaRPr lang="es-ES" dirty="0"/>
          </a:p>
          <a:p>
            <a:r>
              <a:rPr lang="es-ES" dirty="0"/>
              <a:t>    </a:t>
            </a:r>
            <a:r>
              <a:rPr lang="es-ES" dirty="0" err="1"/>
              <a:t>Args</a:t>
            </a:r>
            <a:r>
              <a:rPr lang="es-ES" dirty="0"/>
              <a:t>:</a:t>
            </a:r>
          </a:p>
          <a:p>
            <a:r>
              <a:rPr lang="es-ES" dirty="0"/>
              <a:t>        </a:t>
            </a:r>
            <a:r>
              <a:rPr lang="es-ES" dirty="0" err="1"/>
              <a:t>dataframe</a:t>
            </a:r>
            <a:r>
              <a:rPr lang="es-ES" dirty="0"/>
              <a:t> (</a:t>
            </a:r>
            <a:r>
              <a:rPr lang="es-ES" dirty="0" err="1"/>
              <a:t>pandas.DataFrame</a:t>
            </a:r>
            <a:r>
              <a:rPr lang="es-ES" dirty="0"/>
              <a:t>): </a:t>
            </a:r>
            <a:r>
              <a:rPr lang="es-ES" dirty="0" err="1"/>
              <a:t>The</a:t>
            </a:r>
            <a:r>
              <a:rPr lang="es-ES" dirty="0"/>
              <a:t> input </a:t>
            </a:r>
            <a:r>
              <a:rPr lang="es-ES" dirty="0" err="1"/>
              <a:t>dataframe</a:t>
            </a:r>
            <a:r>
              <a:rPr lang="es-ES" dirty="0"/>
              <a:t> </a:t>
            </a:r>
            <a:r>
              <a:rPr lang="es-ES" dirty="0" err="1"/>
              <a:t>to</a:t>
            </a:r>
            <a:r>
              <a:rPr lang="es-ES" dirty="0"/>
              <a:t> be </a:t>
            </a:r>
            <a:r>
              <a:rPr lang="es-ES" dirty="0" err="1"/>
              <a:t>explored</a:t>
            </a:r>
            <a:r>
              <a:rPr lang="es-ES" dirty="0"/>
              <a:t>.</a:t>
            </a:r>
          </a:p>
          <a:p>
            <a:endParaRPr lang="es-ES" dirty="0"/>
          </a:p>
          <a:p>
            <a:r>
              <a:rPr lang="es-ES" dirty="0"/>
              <a:t>    </a:t>
            </a:r>
            <a:r>
              <a:rPr lang="es-ES" dirty="0" err="1"/>
              <a:t>Attributes</a:t>
            </a:r>
            <a:r>
              <a:rPr lang="es-ES" dirty="0"/>
              <a:t>:</a:t>
            </a:r>
          </a:p>
          <a:p>
            <a:r>
              <a:rPr lang="es-ES" dirty="0"/>
              <a:t>        </a:t>
            </a:r>
            <a:r>
              <a:rPr lang="es-ES" dirty="0" err="1"/>
              <a:t>dataframe</a:t>
            </a:r>
            <a:r>
              <a:rPr lang="es-ES" dirty="0"/>
              <a:t>_ (</a:t>
            </a:r>
            <a:r>
              <a:rPr lang="es-ES" dirty="0" err="1"/>
              <a:t>pandas.DataFrame</a:t>
            </a:r>
            <a:r>
              <a:rPr lang="es-ES" dirty="0"/>
              <a:t>): </a:t>
            </a:r>
            <a:r>
              <a:rPr lang="es-ES" dirty="0" err="1"/>
              <a:t>The</a:t>
            </a:r>
            <a:r>
              <a:rPr lang="es-ES" dirty="0"/>
              <a:t> input </a:t>
            </a:r>
            <a:r>
              <a:rPr lang="es-ES" dirty="0" err="1"/>
              <a:t>dataframe</a:t>
            </a:r>
            <a:r>
              <a:rPr lang="es-ES" dirty="0"/>
              <a:t>.</a:t>
            </a:r>
          </a:p>
          <a:p>
            <a:endParaRPr lang="es-ES" dirty="0"/>
          </a:p>
          <a:p>
            <a:r>
              <a:rPr lang="es-ES" dirty="0"/>
              <a:t>    </a:t>
            </a:r>
            <a:r>
              <a:rPr lang="es-ES" dirty="0" err="1"/>
              <a:t>Methods</a:t>
            </a:r>
            <a:r>
              <a:rPr lang="es-ES" dirty="0"/>
              <a:t>:</a:t>
            </a:r>
          </a:p>
          <a:p>
            <a:r>
              <a:rPr lang="es-ES" dirty="0"/>
              <a:t>        </a:t>
            </a:r>
            <a:r>
              <a:rPr lang="es-ES" dirty="0" err="1"/>
              <a:t>get_freq_by_topic</a:t>
            </a:r>
            <a:r>
              <a:rPr lang="es-ES" dirty="0"/>
              <a:t>: </a:t>
            </a:r>
            <a:r>
              <a:rPr lang="es-ES" dirty="0" err="1"/>
              <a:t>Calculate</a:t>
            </a:r>
            <a:r>
              <a:rPr lang="es-ES" dirty="0"/>
              <a:t> </a:t>
            </a:r>
            <a:r>
              <a:rPr lang="es-ES" dirty="0" err="1"/>
              <a:t>the</a:t>
            </a:r>
            <a:r>
              <a:rPr lang="es-ES" dirty="0"/>
              <a:t> </a:t>
            </a:r>
            <a:r>
              <a:rPr lang="es-ES" dirty="0" err="1"/>
              <a:t>frequency</a:t>
            </a:r>
            <a:r>
              <a:rPr lang="es-ES" dirty="0"/>
              <a:t> </a:t>
            </a:r>
            <a:r>
              <a:rPr lang="es-ES" dirty="0" err="1"/>
              <a:t>of</a:t>
            </a:r>
            <a:r>
              <a:rPr lang="es-ES" dirty="0"/>
              <a:t> </a:t>
            </a:r>
            <a:r>
              <a:rPr lang="es-ES" dirty="0" err="1"/>
              <a:t>each</a:t>
            </a:r>
            <a:r>
              <a:rPr lang="es-ES" dirty="0"/>
              <a:t> </a:t>
            </a:r>
            <a:r>
              <a:rPr lang="es-ES" dirty="0" err="1"/>
              <a:t>topic</a:t>
            </a:r>
            <a:r>
              <a:rPr lang="es-ES" dirty="0"/>
              <a:t> in </a:t>
            </a:r>
            <a:r>
              <a:rPr lang="es-ES" dirty="0" err="1"/>
              <a:t>the</a:t>
            </a:r>
            <a:r>
              <a:rPr lang="es-ES" dirty="0"/>
              <a:t> </a:t>
            </a:r>
            <a:r>
              <a:rPr lang="es-ES" dirty="0" err="1"/>
              <a:t>dataset</a:t>
            </a:r>
            <a:r>
              <a:rPr lang="es-ES" dirty="0"/>
              <a:t>.</a:t>
            </a:r>
          </a:p>
          <a:p>
            <a:r>
              <a:rPr lang="es-ES" dirty="0"/>
              <a:t>        </a:t>
            </a:r>
            <a:r>
              <a:rPr lang="es-ES" dirty="0" err="1"/>
              <a:t>plot_bar_with_values_text</a:t>
            </a:r>
            <a:r>
              <a:rPr lang="es-ES" dirty="0"/>
              <a:t>: </a:t>
            </a:r>
            <a:r>
              <a:rPr lang="es-ES" dirty="0" err="1"/>
              <a:t>Plot</a:t>
            </a:r>
            <a:r>
              <a:rPr lang="es-ES" dirty="0"/>
              <a:t> a bar chart </a:t>
            </a:r>
            <a:r>
              <a:rPr lang="es-ES" dirty="0" err="1"/>
              <a:t>with</a:t>
            </a:r>
            <a:r>
              <a:rPr lang="es-ES" dirty="0"/>
              <a:t> </a:t>
            </a:r>
            <a:r>
              <a:rPr lang="es-ES" dirty="0" err="1"/>
              <a:t>text</a:t>
            </a:r>
            <a:r>
              <a:rPr lang="es-ES" dirty="0"/>
              <a:t> </a:t>
            </a:r>
            <a:r>
              <a:rPr lang="es-ES" dirty="0" err="1"/>
              <a:t>values</a:t>
            </a:r>
            <a:r>
              <a:rPr lang="es-ES" dirty="0"/>
              <a:t>.</a:t>
            </a:r>
          </a:p>
          <a:p>
            <a:endParaRPr lang="es-ES" dirty="0"/>
          </a:p>
          <a:p>
            <a:r>
              <a:rPr lang="es-ES" dirty="0"/>
              <a:t>    """</a:t>
            </a:r>
          </a:p>
          <a:p>
            <a:endParaRPr lang="es-ES" dirty="0"/>
          </a:p>
          <a:p>
            <a:r>
              <a:rPr lang="es-ES" dirty="0"/>
              <a:t>    </a:t>
            </a:r>
            <a:r>
              <a:rPr lang="es-ES" dirty="0" err="1"/>
              <a:t>def</a:t>
            </a:r>
            <a:r>
              <a:rPr lang="es-ES" dirty="0"/>
              <a:t> __</a:t>
            </a:r>
            <a:r>
              <a:rPr lang="es-ES" dirty="0" err="1"/>
              <a:t>init</a:t>
            </a:r>
            <a:r>
              <a:rPr lang="es-ES" dirty="0"/>
              <a:t>__(</a:t>
            </a:r>
            <a:r>
              <a:rPr lang="es-ES" dirty="0" err="1"/>
              <a:t>self</a:t>
            </a:r>
            <a:r>
              <a:rPr lang="es-ES" dirty="0"/>
              <a:t>, </a:t>
            </a:r>
            <a:r>
              <a:rPr lang="es-ES" dirty="0" err="1"/>
              <a:t>dataframe</a:t>
            </a:r>
            <a:r>
              <a:rPr lang="es-ES" dirty="0"/>
              <a:t>):</a:t>
            </a:r>
          </a:p>
          <a:p>
            <a:r>
              <a:rPr lang="es-ES" dirty="0"/>
              <a:t>        </a:t>
            </a:r>
            <a:r>
              <a:rPr lang="es-ES" dirty="0" err="1"/>
              <a:t>self.dataframe</a:t>
            </a:r>
            <a:r>
              <a:rPr lang="es-ES" dirty="0"/>
              <a:t>_ = </a:t>
            </a:r>
            <a:r>
              <a:rPr lang="es-ES" dirty="0" err="1"/>
              <a:t>dataframe</a:t>
            </a:r>
            <a:endParaRPr lang="es-ES" dirty="0"/>
          </a:p>
          <a:p>
            <a:endParaRPr lang="es-ES" dirty="0"/>
          </a:p>
          <a:p>
            <a:r>
              <a:rPr lang="es-ES" dirty="0"/>
              <a:t>    </a:t>
            </a:r>
            <a:r>
              <a:rPr lang="es-ES" dirty="0" err="1"/>
              <a:t>def</a:t>
            </a:r>
            <a:r>
              <a:rPr lang="es-ES" dirty="0"/>
              <a:t> </a:t>
            </a:r>
            <a:r>
              <a:rPr lang="es-ES" dirty="0" err="1"/>
              <a:t>get_freq_by_topic</a:t>
            </a:r>
            <a:r>
              <a:rPr lang="es-ES" dirty="0"/>
              <a:t>(</a:t>
            </a:r>
            <a:r>
              <a:rPr lang="es-ES" dirty="0" err="1"/>
              <a:t>self</a:t>
            </a:r>
            <a:r>
              <a:rPr lang="es-ES" dirty="0"/>
              <a:t>):</a:t>
            </a:r>
          </a:p>
          <a:p>
            <a:r>
              <a:rPr lang="es-ES" dirty="0"/>
              <a:t>        """</a:t>
            </a:r>
          </a:p>
          <a:p>
            <a:r>
              <a:rPr lang="es-ES" dirty="0"/>
              <a:t>        </a:t>
            </a:r>
            <a:r>
              <a:rPr lang="es-ES" dirty="0" err="1"/>
              <a:t>Calculate</a:t>
            </a:r>
            <a:r>
              <a:rPr lang="es-ES" dirty="0"/>
              <a:t> </a:t>
            </a:r>
            <a:r>
              <a:rPr lang="es-ES" dirty="0" err="1"/>
              <a:t>the</a:t>
            </a:r>
            <a:r>
              <a:rPr lang="es-ES" dirty="0"/>
              <a:t> </a:t>
            </a:r>
            <a:r>
              <a:rPr lang="es-ES" dirty="0" err="1"/>
              <a:t>frequency</a:t>
            </a:r>
            <a:r>
              <a:rPr lang="es-ES" dirty="0"/>
              <a:t> </a:t>
            </a:r>
            <a:r>
              <a:rPr lang="es-ES" dirty="0" err="1"/>
              <a:t>of</a:t>
            </a:r>
            <a:r>
              <a:rPr lang="es-ES" dirty="0"/>
              <a:t> </a:t>
            </a:r>
            <a:r>
              <a:rPr lang="es-ES" dirty="0" err="1"/>
              <a:t>each</a:t>
            </a:r>
            <a:r>
              <a:rPr lang="es-ES" dirty="0"/>
              <a:t> </a:t>
            </a:r>
            <a:r>
              <a:rPr lang="es-ES" dirty="0" err="1"/>
              <a:t>topic</a:t>
            </a:r>
            <a:r>
              <a:rPr lang="es-ES" dirty="0"/>
              <a:t> in </a:t>
            </a:r>
            <a:r>
              <a:rPr lang="es-ES" dirty="0" err="1"/>
              <a:t>the</a:t>
            </a:r>
            <a:r>
              <a:rPr lang="es-ES" dirty="0"/>
              <a:t> </a:t>
            </a:r>
            <a:r>
              <a:rPr lang="es-ES" dirty="0" err="1"/>
              <a:t>dataset</a:t>
            </a:r>
            <a:r>
              <a:rPr lang="es-ES" dirty="0"/>
              <a:t>.</a:t>
            </a:r>
          </a:p>
          <a:p>
            <a:endParaRPr lang="es-ES" dirty="0"/>
          </a:p>
          <a:p>
            <a:r>
              <a:rPr lang="es-ES" dirty="0"/>
              <a:t>        </a:t>
            </a:r>
            <a:r>
              <a:rPr lang="es-ES" dirty="0" err="1"/>
              <a:t>Returns</a:t>
            </a:r>
            <a:r>
              <a:rPr lang="es-ES" dirty="0"/>
              <a:t>:</a:t>
            </a:r>
          </a:p>
          <a:p>
            <a:r>
              <a:rPr lang="es-ES" dirty="0"/>
              <a:t>            </a:t>
            </a:r>
            <a:r>
              <a:rPr lang="es-ES" dirty="0" err="1"/>
              <a:t>pandas.DataFrame</a:t>
            </a:r>
            <a:r>
              <a:rPr lang="es-ES" dirty="0"/>
              <a:t>: A </a:t>
            </a:r>
            <a:r>
              <a:rPr lang="es-ES" dirty="0" err="1"/>
              <a:t>dataframe</a:t>
            </a:r>
            <a:r>
              <a:rPr lang="es-ES" dirty="0"/>
              <a:t> </a:t>
            </a:r>
            <a:r>
              <a:rPr lang="es-ES" dirty="0" err="1"/>
              <a:t>with</a:t>
            </a:r>
            <a:r>
              <a:rPr lang="es-ES" dirty="0"/>
              <a:t> </a:t>
            </a:r>
            <a:r>
              <a:rPr lang="es-ES" dirty="0" err="1"/>
              <a:t>the</a:t>
            </a:r>
            <a:r>
              <a:rPr lang="es-ES" dirty="0"/>
              <a:t> </a:t>
            </a:r>
            <a:r>
              <a:rPr lang="es-ES" dirty="0" err="1"/>
              <a:t>frequency</a:t>
            </a:r>
            <a:r>
              <a:rPr lang="es-ES" dirty="0"/>
              <a:t> </a:t>
            </a:r>
            <a:r>
              <a:rPr lang="es-ES" dirty="0" err="1"/>
              <a:t>count</a:t>
            </a:r>
            <a:r>
              <a:rPr lang="es-ES" dirty="0"/>
              <a:t> </a:t>
            </a:r>
            <a:r>
              <a:rPr lang="es-ES" dirty="0" err="1"/>
              <a:t>of</a:t>
            </a:r>
            <a:r>
              <a:rPr lang="es-ES" dirty="0"/>
              <a:t> </a:t>
            </a:r>
            <a:r>
              <a:rPr lang="es-ES" dirty="0" err="1"/>
              <a:t>each</a:t>
            </a:r>
            <a:r>
              <a:rPr lang="es-ES" dirty="0"/>
              <a:t> </a:t>
            </a:r>
            <a:r>
              <a:rPr lang="es-ES" dirty="0" err="1"/>
              <a:t>topic</a:t>
            </a:r>
            <a:r>
              <a:rPr lang="es-ES" dirty="0"/>
              <a:t>.</a:t>
            </a:r>
          </a:p>
          <a:p>
            <a:endParaRPr lang="es-ES" dirty="0"/>
          </a:p>
          <a:p>
            <a:r>
              <a:rPr lang="es-ES" dirty="0"/>
              <a:t>        """</a:t>
            </a:r>
          </a:p>
          <a:p>
            <a:endParaRPr lang="es-ES" dirty="0"/>
          </a:p>
          <a:p>
            <a:r>
              <a:rPr lang="es-ES" dirty="0"/>
              <a:t>        </a:t>
            </a:r>
            <a:r>
              <a:rPr lang="es-ES" dirty="0" err="1"/>
              <a:t>import</a:t>
            </a:r>
            <a:r>
              <a:rPr lang="es-ES" dirty="0"/>
              <a:t> pandas as </a:t>
            </a:r>
            <a:r>
              <a:rPr lang="es-ES" dirty="0" err="1"/>
              <a:t>pd</a:t>
            </a:r>
            <a:r>
              <a:rPr lang="es-ES" dirty="0"/>
              <a:t> </a:t>
            </a:r>
          </a:p>
          <a:p>
            <a:endParaRPr lang="es-ES" dirty="0"/>
          </a:p>
          <a:p>
            <a:r>
              <a:rPr lang="es-ES" dirty="0"/>
              <a:t>        </a:t>
            </a:r>
            <a:r>
              <a:rPr lang="es-ES" dirty="0" err="1"/>
              <a:t>freq_by_topic</a:t>
            </a:r>
            <a:r>
              <a:rPr lang="es-ES" dirty="0"/>
              <a:t> = self.</a:t>
            </a:r>
            <a:r>
              <a:rPr lang="es-ES" dirty="0" err="1"/>
              <a:t>dataframe</a:t>
            </a:r>
            <a:r>
              <a:rPr lang="es-ES" dirty="0"/>
              <a:t>_.</a:t>
            </a:r>
            <a:r>
              <a:rPr lang="es-ES" dirty="0" err="1"/>
              <a:t>groupby</a:t>
            </a:r>
            <a:r>
              <a:rPr lang="es-ES" dirty="0"/>
              <a:t>('</a:t>
            </a:r>
            <a:r>
              <a:rPr lang="es-ES" dirty="0" err="1"/>
              <a:t>category</a:t>
            </a:r>
            <a:r>
              <a:rPr lang="es-ES" dirty="0"/>
              <a:t>').</a:t>
            </a:r>
            <a:r>
              <a:rPr lang="es-ES" dirty="0" err="1"/>
              <a:t>count</a:t>
            </a:r>
            <a:r>
              <a:rPr lang="es-ES" dirty="0"/>
              <a:t>().</a:t>
            </a:r>
            <a:r>
              <a:rPr lang="es-ES" dirty="0" err="1"/>
              <a:t>rename</a:t>
            </a:r>
            <a:r>
              <a:rPr lang="es-ES" dirty="0"/>
              <a:t>(</a:t>
            </a:r>
            <a:r>
              <a:rPr lang="es-ES" dirty="0" err="1"/>
              <a:t>columns</a:t>
            </a:r>
            <a:r>
              <a:rPr lang="es-ES" dirty="0"/>
              <a:t>={'</a:t>
            </a:r>
            <a:r>
              <a:rPr lang="es-ES" dirty="0" err="1"/>
              <a:t>text</a:t>
            </a:r>
            <a:r>
              <a:rPr lang="es-ES" dirty="0"/>
              <a:t>': '</a:t>
            </a:r>
            <a:r>
              <a:rPr lang="es-ES" dirty="0" err="1"/>
              <a:t>count</a:t>
            </a:r>
            <a:r>
              <a:rPr lang="es-ES" dirty="0"/>
              <a:t>'})</a:t>
            </a:r>
          </a:p>
          <a:p>
            <a:r>
              <a:rPr lang="es-ES" dirty="0"/>
              <a:t>        </a:t>
            </a:r>
            <a:r>
              <a:rPr lang="es-ES" dirty="0" err="1"/>
              <a:t>freq_by_topic_df</a:t>
            </a:r>
            <a:r>
              <a:rPr lang="es-ES" dirty="0"/>
              <a:t> = </a:t>
            </a:r>
            <a:r>
              <a:rPr lang="es-ES" dirty="0" err="1"/>
              <a:t>pd.DataFrame</a:t>
            </a:r>
            <a:r>
              <a:rPr lang="es-ES" dirty="0"/>
              <a:t>(</a:t>
            </a:r>
            <a:r>
              <a:rPr lang="es-ES" dirty="0" err="1"/>
              <a:t>freq_by_topic</a:t>
            </a:r>
            <a:r>
              <a:rPr lang="es-ES" dirty="0"/>
              <a:t>)</a:t>
            </a:r>
          </a:p>
          <a:p>
            <a:r>
              <a:rPr lang="es-ES" dirty="0"/>
              <a:t>        </a:t>
            </a:r>
            <a:r>
              <a:rPr lang="es-ES" dirty="0" err="1"/>
              <a:t>freq_by_topic_df</a:t>
            </a:r>
            <a:r>
              <a:rPr lang="es-ES" dirty="0"/>
              <a:t> = </a:t>
            </a:r>
            <a:r>
              <a:rPr lang="es-ES" dirty="0" err="1"/>
              <a:t>freq_by_topic_df.sort_values</a:t>
            </a:r>
            <a:r>
              <a:rPr lang="es-ES" dirty="0"/>
              <a:t>(</a:t>
            </a:r>
            <a:r>
              <a:rPr lang="es-ES" dirty="0" err="1"/>
              <a:t>by</a:t>
            </a:r>
            <a:r>
              <a:rPr lang="es-ES" dirty="0"/>
              <a:t>='</a:t>
            </a:r>
            <a:r>
              <a:rPr lang="es-ES" dirty="0" err="1"/>
              <a:t>count</a:t>
            </a:r>
            <a:r>
              <a:rPr lang="es-ES" dirty="0"/>
              <a:t>', </a:t>
            </a:r>
            <a:r>
              <a:rPr lang="es-ES" dirty="0" err="1"/>
              <a:t>ascending</a:t>
            </a:r>
            <a:r>
              <a:rPr lang="es-ES" dirty="0"/>
              <a:t>=False)</a:t>
            </a:r>
          </a:p>
          <a:p>
            <a:endParaRPr lang="es-ES" dirty="0"/>
          </a:p>
          <a:p>
            <a:r>
              <a:rPr lang="es-ES" dirty="0"/>
              <a:t>        </a:t>
            </a:r>
            <a:r>
              <a:rPr lang="es-ES" dirty="0" err="1"/>
              <a:t>return</a:t>
            </a:r>
            <a:r>
              <a:rPr lang="es-ES" dirty="0"/>
              <a:t> </a:t>
            </a:r>
            <a:r>
              <a:rPr lang="es-ES" dirty="0" err="1"/>
              <a:t>freq_by_topic_df</a:t>
            </a:r>
            <a:endParaRPr lang="es-ES" dirty="0"/>
          </a:p>
          <a:p>
            <a:endParaRPr lang="es-ES" dirty="0"/>
          </a:p>
          <a:p>
            <a:r>
              <a:rPr lang="es-ES" dirty="0"/>
              <a:t>    </a:t>
            </a:r>
            <a:r>
              <a:rPr lang="es-ES" dirty="0" err="1"/>
              <a:t>def</a:t>
            </a:r>
            <a:r>
              <a:rPr lang="es-ES" dirty="0"/>
              <a:t> </a:t>
            </a:r>
            <a:r>
              <a:rPr lang="es-ES" dirty="0" err="1"/>
              <a:t>plot_bar_with_values_text</a:t>
            </a:r>
            <a:r>
              <a:rPr lang="es-ES" dirty="0"/>
              <a:t>(</a:t>
            </a:r>
            <a:r>
              <a:rPr lang="es-ES" dirty="0" err="1"/>
              <a:t>self</a:t>
            </a:r>
            <a:r>
              <a:rPr lang="es-ES" dirty="0"/>
              <a:t>, </a:t>
            </a:r>
            <a:r>
              <a:rPr lang="es-ES" dirty="0" err="1"/>
              <a:t>x_vals</a:t>
            </a:r>
            <a:r>
              <a:rPr lang="es-ES" dirty="0"/>
              <a:t>, </a:t>
            </a:r>
            <a:r>
              <a:rPr lang="es-ES" dirty="0" err="1"/>
              <a:t>y_vals</a:t>
            </a:r>
            <a:r>
              <a:rPr lang="es-ES" dirty="0"/>
              <a:t>, </a:t>
            </a:r>
            <a:r>
              <a:rPr lang="es-ES" dirty="0" err="1"/>
              <a:t>title_text</a:t>
            </a:r>
            <a:r>
              <a:rPr lang="es-ES" dirty="0"/>
              <a:t>=</a:t>
            </a:r>
            <a:r>
              <a:rPr lang="es-ES" dirty="0" err="1"/>
              <a:t>None</a:t>
            </a:r>
            <a:r>
              <a:rPr lang="es-ES" dirty="0"/>
              <a:t>, </a:t>
            </a:r>
            <a:r>
              <a:rPr lang="es-ES" dirty="0" err="1"/>
              <a:t>textposition</a:t>
            </a:r>
            <a:r>
              <a:rPr lang="es-ES" dirty="0"/>
              <a:t>='auto', </a:t>
            </a:r>
            <a:r>
              <a:rPr lang="es-ES" dirty="0" err="1"/>
              <a:t>xaxis_title</a:t>
            </a:r>
            <a:r>
              <a:rPr lang="es-ES" dirty="0"/>
              <a:t>=</a:t>
            </a:r>
            <a:r>
              <a:rPr lang="es-ES" dirty="0" err="1"/>
              <a:t>None</a:t>
            </a:r>
            <a:r>
              <a:rPr lang="es-ES" dirty="0"/>
              <a:t>, </a:t>
            </a:r>
            <a:r>
              <a:rPr lang="es-ES" dirty="0" err="1"/>
              <a:t>yaxis_title</a:t>
            </a:r>
            <a:r>
              <a:rPr lang="es-ES" dirty="0"/>
              <a:t>=</a:t>
            </a:r>
            <a:r>
              <a:rPr lang="es-ES" dirty="0" err="1"/>
              <a:t>None</a:t>
            </a:r>
            <a:r>
              <a:rPr lang="es-ES" dirty="0"/>
              <a:t>):</a:t>
            </a:r>
          </a:p>
          <a:p>
            <a:r>
              <a:rPr lang="es-ES" dirty="0"/>
              <a:t>        """</a:t>
            </a:r>
          </a:p>
          <a:p>
            <a:r>
              <a:rPr lang="es-ES" dirty="0"/>
              <a:t>        </a:t>
            </a:r>
            <a:r>
              <a:rPr lang="es-ES" dirty="0" err="1"/>
              <a:t>Plot</a:t>
            </a:r>
            <a:r>
              <a:rPr lang="es-ES" dirty="0"/>
              <a:t> a bar chart </a:t>
            </a:r>
            <a:r>
              <a:rPr lang="es-ES" dirty="0" err="1"/>
              <a:t>with</a:t>
            </a:r>
            <a:r>
              <a:rPr lang="es-ES" dirty="0"/>
              <a:t> </a:t>
            </a:r>
            <a:r>
              <a:rPr lang="es-ES" dirty="0" err="1"/>
              <a:t>text</a:t>
            </a:r>
            <a:r>
              <a:rPr lang="es-ES" dirty="0"/>
              <a:t> </a:t>
            </a:r>
            <a:r>
              <a:rPr lang="es-ES" dirty="0" err="1"/>
              <a:t>values</a:t>
            </a:r>
            <a:r>
              <a:rPr lang="es-ES" dirty="0"/>
              <a:t>.</a:t>
            </a:r>
          </a:p>
          <a:p>
            <a:endParaRPr lang="es-ES" dirty="0"/>
          </a:p>
          <a:p>
            <a:r>
              <a:rPr lang="es-ES" dirty="0"/>
              <a:t>        </a:t>
            </a:r>
            <a:r>
              <a:rPr lang="es-ES" dirty="0" err="1"/>
              <a:t>Args</a:t>
            </a:r>
            <a:r>
              <a:rPr lang="es-ES" dirty="0"/>
              <a:t>:</a:t>
            </a:r>
          </a:p>
          <a:p>
            <a:r>
              <a:rPr lang="es-ES" dirty="0"/>
              <a:t>            </a:t>
            </a:r>
            <a:r>
              <a:rPr lang="es-ES" dirty="0" err="1"/>
              <a:t>x_vals</a:t>
            </a:r>
            <a:r>
              <a:rPr lang="es-ES" dirty="0"/>
              <a:t> (</a:t>
            </a:r>
            <a:r>
              <a:rPr lang="es-ES" dirty="0" err="1"/>
              <a:t>list</a:t>
            </a:r>
            <a:r>
              <a:rPr lang="es-ES" dirty="0"/>
              <a:t>): </a:t>
            </a:r>
            <a:r>
              <a:rPr lang="es-ES" dirty="0" err="1"/>
              <a:t>The</a:t>
            </a:r>
            <a:r>
              <a:rPr lang="es-ES" dirty="0"/>
              <a:t> x-axis </a:t>
            </a:r>
            <a:r>
              <a:rPr lang="es-ES" dirty="0" err="1"/>
              <a:t>values</a:t>
            </a:r>
            <a:r>
              <a:rPr lang="es-ES" dirty="0"/>
              <a:t>.</a:t>
            </a:r>
          </a:p>
          <a:p>
            <a:r>
              <a:rPr lang="es-ES" dirty="0"/>
              <a:t>            </a:t>
            </a:r>
            <a:r>
              <a:rPr lang="es-ES" dirty="0" err="1"/>
              <a:t>y_vals</a:t>
            </a:r>
            <a:r>
              <a:rPr lang="es-ES" dirty="0"/>
              <a:t> (</a:t>
            </a:r>
            <a:r>
              <a:rPr lang="es-ES" dirty="0" err="1"/>
              <a:t>list</a:t>
            </a:r>
            <a:r>
              <a:rPr lang="es-ES" dirty="0"/>
              <a:t>): </a:t>
            </a:r>
            <a:r>
              <a:rPr lang="es-ES" dirty="0" err="1"/>
              <a:t>The</a:t>
            </a:r>
            <a:r>
              <a:rPr lang="es-ES" dirty="0"/>
              <a:t> y-axis </a:t>
            </a:r>
            <a:r>
              <a:rPr lang="es-ES" dirty="0" err="1"/>
              <a:t>values</a:t>
            </a:r>
            <a:r>
              <a:rPr lang="es-ES" dirty="0"/>
              <a:t>.</a:t>
            </a:r>
          </a:p>
          <a:p>
            <a:r>
              <a:rPr lang="es-ES" dirty="0"/>
              <a:t>            </a:t>
            </a:r>
            <a:r>
              <a:rPr lang="es-ES" dirty="0" err="1"/>
              <a:t>title_text</a:t>
            </a:r>
            <a:r>
              <a:rPr lang="es-ES" dirty="0"/>
              <a:t> (</a:t>
            </a:r>
            <a:r>
              <a:rPr lang="es-ES" dirty="0" err="1"/>
              <a:t>str</a:t>
            </a:r>
            <a:r>
              <a:rPr lang="es-ES" dirty="0"/>
              <a:t>, </a:t>
            </a:r>
            <a:r>
              <a:rPr lang="es-ES" dirty="0" err="1"/>
              <a:t>optional</a:t>
            </a:r>
            <a:r>
              <a:rPr lang="es-ES" dirty="0"/>
              <a:t>): </a:t>
            </a:r>
            <a:r>
              <a:rPr lang="es-ES" dirty="0" err="1"/>
              <a:t>The</a:t>
            </a:r>
            <a:r>
              <a:rPr lang="es-ES" dirty="0"/>
              <a:t> </a:t>
            </a:r>
            <a:r>
              <a:rPr lang="es-ES" dirty="0" err="1"/>
              <a:t>title</a:t>
            </a:r>
            <a:r>
              <a:rPr lang="es-ES" dirty="0"/>
              <a:t> </a:t>
            </a:r>
            <a:r>
              <a:rPr lang="es-ES" dirty="0" err="1"/>
              <a:t>of</a:t>
            </a:r>
            <a:r>
              <a:rPr lang="es-ES" dirty="0"/>
              <a:t> </a:t>
            </a:r>
            <a:r>
              <a:rPr lang="es-ES" dirty="0" err="1"/>
              <a:t>the</a:t>
            </a:r>
            <a:r>
              <a:rPr lang="es-ES" dirty="0"/>
              <a:t> chart. Defaults </a:t>
            </a:r>
            <a:r>
              <a:rPr lang="es-ES" dirty="0" err="1"/>
              <a:t>to</a:t>
            </a:r>
            <a:r>
              <a:rPr lang="es-ES" dirty="0"/>
              <a:t> </a:t>
            </a:r>
            <a:r>
              <a:rPr lang="es-ES" dirty="0" err="1"/>
              <a:t>None</a:t>
            </a:r>
            <a:r>
              <a:rPr lang="es-ES" dirty="0"/>
              <a:t>.</a:t>
            </a:r>
          </a:p>
          <a:p>
            <a:r>
              <a:rPr lang="es-ES" dirty="0"/>
              <a:t>            </a:t>
            </a:r>
            <a:r>
              <a:rPr lang="es-ES" dirty="0" err="1"/>
              <a:t>textposition</a:t>
            </a:r>
            <a:r>
              <a:rPr lang="es-ES" dirty="0"/>
              <a:t> (</a:t>
            </a:r>
            <a:r>
              <a:rPr lang="es-ES" dirty="0" err="1"/>
              <a:t>str</a:t>
            </a:r>
            <a:r>
              <a:rPr lang="es-ES" dirty="0"/>
              <a:t>, </a:t>
            </a:r>
            <a:r>
              <a:rPr lang="es-ES" dirty="0" err="1"/>
              <a:t>optional</a:t>
            </a:r>
            <a:r>
              <a:rPr lang="es-ES" dirty="0"/>
              <a:t>): </a:t>
            </a:r>
            <a:r>
              <a:rPr lang="es-ES" dirty="0" err="1"/>
              <a:t>The</a:t>
            </a:r>
            <a:r>
              <a:rPr lang="es-ES" dirty="0"/>
              <a:t> position </a:t>
            </a:r>
            <a:r>
              <a:rPr lang="es-ES" dirty="0" err="1"/>
              <a:t>of</a:t>
            </a:r>
            <a:r>
              <a:rPr lang="es-ES" dirty="0"/>
              <a:t> </a:t>
            </a:r>
            <a:r>
              <a:rPr lang="es-ES" dirty="0" err="1"/>
              <a:t>the</a:t>
            </a:r>
            <a:r>
              <a:rPr lang="es-ES" dirty="0"/>
              <a:t> </a:t>
            </a:r>
            <a:r>
              <a:rPr lang="es-ES" dirty="0" err="1"/>
              <a:t>text</a:t>
            </a:r>
            <a:r>
              <a:rPr lang="es-ES" dirty="0"/>
              <a:t> </a:t>
            </a:r>
            <a:r>
              <a:rPr lang="es-ES" dirty="0" err="1"/>
              <a:t>labels</a:t>
            </a:r>
            <a:r>
              <a:rPr lang="es-ES" dirty="0"/>
              <a:t> </a:t>
            </a:r>
            <a:r>
              <a:rPr lang="es-ES" dirty="0" err="1"/>
              <a:t>on</a:t>
            </a:r>
            <a:r>
              <a:rPr lang="es-ES" dirty="0"/>
              <a:t> </a:t>
            </a:r>
            <a:r>
              <a:rPr lang="es-ES" dirty="0" err="1"/>
              <a:t>the</a:t>
            </a:r>
            <a:r>
              <a:rPr lang="es-ES" dirty="0"/>
              <a:t> </a:t>
            </a:r>
            <a:r>
              <a:rPr lang="es-ES" dirty="0" err="1"/>
              <a:t>bars</a:t>
            </a:r>
            <a:r>
              <a:rPr lang="es-ES" dirty="0"/>
              <a:t>. Defaults </a:t>
            </a:r>
            <a:r>
              <a:rPr lang="es-ES" dirty="0" err="1"/>
              <a:t>to</a:t>
            </a:r>
            <a:r>
              <a:rPr lang="es-ES" dirty="0"/>
              <a:t> 'auto'.</a:t>
            </a:r>
          </a:p>
          <a:p>
            <a:r>
              <a:rPr lang="es-ES" dirty="0"/>
              <a:t>            </a:t>
            </a:r>
            <a:r>
              <a:rPr lang="es-ES" dirty="0" err="1"/>
              <a:t>xaxis_title</a:t>
            </a:r>
            <a:r>
              <a:rPr lang="es-ES" dirty="0"/>
              <a:t> (</a:t>
            </a:r>
            <a:r>
              <a:rPr lang="es-ES" dirty="0" err="1"/>
              <a:t>str</a:t>
            </a:r>
            <a:r>
              <a:rPr lang="es-ES" dirty="0"/>
              <a:t>, </a:t>
            </a:r>
            <a:r>
              <a:rPr lang="es-ES" dirty="0" err="1"/>
              <a:t>optional</a:t>
            </a:r>
            <a:r>
              <a:rPr lang="es-ES" dirty="0"/>
              <a:t>): </a:t>
            </a:r>
            <a:r>
              <a:rPr lang="es-ES" dirty="0" err="1"/>
              <a:t>The</a:t>
            </a:r>
            <a:r>
              <a:rPr lang="es-ES" dirty="0"/>
              <a:t> </a:t>
            </a:r>
            <a:r>
              <a:rPr lang="es-ES" dirty="0" err="1"/>
              <a:t>title</a:t>
            </a:r>
            <a:r>
              <a:rPr lang="es-ES" dirty="0"/>
              <a:t> </a:t>
            </a:r>
            <a:r>
              <a:rPr lang="es-ES" dirty="0" err="1"/>
              <a:t>of</a:t>
            </a:r>
            <a:r>
              <a:rPr lang="es-ES" dirty="0"/>
              <a:t> </a:t>
            </a:r>
            <a:r>
              <a:rPr lang="es-ES" dirty="0" err="1"/>
              <a:t>the</a:t>
            </a:r>
            <a:r>
              <a:rPr lang="es-ES" dirty="0"/>
              <a:t> x-axis. Defaults </a:t>
            </a:r>
            <a:r>
              <a:rPr lang="es-ES" dirty="0" err="1"/>
              <a:t>to</a:t>
            </a:r>
            <a:r>
              <a:rPr lang="es-ES" dirty="0"/>
              <a:t> </a:t>
            </a:r>
            <a:r>
              <a:rPr lang="es-ES" dirty="0" err="1"/>
              <a:t>None</a:t>
            </a:r>
            <a:r>
              <a:rPr lang="es-ES" dirty="0"/>
              <a:t>.</a:t>
            </a:r>
          </a:p>
          <a:p>
            <a:r>
              <a:rPr lang="es-ES" dirty="0"/>
              <a:t>            </a:t>
            </a:r>
            <a:r>
              <a:rPr lang="es-ES" dirty="0" err="1"/>
              <a:t>yaxis_title</a:t>
            </a:r>
            <a:r>
              <a:rPr lang="es-ES" dirty="0"/>
              <a:t> (</a:t>
            </a:r>
            <a:r>
              <a:rPr lang="es-ES" dirty="0" err="1"/>
              <a:t>str</a:t>
            </a:r>
            <a:r>
              <a:rPr lang="es-ES" dirty="0"/>
              <a:t>, </a:t>
            </a:r>
            <a:r>
              <a:rPr lang="es-ES" dirty="0" err="1"/>
              <a:t>optional</a:t>
            </a:r>
            <a:r>
              <a:rPr lang="es-ES" dirty="0"/>
              <a:t>): </a:t>
            </a:r>
            <a:r>
              <a:rPr lang="es-ES" dirty="0" err="1"/>
              <a:t>The</a:t>
            </a:r>
            <a:r>
              <a:rPr lang="es-ES" dirty="0"/>
              <a:t> </a:t>
            </a:r>
            <a:r>
              <a:rPr lang="es-ES" dirty="0" err="1"/>
              <a:t>title</a:t>
            </a:r>
            <a:r>
              <a:rPr lang="es-ES" dirty="0"/>
              <a:t> </a:t>
            </a:r>
            <a:r>
              <a:rPr lang="es-ES" dirty="0" err="1"/>
              <a:t>of</a:t>
            </a:r>
            <a:r>
              <a:rPr lang="es-ES" dirty="0"/>
              <a:t> </a:t>
            </a:r>
            <a:r>
              <a:rPr lang="es-ES" dirty="0" err="1"/>
              <a:t>the</a:t>
            </a:r>
            <a:r>
              <a:rPr lang="es-ES" dirty="0"/>
              <a:t> y-axis. Defaults </a:t>
            </a:r>
            <a:r>
              <a:rPr lang="es-ES" dirty="0" err="1"/>
              <a:t>to</a:t>
            </a:r>
            <a:r>
              <a:rPr lang="es-ES" dirty="0"/>
              <a:t> </a:t>
            </a:r>
            <a:r>
              <a:rPr lang="es-ES" dirty="0" err="1"/>
              <a:t>None</a:t>
            </a:r>
            <a:r>
              <a:rPr lang="es-ES" dirty="0"/>
              <a:t>.</a:t>
            </a:r>
          </a:p>
          <a:p>
            <a:endParaRPr lang="es-ES" dirty="0"/>
          </a:p>
          <a:p>
            <a:r>
              <a:rPr lang="es-ES" dirty="0"/>
              <a:t>        </a:t>
            </a:r>
            <a:r>
              <a:rPr lang="es-ES" dirty="0" err="1"/>
              <a:t>Returns</a:t>
            </a:r>
            <a:r>
              <a:rPr lang="es-ES" dirty="0"/>
              <a:t>:</a:t>
            </a:r>
          </a:p>
          <a:p>
            <a:r>
              <a:rPr lang="es-ES" dirty="0"/>
              <a:t>            </a:t>
            </a:r>
            <a:r>
              <a:rPr lang="es-ES" dirty="0" err="1"/>
              <a:t>plotly.graph_objects.Figure</a:t>
            </a:r>
            <a:r>
              <a:rPr lang="es-ES" dirty="0"/>
              <a:t>: </a:t>
            </a:r>
            <a:r>
              <a:rPr lang="es-ES" dirty="0" err="1"/>
              <a:t>The</a:t>
            </a:r>
            <a:r>
              <a:rPr lang="es-ES" dirty="0"/>
              <a:t> bar chart figure.</a:t>
            </a:r>
          </a:p>
          <a:p>
            <a:endParaRPr lang="es-ES" dirty="0"/>
          </a:p>
          <a:p>
            <a:r>
              <a:rPr lang="es-ES" dirty="0"/>
              <a:t>        """</a:t>
            </a:r>
          </a:p>
          <a:p>
            <a:endParaRPr lang="es-ES" dirty="0"/>
          </a:p>
          <a:p>
            <a:r>
              <a:rPr lang="es-ES" dirty="0"/>
              <a:t>        try:</a:t>
            </a:r>
          </a:p>
          <a:p>
            <a:r>
              <a:rPr lang="es-ES" dirty="0"/>
              <a:t>            </a:t>
            </a:r>
            <a:r>
              <a:rPr lang="es-ES" dirty="0" err="1"/>
              <a:t>import</a:t>
            </a:r>
            <a:r>
              <a:rPr lang="es-ES" dirty="0"/>
              <a:t> </a:t>
            </a:r>
            <a:r>
              <a:rPr lang="es-ES" dirty="0" err="1"/>
              <a:t>plotly.graph_objects</a:t>
            </a:r>
            <a:r>
              <a:rPr lang="es-ES" dirty="0"/>
              <a:t> as </a:t>
            </a:r>
            <a:r>
              <a:rPr lang="es-ES" dirty="0" err="1"/>
              <a:t>go</a:t>
            </a:r>
            <a:endParaRPr lang="es-ES" dirty="0"/>
          </a:p>
          <a:p>
            <a:endParaRPr lang="es-ES" dirty="0"/>
          </a:p>
          <a:p>
            <a:r>
              <a:rPr lang="es-ES" dirty="0"/>
              <a:t>            </a:t>
            </a:r>
            <a:r>
              <a:rPr lang="es-ES" dirty="0" err="1"/>
              <a:t>fig</a:t>
            </a:r>
            <a:r>
              <a:rPr lang="es-ES" dirty="0"/>
              <a:t> = </a:t>
            </a:r>
            <a:r>
              <a:rPr lang="es-ES" dirty="0" err="1"/>
              <a:t>go.Figure</a:t>
            </a:r>
            <a:r>
              <a:rPr lang="es-ES" dirty="0"/>
              <a:t>(data=[</a:t>
            </a:r>
            <a:r>
              <a:rPr lang="es-ES" dirty="0" err="1"/>
              <a:t>go.Bar</a:t>
            </a:r>
            <a:r>
              <a:rPr lang="es-ES" dirty="0"/>
              <a:t>(</a:t>
            </a:r>
          </a:p>
          <a:p>
            <a:r>
              <a:rPr lang="es-ES" dirty="0"/>
              <a:t>                        x=</a:t>
            </a:r>
            <a:r>
              <a:rPr lang="es-ES" dirty="0" err="1"/>
              <a:t>x_vals</a:t>
            </a:r>
            <a:r>
              <a:rPr lang="es-ES" dirty="0"/>
              <a:t>, </a:t>
            </a:r>
          </a:p>
          <a:p>
            <a:r>
              <a:rPr lang="es-ES" dirty="0"/>
              <a:t>                        y=</a:t>
            </a:r>
            <a:r>
              <a:rPr lang="es-ES" dirty="0" err="1"/>
              <a:t>y_vals</a:t>
            </a:r>
            <a:r>
              <a:rPr lang="es-ES" dirty="0"/>
              <a:t>,</a:t>
            </a:r>
          </a:p>
          <a:p>
            <a:r>
              <a:rPr lang="es-ES" dirty="0"/>
              <a:t>                        </a:t>
            </a:r>
            <a:r>
              <a:rPr lang="es-ES" dirty="0" err="1"/>
              <a:t>text</a:t>
            </a:r>
            <a:r>
              <a:rPr lang="es-ES" dirty="0"/>
              <a:t>=</a:t>
            </a:r>
            <a:r>
              <a:rPr lang="es-ES" dirty="0" err="1"/>
              <a:t>y_vals</a:t>
            </a:r>
            <a:r>
              <a:rPr lang="es-ES" dirty="0"/>
              <a:t>,</a:t>
            </a:r>
          </a:p>
          <a:p>
            <a:r>
              <a:rPr lang="es-ES" dirty="0"/>
              <a:t>                        </a:t>
            </a:r>
            <a:r>
              <a:rPr lang="es-ES" dirty="0" err="1"/>
              <a:t>textposition</a:t>
            </a:r>
            <a:r>
              <a:rPr lang="es-ES" dirty="0"/>
              <a:t>=</a:t>
            </a:r>
            <a:r>
              <a:rPr lang="es-ES" dirty="0" err="1"/>
              <a:t>textposition</a:t>
            </a:r>
            <a:endParaRPr lang="es-ES" dirty="0"/>
          </a:p>
          <a:p>
            <a:r>
              <a:rPr lang="es-ES" dirty="0"/>
              <a:t>                    )])</a:t>
            </a:r>
          </a:p>
          <a:p>
            <a:endParaRPr lang="es-ES" dirty="0"/>
          </a:p>
          <a:p>
            <a:r>
              <a:rPr lang="es-ES" dirty="0"/>
              <a:t>            </a:t>
            </a:r>
            <a:r>
              <a:rPr lang="es-ES" dirty="0" err="1"/>
              <a:t>fig.update_layout</a:t>
            </a:r>
            <a:r>
              <a:rPr lang="es-ES" dirty="0"/>
              <a:t>(</a:t>
            </a:r>
            <a:r>
              <a:rPr lang="es-ES" dirty="0" err="1"/>
              <a:t>title_text</a:t>
            </a:r>
            <a:r>
              <a:rPr lang="es-ES" dirty="0"/>
              <a:t>=</a:t>
            </a:r>
            <a:r>
              <a:rPr lang="es-ES" dirty="0" err="1"/>
              <a:t>title_text</a:t>
            </a:r>
            <a:r>
              <a:rPr lang="es-ES" dirty="0"/>
              <a:t>, </a:t>
            </a:r>
            <a:r>
              <a:rPr lang="es-ES" dirty="0" err="1"/>
              <a:t>xaxis_title</a:t>
            </a:r>
            <a:r>
              <a:rPr lang="es-ES" dirty="0"/>
              <a:t>=</a:t>
            </a:r>
            <a:r>
              <a:rPr lang="es-ES" dirty="0" err="1"/>
              <a:t>xaxis_title</a:t>
            </a:r>
            <a:r>
              <a:rPr lang="es-ES" dirty="0"/>
              <a:t>, </a:t>
            </a:r>
            <a:r>
              <a:rPr lang="es-ES" dirty="0" err="1"/>
              <a:t>yaxis_title</a:t>
            </a:r>
            <a:r>
              <a:rPr lang="es-ES" dirty="0"/>
              <a:t>=</a:t>
            </a:r>
            <a:r>
              <a:rPr lang="es-ES" dirty="0" err="1"/>
              <a:t>yaxis_title</a:t>
            </a:r>
            <a:r>
              <a:rPr lang="es-ES" dirty="0"/>
              <a:t>)</a:t>
            </a:r>
          </a:p>
          <a:p>
            <a:endParaRPr lang="es-ES" dirty="0"/>
          </a:p>
          <a:p>
            <a:r>
              <a:rPr lang="es-ES" dirty="0"/>
              <a:t>            </a:t>
            </a:r>
            <a:r>
              <a:rPr lang="es-ES" dirty="0" err="1"/>
              <a:t>return</a:t>
            </a:r>
            <a:r>
              <a:rPr lang="es-ES" dirty="0"/>
              <a:t> </a:t>
            </a:r>
            <a:r>
              <a:rPr lang="es-ES" dirty="0" err="1"/>
              <a:t>fig</a:t>
            </a:r>
            <a:endParaRPr lang="es-ES" dirty="0"/>
          </a:p>
          <a:p>
            <a:endParaRPr lang="es-ES" dirty="0"/>
          </a:p>
          <a:p>
            <a:r>
              <a:rPr lang="es-ES" dirty="0"/>
              <a:t>        </a:t>
            </a:r>
            <a:r>
              <a:rPr lang="es-ES" dirty="0" err="1"/>
              <a:t>except</a:t>
            </a:r>
            <a:r>
              <a:rPr lang="es-ES" dirty="0"/>
              <a:t> </a:t>
            </a:r>
            <a:r>
              <a:rPr lang="es-ES" dirty="0" err="1"/>
              <a:t>Exception</a:t>
            </a:r>
            <a:r>
              <a:rPr lang="es-ES" dirty="0"/>
              <a:t> as </a:t>
            </a:r>
            <a:r>
              <a:rPr lang="es-ES" dirty="0" err="1"/>
              <a:t>exc</a:t>
            </a:r>
            <a:r>
              <a:rPr lang="es-ES" dirty="0"/>
              <a:t>:</a:t>
            </a:r>
          </a:p>
          <a:p>
            <a:r>
              <a:rPr lang="es-ES" dirty="0"/>
              <a:t>            </a:t>
            </a:r>
            <a:r>
              <a:rPr lang="es-ES" dirty="0" err="1"/>
              <a:t>return</a:t>
            </a:r>
            <a:r>
              <a:rPr lang="es-ES" dirty="0"/>
              <a:t> </a:t>
            </a:r>
            <a:r>
              <a:rPr lang="es-ES" dirty="0" err="1"/>
              <a:t>exc</a:t>
            </a:r>
            <a:endParaRPr lang="es-ES" dirty="0"/>
          </a:p>
          <a:p>
            <a:r>
              <a:rPr lang="es-ES" dirty="0"/>
              <a:t>```</a:t>
            </a:r>
          </a:p>
          <a:p>
            <a:endParaRPr lang="es-ES" dirty="0"/>
          </a:p>
          <a:p>
            <a:r>
              <a:rPr lang="es-ES" dirty="0" err="1"/>
              <a:t>This</a:t>
            </a:r>
            <a:r>
              <a:rPr lang="es-ES" dirty="0"/>
              <a:t> </a:t>
            </a:r>
            <a:r>
              <a:rPr lang="es-ES" dirty="0" err="1"/>
              <a:t>is</a:t>
            </a:r>
            <a:r>
              <a:rPr lang="es-ES" dirty="0"/>
              <a:t> </a:t>
            </a:r>
            <a:r>
              <a:rPr lang="es-ES" dirty="0" err="1"/>
              <a:t>the</a:t>
            </a:r>
            <a:r>
              <a:rPr lang="es-ES" dirty="0"/>
              <a:t> </a:t>
            </a:r>
            <a:r>
              <a:rPr lang="es-ES" dirty="0" err="1"/>
              <a:t>updated</a:t>
            </a:r>
            <a:r>
              <a:rPr lang="es-ES" dirty="0"/>
              <a:t> </a:t>
            </a:r>
            <a:r>
              <a:rPr lang="es-ES" dirty="0" err="1"/>
              <a:t>code</a:t>
            </a:r>
            <a:r>
              <a:rPr lang="es-ES" dirty="0"/>
              <a:t> </a:t>
            </a:r>
            <a:r>
              <a:rPr lang="es-ES" dirty="0" err="1"/>
              <a:t>with</a:t>
            </a:r>
            <a:r>
              <a:rPr lang="es-ES" dirty="0"/>
              <a:t> a </a:t>
            </a:r>
            <a:r>
              <a:rPr lang="es-ES" dirty="0" err="1"/>
              <a:t>docstring</a:t>
            </a:r>
            <a:r>
              <a:rPr lang="es-ES" dirty="0"/>
              <a:t> </a:t>
            </a:r>
            <a:r>
              <a:rPr lang="es-ES" dirty="0" err="1"/>
              <a:t>added</a:t>
            </a:r>
            <a:r>
              <a:rPr lang="es-ES" dirty="0"/>
              <a:t> </a:t>
            </a:r>
            <a:r>
              <a:rPr lang="es-ES" dirty="0" err="1"/>
              <a:t>to</a:t>
            </a:r>
            <a:r>
              <a:rPr lang="es-ES" dirty="0"/>
              <a:t> </a:t>
            </a:r>
            <a:r>
              <a:rPr lang="es-ES" dirty="0" err="1"/>
              <a:t>the</a:t>
            </a:r>
            <a:r>
              <a:rPr lang="es-ES" dirty="0"/>
              <a:t> `</a:t>
            </a:r>
            <a:r>
              <a:rPr lang="es-ES" dirty="0" err="1"/>
              <a:t>DatasetExplorer</a:t>
            </a:r>
            <a:r>
              <a:rPr lang="es-ES" dirty="0"/>
              <a:t>` </a:t>
            </a:r>
            <a:r>
              <a:rPr lang="es-ES" dirty="0" err="1"/>
              <a:t>class</a:t>
            </a:r>
            <a:r>
              <a:rPr lang="es-ES" dirty="0"/>
              <a:t> and </a:t>
            </a:r>
            <a:r>
              <a:rPr lang="es-ES" dirty="0" err="1"/>
              <a:t>its</a:t>
            </a:r>
            <a:r>
              <a:rPr lang="es-ES" dirty="0"/>
              <a:t> </a:t>
            </a:r>
            <a:r>
              <a:rPr lang="es-ES" dirty="0" err="1"/>
              <a:t>methods</a:t>
            </a:r>
            <a:r>
              <a:rPr lang="es-ES" dirty="0"/>
              <a:t>. </a:t>
            </a:r>
            <a:r>
              <a:rPr lang="es-ES" dirty="0" err="1"/>
              <a:t>The</a:t>
            </a:r>
            <a:r>
              <a:rPr lang="es-ES" dirty="0"/>
              <a:t> </a:t>
            </a:r>
            <a:r>
              <a:rPr lang="es-ES" dirty="0" err="1"/>
              <a:t>docstrings</a:t>
            </a:r>
            <a:r>
              <a:rPr lang="es-ES" dirty="0"/>
              <a:t> </a:t>
            </a:r>
            <a:r>
              <a:rPr lang="es-ES" dirty="0" err="1"/>
              <a:t>provide</a:t>
            </a:r>
            <a:r>
              <a:rPr lang="es-ES" dirty="0"/>
              <a:t> a </a:t>
            </a:r>
            <a:r>
              <a:rPr lang="es-ES" dirty="0" err="1"/>
              <a:t>description</a:t>
            </a:r>
            <a:r>
              <a:rPr lang="es-ES" dirty="0"/>
              <a:t> </a:t>
            </a:r>
            <a:r>
              <a:rPr lang="es-ES" dirty="0" err="1"/>
              <a:t>of</a:t>
            </a:r>
            <a:r>
              <a:rPr lang="es-ES" dirty="0"/>
              <a:t> </a:t>
            </a:r>
            <a:r>
              <a:rPr lang="es-ES" dirty="0" err="1"/>
              <a:t>the</a:t>
            </a:r>
            <a:r>
              <a:rPr lang="es-ES" dirty="0"/>
              <a:t> </a:t>
            </a:r>
            <a:r>
              <a:rPr lang="es-ES" dirty="0" err="1"/>
              <a:t>class</a:t>
            </a:r>
            <a:r>
              <a:rPr lang="es-ES" dirty="0"/>
              <a:t>, </a:t>
            </a:r>
            <a:r>
              <a:rPr lang="es-ES" dirty="0" err="1"/>
              <a:t>its</a:t>
            </a:r>
            <a:r>
              <a:rPr lang="es-ES" dirty="0"/>
              <a:t> </a:t>
            </a:r>
            <a:r>
              <a:rPr lang="es-ES" dirty="0" err="1"/>
              <a:t>attributes</a:t>
            </a:r>
            <a:r>
              <a:rPr lang="es-ES" dirty="0"/>
              <a:t>, and </a:t>
            </a:r>
            <a:r>
              <a:rPr lang="es-ES" dirty="0" err="1"/>
              <a:t>methods</a:t>
            </a:r>
            <a:r>
              <a:rPr lang="es-ES" dirty="0"/>
              <a:t>, </a:t>
            </a:r>
            <a:r>
              <a:rPr lang="es-ES" dirty="0" err="1"/>
              <a:t>along</a:t>
            </a:r>
            <a:r>
              <a:rPr lang="es-ES" dirty="0"/>
              <a:t> </a:t>
            </a:r>
            <a:r>
              <a:rPr lang="es-ES" dirty="0" err="1"/>
              <a:t>with</a:t>
            </a:r>
            <a:r>
              <a:rPr lang="es-ES" dirty="0"/>
              <a:t> </a:t>
            </a:r>
            <a:r>
              <a:rPr lang="es-ES" dirty="0" err="1"/>
              <a:t>information</a:t>
            </a:r>
            <a:r>
              <a:rPr lang="es-ES" dirty="0"/>
              <a:t> </a:t>
            </a:r>
            <a:r>
              <a:rPr lang="es-ES" dirty="0" err="1"/>
              <a:t>about</a:t>
            </a:r>
            <a:r>
              <a:rPr lang="es-ES" dirty="0"/>
              <a:t> </a:t>
            </a:r>
            <a:r>
              <a:rPr lang="es-ES" dirty="0" err="1"/>
              <a:t>the</a:t>
            </a:r>
            <a:r>
              <a:rPr lang="es-ES" dirty="0"/>
              <a:t> </a:t>
            </a:r>
            <a:r>
              <a:rPr lang="es-ES" dirty="0" err="1"/>
              <a:t>arguments</a:t>
            </a:r>
            <a:r>
              <a:rPr lang="es-ES" dirty="0"/>
              <a:t>, </a:t>
            </a:r>
            <a:r>
              <a:rPr lang="es-ES" dirty="0" err="1"/>
              <a:t>return</a:t>
            </a:r>
            <a:r>
              <a:rPr lang="es-ES" dirty="0"/>
              <a:t> </a:t>
            </a:r>
            <a:r>
              <a:rPr lang="es-ES" dirty="0" err="1"/>
              <a:t>values</a:t>
            </a:r>
            <a:r>
              <a:rPr lang="es-ES" dirty="0"/>
              <a:t>, and </a:t>
            </a:r>
            <a:r>
              <a:rPr lang="es-ES" dirty="0" err="1"/>
              <a:t>any</a:t>
            </a:r>
            <a:r>
              <a:rPr lang="es-ES" dirty="0"/>
              <a:t> </a:t>
            </a:r>
            <a:r>
              <a:rPr lang="es-ES" dirty="0" err="1"/>
              <a:t>optional</a:t>
            </a:r>
            <a:r>
              <a:rPr lang="es-ES" dirty="0"/>
              <a:t> </a:t>
            </a:r>
            <a:r>
              <a:rPr lang="es-ES" dirty="0" err="1"/>
              <a:t>parameters</a:t>
            </a:r>
            <a:r>
              <a:rPr lang="es-ES" dirty="0"/>
              <a:t>.</a:t>
            </a:r>
          </a:p>
          <a:p>
            <a:endParaRPr lang="es-ES" dirty="0"/>
          </a:p>
          <a:p>
            <a:r>
              <a:rPr lang="es-ES" dirty="0" err="1"/>
              <a:t>GermanCM</a:t>
            </a:r>
            <a:r>
              <a:rPr lang="es-ES" dirty="0"/>
              <a:t>: and a try catch</a:t>
            </a:r>
          </a:p>
          <a:p>
            <a:endParaRPr lang="es-ES" dirty="0"/>
          </a:p>
          <a:p>
            <a:r>
              <a:rPr lang="es-ES" dirty="0"/>
              <a:t>GitHub </a:t>
            </a:r>
            <a:r>
              <a:rPr lang="es-ES" dirty="0" err="1"/>
              <a:t>Copilot</a:t>
            </a:r>
            <a:r>
              <a:rPr lang="es-ES" dirty="0"/>
              <a:t>: </a:t>
            </a:r>
            <a:r>
              <a:rPr lang="es-ES" dirty="0" err="1"/>
              <a:t>Certainly</a:t>
            </a:r>
            <a:r>
              <a:rPr lang="es-ES" dirty="0"/>
              <a:t>! </a:t>
            </a:r>
            <a:r>
              <a:rPr lang="es-ES" dirty="0" err="1"/>
              <a:t>Here's</a:t>
            </a:r>
            <a:r>
              <a:rPr lang="es-ES" dirty="0"/>
              <a:t> </a:t>
            </a:r>
            <a:r>
              <a:rPr lang="es-ES" dirty="0" err="1"/>
              <a:t>the</a:t>
            </a:r>
            <a:r>
              <a:rPr lang="es-ES" dirty="0"/>
              <a:t> </a:t>
            </a:r>
            <a:r>
              <a:rPr lang="es-ES" dirty="0" err="1"/>
              <a:t>updated</a:t>
            </a:r>
            <a:r>
              <a:rPr lang="es-ES" dirty="0"/>
              <a:t> </a:t>
            </a:r>
            <a:r>
              <a:rPr lang="es-ES" dirty="0" err="1"/>
              <a:t>code</a:t>
            </a:r>
            <a:r>
              <a:rPr lang="es-ES" dirty="0"/>
              <a:t> </a:t>
            </a:r>
            <a:r>
              <a:rPr lang="es-ES" dirty="0" err="1"/>
              <a:t>with</a:t>
            </a:r>
            <a:r>
              <a:rPr lang="es-ES" dirty="0"/>
              <a:t> a try-</a:t>
            </a:r>
            <a:r>
              <a:rPr lang="es-ES" dirty="0" err="1"/>
              <a:t>except</a:t>
            </a:r>
            <a:r>
              <a:rPr lang="es-ES" dirty="0"/>
              <a:t> block </a:t>
            </a:r>
            <a:r>
              <a:rPr lang="es-ES" dirty="0" err="1"/>
              <a:t>added</a:t>
            </a:r>
            <a:r>
              <a:rPr lang="es-ES" dirty="0"/>
              <a:t> </a:t>
            </a:r>
            <a:r>
              <a:rPr lang="es-ES" dirty="0" err="1"/>
              <a:t>to</a:t>
            </a:r>
            <a:r>
              <a:rPr lang="es-ES" dirty="0"/>
              <a:t> </a:t>
            </a:r>
            <a:r>
              <a:rPr lang="es-ES" dirty="0" err="1"/>
              <a:t>handle</a:t>
            </a:r>
            <a:r>
              <a:rPr lang="es-ES" dirty="0"/>
              <a:t> </a:t>
            </a:r>
            <a:r>
              <a:rPr lang="es-ES" dirty="0" err="1"/>
              <a:t>any</a:t>
            </a:r>
            <a:r>
              <a:rPr lang="es-ES" dirty="0"/>
              <a:t> </a:t>
            </a:r>
            <a:r>
              <a:rPr lang="es-ES" dirty="0" err="1"/>
              <a:t>exceptions</a:t>
            </a:r>
            <a:r>
              <a:rPr lang="es-ES" dirty="0"/>
              <a:t> </a:t>
            </a:r>
            <a:r>
              <a:rPr lang="es-ES" dirty="0" err="1"/>
              <a:t>that</a:t>
            </a:r>
            <a:r>
              <a:rPr lang="es-ES" dirty="0"/>
              <a:t> </a:t>
            </a:r>
            <a:r>
              <a:rPr lang="es-ES" dirty="0" err="1"/>
              <a:t>may</a:t>
            </a:r>
            <a:r>
              <a:rPr lang="es-ES" dirty="0"/>
              <a:t> </a:t>
            </a:r>
            <a:r>
              <a:rPr lang="es-ES" dirty="0" err="1"/>
              <a:t>occur</a:t>
            </a:r>
            <a:r>
              <a:rPr lang="es-ES" dirty="0"/>
              <a:t>:</a:t>
            </a:r>
          </a:p>
          <a:p>
            <a:endParaRPr lang="es-ES" dirty="0"/>
          </a:p>
          <a:p>
            <a:r>
              <a:rPr lang="es-ES" dirty="0"/>
              <a:t>```</a:t>
            </a:r>
            <a:r>
              <a:rPr lang="es-ES" dirty="0" err="1"/>
              <a:t>python</a:t>
            </a:r>
            <a:endParaRPr lang="es-ES" dirty="0"/>
          </a:p>
          <a:p>
            <a:r>
              <a:rPr lang="es-ES" dirty="0" err="1"/>
              <a:t>class</a:t>
            </a:r>
            <a:r>
              <a:rPr lang="es-ES" dirty="0"/>
              <a:t> </a:t>
            </a:r>
            <a:r>
              <a:rPr lang="es-ES" dirty="0" err="1"/>
              <a:t>DatasetExplorer</a:t>
            </a:r>
            <a:r>
              <a:rPr lang="es-ES" dirty="0"/>
              <a:t>:</a:t>
            </a:r>
          </a:p>
          <a:p>
            <a:r>
              <a:rPr lang="es-ES" dirty="0"/>
              <a:t>    </a:t>
            </a:r>
          </a:p>
          <a:p>
            <a:r>
              <a:rPr lang="es-ES" dirty="0"/>
              <a:t>    </a:t>
            </a:r>
            <a:r>
              <a:rPr lang="es-ES" dirty="0" err="1"/>
              <a:t>def</a:t>
            </a:r>
            <a:r>
              <a:rPr lang="es-ES" dirty="0"/>
              <a:t> __</a:t>
            </a:r>
            <a:r>
              <a:rPr lang="es-ES" dirty="0" err="1"/>
              <a:t>init</a:t>
            </a:r>
            <a:r>
              <a:rPr lang="es-ES" dirty="0"/>
              <a:t>__(</a:t>
            </a:r>
            <a:r>
              <a:rPr lang="es-ES" dirty="0" err="1"/>
              <a:t>self</a:t>
            </a:r>
            <a:r>
              <a:rPr lang="es-ES" dirty="0"/>
              <a:t>, </a:t>
            </a:r>
            <a:r>
              <a:rPr lang="es-ES" dirty="0" err="1"/>
              <a:t>dataframe</a:t>
            </a:r>
            <a:r>
              <a:rPr lang="es-ES" dirty="0"/>
              <a:t>):</a:t>
            </a:r>
          </a:p>
          <a:p>
            <a:r>
              <a:rPr lang="es-ES" dirty="0"/>
              <a:t>        </a:t>
            </a:r>
            <a:r>
              <a:rPr lang="es-ES" dirty="0" err="1"/>
              <a:t>self.dataframe</a:t>
            </a:r>
            <a:r>
              <a:rPr lang="es-ES" dirty="0"/>
              <a:t>_ = </a:t>
            </a:r>
            <a:r>
              <a:rPr lang="es-ES" dirty="0" err="1"/>
              <a:t>dataframe</a:t>
            </a:r>
            <a:endParaRPr lang="es-ES" dirty="0"/>
          </a:p>
          <a:p>
            <a:endParaRPr lang="es-ES" dirty="0"/>
          </a:p>
          <a:p>
            <a:r>
              <a:rPr lang="es-ES" dirty="0"/>
              <a:t>    </a:t>
            </a:r>
            <a:r>
              <a:rPr lang="es-ES" dirty="0" err="1"/>
              <a:t>def</a:t>
            </a:r>
            <a:r>
              <a:rPr lang="es-ES" dirty="0"/>
              <a:t> </a:t>
            </a:r>
            <a:r>
              <a:rPr lang="es-ES" dirty="0" err="1"/>
              <a:t>get_freq_by_topic</a:t>
            </a:r>
            <a:r>
              <a:rPr lang="es-ES" dirty="0"/>
              <a:t>(</a:t>
            </a:r>
            <a:r>
              <a:rPr lang="es-ES" dirty="0" err="1"/>
              <a:t>self</a:t>
            </a:r>
            <a:r>
              <a:rPr lang="es-ES" dirty="0"/>
              <a:t>):</a:t>
            </a:r>
          </a:p>
          <a:p>
            <a:r>
              <a:rPr lang="es-ES" dirty="0"/>
              <a:t>        """</a:t>
            </a:r>
          </a:p>
          <a:p>
            <a:r>
              <a:rPr lang="es-ES" dirty="0"/>
              <a:t>        </a:t>
            </a:r>
            <a:r>
              <a:rPr lang="es-ES" dirty="0" err="1"/>
              <a:t>Calculate</a:t>
            </a:r>
            <a:r>
              <a:rPr lang="es-ES" dirty="0"/>
              <a:t> </a:t>
            </a:r>
            <a:r>
              <a:rPr lang="es-ES" dirty="0" err="1"/>
              <a:t>the</a:t>
            </a:r>
            <a:r>
              <a:rPr lang="es-ES" dirty="0"/>
              <a:t> </a:t>
            </a:r>
            <a:r>
              <a:rPr lang="es-ES" dirty="0" err="1"/>
              <a:t>frequency</a:t>
            </a:r>
            <a:r>
              <a:rPr lang="es-ES" dirty="0"/>
              <a:t> </a:t>
            </a:r>
            <a:r>
              <a:rPr lang="es-ES" dirty="0" err="1"/>
              <a:t>of</a:t>
            </a:r>
            <a:r>
              <a:rPr lang="es-ES" dirty="0"/>
              <a:t> </a:t>
            </a:r>
            <a:r>
              <a:rPr lang="es-ES" dirty="0" err="1"/>
              <a:t>each</a:t>
            </a:r>
            <a:r>
              <a:rPr lang="es-ES" dirty="0"/>
              <a:t> </a:t>
            </a:r>
            <a:r>
              <a:rPr lang="es-ES" dirty="0" err="1"/>
              <a:t>topic</a:t>
            </a:r>
            <a:r>
              <a:rPr lang="es-ES" dirty="0"/>
              <a:t> in </a:t>
            </a:r>
            <a:r>
              <a:rPr lang="es-ES" dirty="0" err="1"/>
              <a:t>the</a:t>
            </a:r>
            <a:r>
              <a:rPr lang="es-ES" dirty="0"/>
              <a:t> </a:t>
            </a:r>
            <a:r>
              <a:rPr lang="es-ES" dirty="0" err="1"/>
              <a:t>dataset</a:t>
            </a:r>
            <a:r>
              <a:rPr lang="es-ES" dirty="0"/>
              <a:t>.</a:t>
            </a:r>
          </a:p>
          <a:p>
            <a:endParaRPr lang="es-ES" dirty="0"/>
          </a:p>
          <a:p>
            <a:r>
              <a:rPr lang="es-ES" dirty="0"/>
              <a:t>        </a:t>
            </a:r>
            <a:r>
              <a:rPr lang="es-ES" dirty="0" err="1"/>
              <a:t>Returns</a:t>
            </a:r>
            <a:r>
              <a:rPr lang="es-ES" dirty="0"/>
              <a:t>:</a:t>
            </a:r>
          </a:p>
          <a:p>
            <a:r>
              <a:rPr lang="es-ES" dirty="0"/>
              <a:t>            </a:t>
            </a:r>
            <a:r>
              <a:rPr lang="es-ES" dirty="0" err="1"/>
              <a:t>pandas.DataFrame</a:t>
            </a:r>
            <a:r>
              <a:rPr lang="es-ES" dirty="0"/>
              <a:t>: A </a:t>
            </a:r>
            <a:r>
              <a:rPr lang="es-ES" dirty="0" err="1"/>
              <a:t>dataframe</a:t>
            </a:r>
            <a:r>
              <a:rPr lang="es-ES" dirty="0"/>
              <a:t> </a:t>
            </a:r>
            <a:r>
              <a:rPr lang="es-ES" dirty="0" err="1"/>
              <a:t>with</a:t>
            </a:r>
            <a:r>
              <a:rPr lang="es-ES" dirty="0"/>
              <a:t> </a:t>
            </a:r>
            <a:r>
              <a:rPr lang="es-ES" dirty="0" err="1"/>
              <a:t>the</a:t>
            </a:r>
            <a:r>
              <a:rPr lang="es-ES" dirty="0"/>
              <a:t> </a:t>
            </a:r>
            <a:r>
              <a:rPr lang="es-ES" dirty="0" err="1"/>
              <a:t>frequency</a:t>
            </a:r>
            <a:r>
              <a:rPr lang="es-ES" dirty="0"/>
              <a:t> </a:t>
            </a:r>
            <a:r>
              <a:rPr lang="es-ES" dirty="0" err="1"/>
              <a:t>count</a:t>
            </a:r>
            <a:r>
              <a:rPr lang="es-ES" dirty="0"/>
              <a:t> </a:t>
            </a:r>
            <a:r>
              <a:rPr lang="es-ES" dirty="0" err="1"/>
              <a:t>of</a:t>
            </a:r>
            <a:r>
              <a:rPr lang="es-ES" dirty="0"/>
              <a:t> </a:t>
            </a:r>
            <a:r>
              <a:rPr lang="es-ES" dirty="0" err="1"/>
              <a:t>each</a:t>
            </a:r>
            <a:r>
              <a:rPr lang="es-ES" dirty="0"/>
              <a:t> </a:t>
            </a:r>
            <a:r>
              <a:rPr lang="es-ES" dirty="0" err="1"/>
              <a:t>topic</a:t>
            </a:r>
            <a:r>
              <a:rPr lang="es-ES" dirty="0"/>
              <a:t>.</a:t>
            </a:r>
          </a:p>
          <a:p>
            <a:endParaRPr lang="es-ES" dirty="0"/>
          </a:p>
          <a:p>
            <a:r>
              <a:rPr lang="es-ES" dirty="0"/>
              <a:t>        """</a:t>
            </a:r>
          </a:p>
          <a:p>
            <a:r>
              <a:rPr lang="es-ES" dirty="0"/>
              <a:t>        try:</a:t>
            </a:r>
          </a:p>
          <a:p>
            <a:r>
              <a:rPr lang="es-ES" dirty="0"/>
              <a:t>            </a:t>
            </a:r>
            <a:r>
              <a:rPr lang="es-ES" dirty="0" err="1"/>
              <a:t>import</a:t>
            </a:r>
            <a:r>
              <a:rPr lang="es-ES" dirty="0"/>
              <a:t> pandas as </a:t>
            </a:r>
            <a:r>
              <a:rPr lang="es-ES" dirty="0" err="1"/>
              <a:t>pd</a:t>
            </a:r>
            <a:r>
              <a:rPr lang="es-ES" dirty="0"/>
              <a:t> </a:t>
            </a:r>
          </a:p>
          <a:p>
            <a:endParaRPr lang="es-ES" dirty="0"/>
          </a:p>
          <a:p>
            <a:r>
              <a:rPr lang="es-ES" dirty="0"/>
              <a:t>            </a:t>
            </a:r>
            <a:r>
              <a:rPr lang="es-ES" dirty="0" err="1"/>
              <a:t>freq_by_topic</a:t>
            </a:r>
            <a:r>
              <a:rPr lang="es-ES" dirty="0"/>
              <a:t> = self.</a:t>
            </a:r>
            <a:r>
              <a:rPr lang="es-ES" dirty="0" err="1"/>
              <a:t>dataframe</a:t>
            </a:r>
            <a:r>
              <a:rPr lang="es-ES" dirty="0"/>
              <a:t>_.</a:t>
            </a:r>
            <a:r>
              <a:rPr lang="es-ES" dirty="0" err="1"/>
              <a:t>groupby</a:t>
            </a:r>
            <a:r>
              <a:rPr lang="es-ES" dirty="0"/>
              <a:t>('</a:t>
            </a:r>
            <a:r>
              <a:rPr lang="es-ES" dirty="0" err="1"/>
              <a:t>category</a:t>
            </a:r>
            <a:r>
              <a:rPr lang="es-ES" dirty="0"/>
              <a:t>').</a:t>
            </a:r>
            <a:r>
              <a:rPr lang="es-ES" dirty="0" err="1"/>
              <a:t>count</a:t>
            </a:r>
            <a:r>
              <a:rPr lang="es-ES" dirty="0"/>
              <a:t>().</a:t>
            </a:r>
            <a:r>
              <a:rPr lang="es-ES" dirty="0" err="1"/>
              <a:t>rename</a:t>
            </a:r>
            <a:r>
              <a:rPr lang="es-ES" dirty="0"/>
              <a:t>(</a:t>
            </a:r>
            <a:r>
              <a:rPr lang="es-ES" dirty="0" err="1"/>
              <a:t>columns</a:t>
            </a:r>
            <a:r>
              <a:rPr lang="es-ES" dirty="0"/>
              <a:t>={'</a:t>
            </a:r>
            <a:r>
              <a:rPr lang="es-ES" dirty="0" err="1"/>
              <a:t>text</a:t>
            </a:r>
            <a:r>
              <a:rPr lang="es-ES" dirty="0"/>
              <a:t>': '</a:t>
            </a:r>
            <a:r>
              <a:rPr lang="es-ES" dirty="0" err="1"/>
              <a:t>count</a:t>
            </a:r>
            <a:r>
              <a:rPr lang="es-ES" dirty="0"/>
              <a:t>'})</a:t>
            </a:r>
          </a:p>
          <a:p>
            <a:r>
              <a:rPr lang="es-ES" dirty="0"/>
              <a:t>            </a:t>
            </a:r>
            <a:r>
              <a:rPr lang="es-ES" dirty="0" err="1"/>
              <a:t>freq_by_topic_df</a:t>
            </a:r>
            <a:r>
              <a:rPr lang="es-ES" dirty="0"/>
              <a:t> = </a:t>
            </a:r>
            <a:r>
              <a:rPr lang="es-ES" dirty="0" err="1"/>
              <a:t>pd.DataFrame</a:t>
            </a:r>
            <a:r>
              <a:rPr lang="es-ES" dirty="0"/>
              <a:t>(</a:t>
            </a:r>
            <a:r>
              <a:rPr lang="es-ES" dirty="0" err="1"/>
              <a:t>freq_by_topic</a:t>
            </a:r>
            <a:r>
              <a:rPr lang="es-ES" dirty="0"/>
              <a:t>)</a:t>
            </a:r>
          </a:p>
          <a:p>
            <a:r>
              <a:rPr lang="es-ES" dirty="0"/>
              <a:t>            </a:t>
            </a:r>
            <a:r>
              <a:rPr lang="es-ES" dirty="0" err="1"/>
              <a:t>freq_by_topic_df</a:t>
            </a:r>
            <a:r>
              <a:rPr lang="es-ES" dirty="0"/>
              <a:t> = </a:t>
            </a:r>
            <a:r>
              <a:rPr lang="es-ES" dirty="0" err="1"/>
              <a:t>freq_by_topic_df.sort_values</a:t>
            </a:r>
            <a:r>
              <a:rPr lang="es-ES" dirty="0"/>
              <a:t>(</a:t>
            </a:r>
            <a:r>
              <a:rPr lang="es-ES" dirty="0" err="1"/>
              <a:t>by</a:t>
            </a:r>
            <a:r>
              <a:rPr lang="es-ES" dirty="0"/>
              <a:t>='</a:t>
            </a:r>
            <a:r>
              <a:rPr lang="es-ES" dirty="0" err="1"/>
              <a:t>count</a:t>
            </a:r>
            <a:r>
              <a:rPr lang="es-ES" dirty="0"/>
              <a:t>', </a:t>
            </a:r>
            <a:r>
              <a:rPr lang="es-ES" dirty="0" err="1"/>
              <a:t>ascending</a:t>
            </a:r>
            <a:r>
              <a:rPr lang="es-ES" dirty="0"/>
              <a:t>=False)</a:t>
            </a:r>
          </a:p>
          <a:p>
            <a:endParaRPr lang="es-ES" dirty="0"/>
          </a:p>
          <a:p>
            <a:r>
              <a:rPr lang="es-ES" dirty="0"/>
              <a:t>            </a:t>
            </a:r>
            <a:r>
              <a:rPr lang="es-ES" dirty="0" err="1"/>
              <a:t>return</a:t>
            </a:r>
            <a:r>
              <a:rPr lang="es-ES" dirty="0"/>
              <a:t> </a:t>
            </a:r>
            <a:r>
              <a:rPr lang="es-ES" dirty="0" err="1"/>
              <a:t>freq_by_topic_df</a:t>
            </a:r>
            <a:endParaRPr lang="es-ES" dirty="0"/>
          </a:p>
          <a:p>
            <a:endParaRPr lang="es-ES" dirty="0"/>
          </a:p>
          <a:p>
            <a:r>
              <a:rPr lang="es-ES" dirty="0"/>
              <a:t>        </a:t>
            </a:r>
            <a:r>
              <a:rPr lang="es-ES" dirty="0" err="1"/>
              <a:t>except</a:t>
            </a:r>
            <a:r>
              <a:rPr lang="es-ES" dirty="0"/>
              <a:t> </a:t>
            </a:r>
            <a:r>
              <a:rPr lang="es-ES" dirty="0" err="1"/>
              <a:t>Exception</a:t>
            </a:r>
            <a:r>
              <a:rPr lang="es-ES" dirty="0"/>
              <a:t> as </a:t>
            </a:r>
            <a:r>
              <a:rPr lang="es-ES" dirty="0" err="1"/>
              <a:t>exc</a:t>
            </a:r>
            <a:r>
              <a:rPr lang="es-ES" dirty="0"/>
              <a:t>:</a:t>
            </a:r>
          </a:p>
          <a:p>
            <a:r>
              <a:rPr lang="es-ES" dirty="0"/>
              <a:t>            </a:t>
            </a:r>
            <a:r>
              <a:rPr lang="es-ES" dirty="0" err="1"/>
              <a:t>return</a:t>
            </a:r>
            <a:r>
              <a:rPr lang="es-ES" dirty="0"/>
              <a:t> </a:t>
            </a:r>
            <a:r>
              <a:rPr lang="es-ES" dirty="0" err="1"/>
              <a:t>exc</a:t>
            </a:r>
            <a:endParaRPr lang="es-ES" dirty="0"/>
          </a:p>
          <a:p>
            <a:endParaRPr lang="es-ES" dirty="0"/>
          </a:p>
          <a:p>
            <a:r>
              <a:rPr lang="es-ES" dirty="0"/>
              <a:t>    </a:t>
            </a:r>
            <a:r>
              <a:rPr lang="es-ES" dirty="0" err="1"/>
              <a:t>def</a:t>
            </a:r>
            <a:r>
              <a:rPr lang="es-ES" dirty="0"/>
              <a:t> </a:t>
            </a:r>
            <a:r>
              <a:rPr lang="es-ES" dirty="0" err="1"/>
              <a:t>plot_bar_with_values_text</a:t>
            </a:r>
            <a:r>
              <a:rPr lang="es-ES" dirty="0"/>
              <a:t>(</a:t>
            </a:r>
            <a:r>
              <a:rPr lang="es-ES" dirty="0" err="1"/>
              <a:t>self</a:t>
            </a:r>
            <a:r>
              <a:rPr lang="es-ES" dirty="0"/>
              <a:t>, </a:t>
            </a:r>
            <a:r>
              <a:rPr lang="es-ES" dirty="0" err="1"/>
              <a:t>x_vals</a:t>
            </a:r>
            <a:r>
              <a:rPr lang="es-ES" dirty="0"/>
              <a:t>, </a:t>
            </a:r>
            <a:r>
              <a:rPr lang="es-ES" dirty="0" err="1"/>
              <a:t>y_vals</a:t>
            </a:r>
            <a:r>
              <a:rPr lang="es-ES" dirty="0"/>
              <a:t>, </a:t>
            </a:r>
            <a:r>
              <a:rPr lang="es-ES" dirty="0" err="1"/>
              <a:t>title_text</a:t>
            </a:r>
            <a:r>
              <a:rPr lang="es-ES" dirty="0"/>
              <a:t>=</a:t>
            </a:r>
            <a:r>
              <a:rPr lang="es-ES" dirty="0" err="1"/>
              <a:t>None</a:t>
            </a:r>
            <a:r>
              <a:rPr lang="es-ES" dirty="0"/>
              <a:t>, </a:t>
            </a:r>
            <a:r>
              <a:rPr lang="es-ES" dirty="0" err="1"/>
              <a:t>textposition</a:t>
            </a:r>
            <a:r>
              <a:rPr lang="es-ES" dirty="0"/>
              <a:t>='auto', </a:t>
            </a:r>
            <a:r>
              <a:rPr lang="es-ES" dirty="0" err="1"/>
              <a:t>xaxis_title</a:t>
            </a:r>
            <a:r>
              <a:rPr lang="es-ES" dirty="0"/>
              <a:t>=</a:t>
            </a:r>
            <a:r>
              <a:rPr lang="es-ES" dirty="0" err="1"/>
              <a:t>None</a:t>
            </a:r>
            <a:r>
              <a:rPr lang="es-ES" dirty="0"/>
              <a:t>, </a:t>
            </a:r>
            <a:r>
              <a:rPr lang="es-ES" dirty="0" err="1"/>
              <a:t>yaxis_title</a:t>
            </a:r>
            <a:r>
              <a:rPr lang="es-ES" dirty="0"/>
              <a:t>=</a:t>
            </a:r>
            <a:r>
              <a:rPr lang="es-ES" dirty="0" err="1"/>
              <a:t>None</a:t>
            </a:r>
            <a:r>
              <a:rPr lang="es-ES" dirty="0"/>
              <a:t>):</a:t>
            </a:r>
          </a:p>
          <a:p>
            <a:r>
              <a:rPr lang="es-ES" dirty="0"/>
              <a:t>        try:</a:t>
            </a:r>
          </a:p>
          <a:p>
            <a:r>
              <a:rPr lang="es-ES" dirty="0"/>
              <a:t>            </a:t>
            </a:r>
            <a:r>
              <a:rPr lang="es-ES" dirty="0" err="1"/>
              <a:t>import</a:t>
            </a:r>
            <a:r>
              <a:rPr lang="es-ES" dirty="0"/>
              <a:t> </a:t>
            </a:r>
            <a:r>
              <a:rPr lang="es-ES" dirty="0" err="1"/>
              <a:t>plotly.graph_objects</a:t>
            </a:r>
            <a:r>
              <a:rPr lang="es-ES" dirty="0"/>
              <a:t> as </a:t>
            </a:r>
            <a:r>
              <a:rPr lang="es-ES" dirty="0" err="1"/>
              <a:t>go</a:t>
            </a:r>
            <a:endParaRPr lang="es-ES" dirty="0"/>
          </a:p>
          <a:p>
            <a:endParaRPr lang="es-ES" dirty="0"/>
          </a:p>
          <a:p>
            <a:r>
              <a:rPr lang="es-ES" dirty="0"/>
              <a:t>            </a:t>
            </a:r>
            <a:r>
              <a:rPr lang="es-ES" dirty="0" err="1"/>
              <a:t>fig</a:t>
            </a:r>
            <a:r>
              <a:rPr lang="es-ES" dirty="0"/>
              <a:t> = </a:t>
            </a:r>
            <a:r>
              <a:rPr lang="es-ES" dirty="0" err="1"/>
              <a:t>go.Figure</a:t>
            </a:r>
            <a:r>
              <a:rPr lang="es-ES" dirty="0"/>
              <a:t>(data=[</a:t>
            </a:r>
            <a:r>
              <a:rPr lang="es-ES" dirty="0" err="1"/>
              <a:t>go.Bar</a:t>
            </a:r>
            <a:r>
              <a:rPr lang="es-ES" dirty="0"/>
              <a:t>(</a:t>
            </a:r>
          </a:p>
          <a:p>
            <a:r>
              <a:rPr lang="es-ES" dirty="0"/>
              <a:t>                        x=</a:t>
            </a:r>
            <a:r>
              <a:rPr lang="es-ES" dirty="0" err="1"/>
              <a:t>x_vals</a:t>
            </a:r>
            <a:r>
              <a:rPr lang="es-ES" dirty="0"/>
              <a:t>, </a:t>
            </a:r>
          </a:p>
          <a:p>
            <a:r>
              <a:rPr lang="es-ES" dirty="0"/>
              <a:t>                        y=</a:t>
            </a:r>
            <a:r>
              <a:rPr lang="es-ES" dirty="0" err="1"/>
              <a:t>y_vals</a:t>
            </a:r>
            <a:r>
              <a:rPr lang="es-ES" dirty="0"/>
              <a:t>,</a:t>
            </a:r>
          </a:p>
          <a:p>
            <a:r>
              <a:rPr lang="es-ES" dirty="0"/>
              <a:t>                        </a:t>
            </a:r>
            <a:r>
              <a:rPr lang="es-ES" dirty="0" err="1"/>
              <a:t>text</a:t>
            </a:r>
            <a:r>
              <a:rPr lang="es-ES" dirty="0"/>
              <a:t>=</a:t>
            </a:r>
            <a:r>
              <a:rPr lang="es-ES" dirty="0" err="1"/>
              <a:t>y_vals</a:t>
            </a:r>
            <a:r>
              <a:rPr lang="es-ES" dirty="0"/>
              <a:t>,</a:t>
            </a:r>
          </a:p>
          <a:p>
            <a:r>
              <a:rPr lang="es-ES" dirty="0"/>
              <a:t>                        </a:t>
            </a:r>
            <a:r>
              <a:rPr lang="es-ES" dirty="0" err="1"/>
              <a:t>textposition</a:t>
            </a:r>
            <a:r>
              <a:rPr lang="es-ES" dirty="0"/>
              <a:t>=</a:t>
            </a:r>
            <a:r>
              <a:rPr lang="es-ES" dirty="0" err="1"/>
              <a:t>textposition</a:t>
            </a:r>
            <a:endParaRPr lang="es-ES" dirty="0"/>
          </a:p>
          <a:p>
            <a:r>
              <a:rPr lang="es-ES" dirty="0"/>
              <a:t>                    )])</a:t>
            </a:r>
          </a:p>
          <a:p>
            <a:endParaRPr lang="es-ES" dirty="0"/>
          </a:p>
          <a:p>
            <a:r>
              <a:rPr lang="es-ES" dirty="0"/>
              <a:t>            </a:t>
            </a:r>
            <a:r>
              <a:rPr lang="es-ES" dirty="0" err="1"/>
              <a:t>fig.update_layout</a:t>
            </a:r>
            <a:r>
              <a:rPr lang="es-ES" dirty="0"/>
              <a:t>(</a:t>
            </a:r>
            <a:r>
              <a:rPr lang="es-ES" dirty="0" err="1"/>
              <a:t>title_text</a:t>
            </a:r>
            <a:r>
              <a:rPr lang="es-ES" dirty="0"/>
              <a:t>=</a:t>
            </a:r>
            <a:r>
              <a:rPr lang="es-ES" dirty="0" err="1"/>
              <a:t>title_text</a:t>
            </a:r>
            <a:r>
              <a:rPr lang="es-ES" dirty="0"/>
              <a:t>, </a:t>
            </a:r>
            <a:r>
              <a:rPr lang="es-ES" dirty="0" err="1"/>
              <a:t>xaxis_title</a:t>
            </a:r>
            <a:r>
              <a:rPr lang="es-ES" dirty="0"/>
              <a:t>=</a:t>
            </a:r>
            <a:r>
              <a:rPr lang="es-ES" dirty="0" err="1"/>
              <a:t>xaxis_title</a:t>
            </a:r>
            <a:r>
              <a:rPr lang="es-ES" dirty="0"/>
              <a:t>, </a:t>
            </a:r>
            <a:r>
              <a:rPr lang="es-ES" dirty="0" err="1"/>
              <a:t>yaxis_title</a:t>
            </a:r>
            <a:r>
              <a:rPr lang="es-ES" dirty="0"/>
              <a:t>=</a:t>
            </a:r>
            <a:r>
              <a:rPr lang="es-ES" dirty="0" err="1"/>
              <a:t>yaxis_title</a:t>
            </a:r>
            <a:r>
              <a:rPr lang="es-ES" dirty="0"/>
              <a:t>)</a:t>
            </a:r>
          </a:p>
          <a:p>
            <a:endParaRPr lang="es-ES" dirty="0"/>
          </a:p>
          <a:p>
            <a:r>
              <a:rPr lang="es-ES" dirty="0"/>
              <a:t>            </a:t>
            </a:r>
            <a:r>
              <a:rPr lang="es-ES" dirty="0" err="1"/>
              <a:t>return</a:t>
            </a:r>
            <a:r>
              <a:rPr lang="es-ES" dirty="0"/>
              <a:t> </a:t>
            </a:r>
            <a:r>
              <a:rPr lang="es-ES" dirty="0" err="1"/>
              <a:t>fig</a:t>
            </a:r>
            <a:endParaRPr lang="es-ES" dirty="0"/>
          </a:p>
          <a:p>
            <a:endParaRPr lang="es-ES" dirty="0"/>
          </a:p>
          <a:p>
            <a:r>
              <a:rPr lang="es-ES" dirty="0"/>
              <a:t>        </a:t>
            </a:r>
            <a:r>
              <a:rPr lang="es-ES" dirty="0" err="1"/>
              <a:t>except</a:t>
            </a:r>
            <a:r>
              <a:rPr lang="es-ES" dirty="0"/>
              <a:t> </a:t>
            </a:r>
            <a:r>
              <a:rPr lang="es-ES" dirty="0" err="1"/>
              <a:t>Exception</a:t>
            </a:r>
            <a:r>
              <a:rPr lang="es-ES" dirty="0"/>
              <a:t> as </a:t>
            </a:r>
            <a:r>
              <a:rPr lang="es-ES" dirty="0" err="1"/>
              <a:t>exc</a:t>
            </a:r>
            <a:r>
              <a:rPr lang="es-ES" dirty="0"/>
              <a:t>:</a:t>
            </a:r>
          </a:p>
          <a:p>
            <a:r>
              <a:rPr lang="es-ES" dirty="0"/>
              <a:t>            </a:t>
            </a:r>
            <a:r>
              <a:rPr lang="es-ES" dirty="0" err="1"/>
              <a:t>return</a:t>
            </a:r>
            <a:r>
              <a:rPr lang="es-ES" dirty="0"/>
              <a:t> </a:t>
            </a:r>
            <a:r>
              <a:rPr lang="es-ES" dirty="0" err="1"/>
              <a:t>exc</a:t>
            </a:r>
            <a:endParaRPr lang="es-ES" dirty="0"/>
          </a:p>
          <a:p>
            <a:r>
              <a:rPr lang="es-ES" dirty="0"/>
              <a:t>```</a:t>
            </a:r>
          </a:p>
          <a:p>
            <a:endParaRPr lang="es-ES" dirty="0"/>
          </a:p>
          <a:p>
            <a:r>
              <a:rPr lang="es-ES" dirty="0"/>
              <a:t>In </a:t>
            </a:r>
            <a:r>
              <a:rPr lang="es-ES" dirty="0" err="1"/>
              <a:t>this</a:t>
            </a:r>
            <a:r>
              <a:rPr lang="es-ES" dirty="0"/>
              <a:t> </a:t>
            </a:r>
            <a:r>
              <a:rPr lang="es-ES" dirty="0" err="1"/>
              <a:t>updated</a:t>
            </a:r>
            <a:r>
              <a:rPr lang="es-ES" dirty="0"/>
              <a:t> </a:t>
            </a:r>
            <a:r>
              <a:rPr lang="es-ES" dirty="0" err="1"/>
              <a:t>code</a:t>
            </a:r>
            <a:r>
              <a:rPr lang="es-ES" dirty="0"/>
              <a:t>, a try-</a:t>
            </a:r>
            <a:r>
              <a:rPr lang="es-ES" dirty="0" err="1"/>
              <a:t>except</a:t>
            </a:r>
            <a:r>
              <a:rPr lang="es-ES" dirty="0"/>
              <a:t> block </a:t>
            </a:r>
            <a:r>
              <a:rPr lang="es-ES" dirty="0" err="1"/>
              <a:t>is</a:t>
            </a:r>
            <a:r>
              <a:rPr lang="es-ES" dirty="0"/>
              <a:t> </a:t>
            </a:r>
            <a:r>
              <a:rPr lang="es-ES" dirty="0" err="1"/>
              <a:t>added</a:t>
            </a:r>
            <a:r>
              <a:rPr lang="es-ES" dirty="0"/>
              <a:t> </a:t>
            </a:r>
            <a:r>
              <a:rPr lang="es-ES" dirty="0" err="1"/>
              <a:t>to</a:t>
            </a:r>
            <a:r>
              <a:rPr lang="es-ES" dirty="0"/>
              <a:t> </a:t>
            </a:r>
            <a:r>
              <a:rPr lang="es-ES" dirty="0" err="1"/>
              <a:t>both</a:t>
            </a:r>
            <a:r>
              <a:rPr lang="es-ES" dirty="0"/>
              <a:t> </a:t>
            </a:r>
            <a:r>
              <a:rPr lang="es-ES" dirty="0" err="1"/>
              <a:t>the</a:t>
            </a:r>
            <a:r>
              <a:rPr lang="es-ES" dirty="0"/>
              <a:t> `</a:t>
            </a:r>
            <a:r>
              <a:rPr lang="es-ES" dirty="0" err="1"/>
              <a:t>get_freq_by_topic</a:t>
            </a:r>
            <a:r>
              <a:rPr lang="es-ES" dirty="0"/>
              <a:t>` and `</a:t>
            </a:r>
            <a:r>
              <a:rPr lang="es-ES" dirty="0" err="1"/>
              <a:t>plot_bar_with_values_text</a:t>
            </a:r>
            <a:r>
              <a:rPr lang="es-ES" dirty="0"/>
              <a:t>` </a:t>
            </a:r>
            <a:r>
              <a:rPr lang="es-ES" dirty="0" err="1"/>
              <a:t>methods</a:t>
            </a:r>
            <a:r>
              <a:rPr lang="es-ES" dirty="0"/>
              <a:t>. </a:t>
            </a:r>
            <a:r>
              <a:rPr lang="es-ES" dirty="0" err="1"/>
              <a:t>If</a:t>
            </a:r>
            <a:r>
              <a:rPr lang="es-ES" dirty="0"/>
              <a:t> </a:t>
            </a:r>
            <a:r>
              <a:rPr lang="es-ES" dirty="0" err="1"/>
              <a:t>any</a:t>
            </a:r>
            <a:r>
              <a:rPr lang="es-ES" dirty="0"/>
              <a:t> </a:t>
            </a:r>
            <a:r>
              <a:rPr lang="es-ES" dirty="0" err="1"/>
              <a:t>exception</a:t>
            </a:r>
            <a:r>
              <a:rPr lang="es-ES" dirty="0"/>
              <a:t> </a:t>
            </a:r>
            <a:r>
              <a:rPr lang="es-ES" dirty="0" err="1"/>
              <a:t>occurs</a:t>
            </a:r>
            <a:r>
              <a:rPr lang="es-ES" dirty="0"/>
              <a:t> </a:t>
            </a:r>
            <a:r>
              <a:rPr lang="es-ES" dirty="0" err="1"/>
              <a:t>within</a:t>
            </a:r>
            <a:r>
              <a:rPr lang="es-ES" dirty="0"/>
              <a:t> </a:t>
            </a:r>
            <a:r>
              <a:rPr lang="es-ES" dirty="0" err="1"/>
              <a:t>the</a:t>
            </a:r>
            <a:r>
              <a:rPr lang="es-ES" dirty="0"/>
              <a:t> try block, </a:t>
            </a:r>
            <a:r>
              <a:rPr lang="es-ES" dirty="0" err="1"/>
              <a:t>it</a:t>
            </a:r>
            <a:r>
              <a:rPr lang="es-ES" dirty="0"/>
              <a:t> </a:t>
            </a:r>
            <a:r>
              <a:rPr lang="es-ES" dirty="0" err="1"/>
              <a:t>will</a:t>
            </a:r>
            <a:r>
              <a:rPr lang="es-ES" dirty="0"/>
              <a:t> be </a:t>
            </a:r>
            <a:r>
              <a:rPr lang="es-ES" dirty="0" err="1"/>
              <a:t>caught</a:t>
            </a:r>
            <a:r>
              <a:rPr lang="es-ES" dirty="0"/>
              <a:t> </a:t>
            </a:r>
            <a:r>
              <a:rPr lang="es-ES" dirty="0" err="1"/>
              <a:t>by</a:t>
            </a:r>
            <a:r>
              <a:rPr lang="es-ES" dirty="0"/>
              <a:t> </a:t>
            </a:r>
            <a:r>
              <a:rPr lang="es-ES" dirty="0" err="1"/>
              <a:t>the</a:t>
            </a:r>
            <a:r>
              <a:rPr lang="es-ES" dirty="0"/>
              <a:t> </a:t>
            </a:r>
            <a:r>
              <a:rPr lang="es-ES" dirty="0" err="1"/>
              <a:t>except</a:t>
            </a:r>
            <a:r>
              <a:rPr lang="es-ES" dirty="0"/>
              <a:t> block, and </a:t>
            </a:r>
            <a:r>
              <a:rPr lang="es-ES" dirty="0" err="1"/>
              <a:t>the</a:t>
            </a:r>
            <a:r>
              <a:rPr lang="es-ES" dirty="0"/>
              <a:t> </a:t>
            </a:r>
            <a:r>
              <a:rPr lang="es-ES" dirty="0" err="1"/>
              <a:t>exception</a:t>
            </a:r>
            <a:r>
              <a:rPr lang="es-ES" dirty="0"/>
              <a:t> </a:t>
            </a:r>
            <a:r>
              <a:rPr lang="es-ES" dirty="0" err="1"/>
              <a:t>object</a:t>
            </a:r>
            <a:r>
              <a:rPr lang="es-ES" dirty="0"/>
              <a:t> </a:t>
            </a:r>
            <a:r>
              <a:rPr lang="es-ES" dirty="0" err="1"/>
              <a:t>will</a:t>
            </a:r>
            <a:r>
              <a:rPr lang="es-ES" dirty="0"/>
              <a:t> be </a:t>
            </a:r>
            <a:r>
              <a:rPr lang="es-ES" dirty="0" err="1"/>
              <a:t>returned</a:t>
            </a:r>
            <a:r>
              <a:rPr lang="es-ES" dirty="0"/>
              <a:t>. </a:t>
            </a:r>
            <a:r>
              <a:rPr lang="es-ES" dirty="0" err="1"/>
              <a:t>This</a:t>
            </a:r>
            <a:r>
              <a:rPr lang="es-ES" dirty="0"/>
              <a:t> </a:t>
            </a:r>
            <a:r>
              <a:rPr lang="es-ES" dirty="0" err="1"/>
              <a:t>allows</a:t>
            </a:r>
            <a:r>
              <a:rPr lang="es-ES" dirty="0"/>
              <a:t> </a:t>
            </a:r>
            <a:r>
              <a:rPr lang="es-ES" dirty="0" err="1"/>
              <a:t>you</a:t>
            </a:r>
            <a:r>
              <a:rPr lang="es-ES" dirty="0"/>
              <a:t> </a:t>
            </a:r>
            <a:r>
              <a:rPr lang="es-ES" dirty="0" err="1"/>
              <a:t>to</a:t>
            </a:r>
            <a:r>
              <a:rPr lang="es-ES" dirty="0"/>
              <a:t> </a:t>
            </a:r>
            <a:r>
              <a:rPr lang="es-ES" dirty="0" err="1"/>
              <a:t>handle</a:t>
            </a:r>
            <a:r>
              <a:rPr lang="es-ES" dirty="0"/>
              <a:t> and </a:t>
            </a:r>
            <a:r>
              <a:rPr lang="es-ES" dirty="0" err="1"/>
              <a:t>potentially</a:t>
            </a:r>
            <a:r>
              <a:rPr lang="es-ES" dirty="0"/>
              <a:t> </a:t>
            </a:r>
            <a:r>
              <a:rPr lang="es-ES" dirty="0" err="1"/>
              <a:t>display</a:t>
            </a:r>
            <a:r>
              <a:rPr lang="es-ES" dirty="0"/>
              <a:t> </a:t>
            </a:r>
            <a:r>
              <a:rPr lang="es-ES" dirty="0" err="1"/>
              <a:t>or</a:t>
            </a:r>
            <a:r>
              <a:rPr lang="es-ES" dirty="0"/>
              <a:t> log </a:t>
            </a:r>
            <a:r>
              <a:rPr lang="es-ES" dirty="0" err="1"/>
              <a:t>the</a:t>
            </a:r>
            <a:r>
              <a:rPr lang="es-ES" dirty="0"/>
              <a:t> </a:t>
            </a:r>
            <a:r>
              <a:rPr lang="es-ES" dirty="0" err="1"/>
              <a:t>exception</a:t>
            </a:r>
            <a:r>
              <a:rPr lang="es-ES" dirty="0"/>
              <a:t> </a:t>
            </a:r>
            <a:r>
              <a:rPr lang="es-ES" dirty="0" err="1"/>
              <a:t>information</a:t>
            </a:r>
            <a:r>
              <a:rPr lang="es-ES" dirty="0"/>
              <a:t>.</a:t>
            </a:r>
          </a:p>
          <a:p>
            <a:endParaRPr lang="es-ES" dirty="0"/>
          </a:p>
          <a:p>
            <a:r>
              <a:rPr lang="es-ES" dirty="0" err="1"/>
              <a:t>GermanCM</a:t>
            </a:r>
            <a:r>
              <a:rPr lang="es-ES" dirty="0"/>
              <a:t>: añade a este </a:t>
            </a:r>
            <a:r>
              <a:rPr lang="es-ES" dirty="0" err="1"/>
              <a:t>codigo</a:t>
            </a:r>
            <a:r>
              <a:rPr lang="es-ES" dirty="0"/>
              <a:t> try catch y </a:t>
            </a:r>
            <a:r>
              <a:rPr lang="es-ES" dirty="0" err="1"/>
              <a:t>docstring</a:t>
            </a:r>
            <a:endParaRPr lang="es-ES" dirty="0"/>
          </a:p>
          <a:p>
            <a:endParaRPr lang="es-ES" dirty="0"/>
          </a:p>
          <a:p>
            <a:r>
              <a:rPr lang="es-ES" dirty="0"/>
              <a:t>GitHub </a:t>
            </a:r>
            <a:r>
              <a:rPr lang="es-ES" dirty="0" err="1"/>
              <a:t>Copilot</a:t>
            </a:r>
            <a:r>
              <a:rPr lang="es-ES" dirty="0"/>
              <a:t>: </a:t>
            </a:r>
            <a:r>
              <a:rPr lang="es-ES" dirty="0" err="1"/>
              <a:t>Certainly</a:t>
            </a:r>
            <a:r>
              <a:rPr lang="es-ES" dirty="0"/>
              <a:t>! </a:t>
            </a:r>
            <a:r>
              <a:rPr lang="es-ES" dirty="0" err="1"/>
              <a:t>Here's</a:t>
            </a:r>
            <a:r>
              <a:rPr lang="es-ES" dirty="0"/>
              <a:t> </a:t>
            </a:r>
            <a:r>
              <a:rPr lang="es-ES" dirty="0" err="1"/>
              <a:t>the</a:t>
            </a:r>
            <a:r>
              <a:rPr lang="es-ES" dirty="0"/>
              <a:t> </a:t>
            </a:r>
            <a:r>
              <a:rPr lang="es-ES" dirty="0" err="1"/>
              <a:t>updated</a:t>
            </a:r>
            <a:r>
              <a:rPr lang="es-ES" dirty="0"/>
              <a:t> </a:t>
            </a:r>
            <a:r>
              <a:rPr lang="es-ES" dirty="0" err="1"/>
              <a:t>code</a:t>
            </a:r>
            <a:r>
              <a:rPr lang="es-ES" dirty="0"/>
              <a:t> </a:t>
            </a:r>
            <a:r>
              <a:rPr lang="es-ES" dirty="0" err="1"/>
              <a:t>with</a:t>
            </a:r>
            <a:r>
              <a:rPr lang="es-ES" dirty="0"/>
              <a:t> a try-</a:t>
            </a:r>
            <a:r>
              <a:rPr lang="es-ES" dirty="0" err="1"/>
              <a:t>except</a:t>
            </a:r>
            <a:r>
              <a:rPr lang="es-ES" dirty="0"/>
              <a:t> block and </a:t>
            </a:r>
            <a:r>
              <a:rPr lang="es-ES" dirty="0" err="1"/>
              <a:t>docstring</a:t>
            </a:r>
            <a:r>
              <a:rPr lang="es-ES" dirty="0"/>
              <a:t> </a:t>
            </a:r>
            <a:r>
              <a:rPr lang="es-ES" dirty="0" err="1"/>
              <a:t>added</a:t>
            </a:r>
            <a:r>
              <a:rPr lang="es-ES" dirty="0"/>
              <a:t>:</a:t>
            </a:r>
          </a:p>
          <a:p>
            <a:endParaRPr lang="es-ES" dirty="0"/>
          </a:p>
          <a:p>
            <a:r>
              <a:rPr lang="es-ES" dirty="0"/>
              <a:t>```</a:t>
            </a:r>
            <a:r>
              <a:rPr lang="es-ES" dirty="0" err="1"/>
              <a:t>python</a:t>
            </a:r>
            <a:endParaRPr lang="es-ES" dirty="0"/>
          </a:p>
          <a:p>
            <a:r>
              <a:rPr lang="es-ES" dirty="0" err="1"/>
              <a:t>def</a:t>
            </a:r>
            <a:r>
              <a:rPr lang="es-ES" dirty="0"/>
              <a:t> </a:t>
            </a:r>
            <a:r>
              <a:rPr lang="es-ES" dirty="0" err="1"/>
              <a:t>get_messages_by_category</a:t>
            </a:r>
            <a:r>
              <a:rPr lang="es-ES" dirty="0"/>
              <a:t>(</a:t>
            </a:r>
            <a:r>
              <a:rPr lang="es-ES" dirty="0" err="1"/>
              <a:t>data_exp_obj</a:t>
            </a:r>
            <a:r>
              <a:rPr lang="es-ES" dirty="0"/>
              <a:t>):</a:t>
            </a:r>
          </a:p>
          <a:p>
            <a:r>
              <a:rPr lang="es-ES" dirty="0"/>
              <a:t>    """</a:t>
            </a:r>
          </a:p>
          <a:p>
            <a:r>
              <a:rPr lang="es-ES" dirty="0"/>
              <a:t>    </a:t>
            </a:r>
            <a:r>
              <a:rPr lang="es-ES" dirty="0" err="1"/>
              <a:t>Get</a:t>
            </a:r>
            <a:r>
              <a:rPr lang="es-ES" dirty="0"/>
              <a:t> </a:t>
            </a:r>
            <a:r>
              <a:rPr lang="es-ES" dirty="0" err="1"/>
              <a:t>messages</a:t>
            </a:r>
            <a:r>
              <a:rPr lang="es-ES" dirty="0"/>
              <a:t> </a:t>
            </a:r>
            <a:r>
              <a:rPr lang="es-ES" dirty="0" err="1"/>
              <a:t>grouped</a:t>
            </a:r>
            <a:r>
              <a:rPr lang="es-ES" dirty="0"/>
              <a:t> </a:t>
            </a:r>
            <a:r>
              <a:rPr lang="es-ES" dirty="0" err="1"/>
              <a:t>by</a:t>
            </a:r>
            <a:r>
              <a:rPr lang="es-ES" dirty="0"/>
              <a:t> </a:t>
            </a:r>
            <a:r>
              <a:rPr lang="es-ES" dirty="0" err="1"/>
              <a:t>category</a:t>
            </a:r>
            <a:r>
              <a:rPr lang="es-ES" dirty="0"/>
              <a:t> </a:t>
            </a:r>
            <a:r>
              <a:rPr lang="es-ES" dirty="0" err="1"/>
              <a:t>from</a:t>
            </a:r>
            <a:r>
              <a:rPr lang="es-ES" dirty="0"/>
              <a:t> a </a:t>
            </a:r>
            <a:r>
              <a:rPr lang="es-ES" dirty="0" err="1"/>
              <a:t>DatasetExplorer</a:t>
            </a:r>
            <a:r>
              <a:rPr lang="es-ES" dirty="0"/>
              <a:t> </a:t>
            </a:r>
            <a:r>
              <a:rPr lang="es-ES" dirty="0" err="1"/>
              <a:t>object</a:t>
            </a:r>
            <a:r>
              <a:rPr lang="es-ES" dirty="0"/>
              <a:t>.</a:t>
            </a:r>
          </a:p>
          <a:p>
            <a:endParaRPr lang="es-ES" dirty="0"/>
          </a:p>
          <a:p>
            <a:r>
              <a:rPr lang="es-ES" dirty="0"/>
              <a:t>    </a:t>
            </a:r>
            <a:r>
              <a:rPr lang="es-ES" dirty="0" err="1"/>
              <a:t>Args</a:t>
            </a:r>
            <a:r>
              <a:rPr lang="es-ES" dirty="0"/>
              <a:t>:</a:t>
            </a:r>
          </a:p>
          <a:p>
            <a:r>
              <a:rPr lang="es-ES" dirty="0"/>
              <a:t>        </a:t>
            </a:r>
            <a:r>
              <a:rPr lang="es-ES" dirty="0" err="1"/>
              <a:t>data_exp_obj</a:t>
            </a:r>
            <a:r>
              <a:rPr lang="es-ES" dirty="0"/>
              <a:t> (</a:t>
            </a:r>
            <a:r>
              <a:rPr lang="es-ES" dirty="0" err="1"/>
              <a:t>DatasetExplorer</a:t>
            </a:r>
            <a:r>
              <a:rPr lang="es-ES" dirty="0"/>
              <a:t>): </a:t>
            </a:r>
            <a:r>
              <a:rPr lang="es-ES" dirty="0" err="1"/>
              <a:t>The</a:t>
            </a:r>
            <a:r>
              <a:rPr lang="es-ES" dirty="0"/>
              <a:t> </a:t>
            </a:r>
            <a:r>
              <a:rPr lang="es-ES" dirty="0" err="1"/>
              <a:t>DatasetExplorer</a:t>
            </a:r>
            <a:r>
              <a:rPr lang="es-ES" dirty="0"/>
              <a:t> </a:t>
            </a:r>
            <a:r>
              <a:rPr lang="es-ES" dirty="0" err="1"/>
              <a:t>object</a:t>
            </a:r>
            <a:r>
              <a:rPr lang="es-ES" dirty="0"/>
              <a:t> </a:t>
            </a:r>
            <a:r>
              <a:rPr lang="es-ES" dirty="0" err="1"/>
              <a:t>containing</a:t>
            </a:r>
            <a:r>
              <a:rPr lang="es-ES" dirty="0"/>
              <a:t> </a:t>
            </a:r>
            <a:r>
              <a:rPr lang="es-ES" dirty="0" err="1"/>
              <a:t>the</a:t>
            </a:r>
            <a:r>
              <a:rPr lang="es-ES" dirty="0"/>
              <a:t> </a:t>
            </a:r>
            <a:r>
              <a:rPr lang="es-ES" dirty="0" err="1"/>
              <a:t>dataset</a:t>
            </a:r>
            <a:r>
              <a:rPr lang="es-ES" dirty="0"/>
              <a:t>.</a:t>
            </a:r>
          </a:p>
          <a:p>
            <a:endParaRPr lang="es-ES" dirty="0"/>
          </a:p>
          <a:p>
            <a:r>
              <a:rPr lang="es-ES" dirty="0"/>
              <a:t>    </a:t>
            </a:r>
            <a:r>
              <a:rPr lang="es-ES" dirty="0" err="1"/>
              <a:t>Returns</a:t>
            </a:r>
            <a:r>
              <a:rPr lang="es-ES" dirty="0"/>
              <a:t>:</a:t>
            </a:r>
          </a:p>
          <a:p>
            <a:r>
              <a:rPr lang="es-ES" dirty="0"/>
              <a:t>        </a:t>
            </a:r>
            <a:r>
              <a:rPr lang="es-ES" dirty="0" err="1"/>
              <a:t>dict</a:t>
            </a:r>
            <a:r>
              <a:rPr lang="es-ES" dirty="0"/>
              <a:t>: A </a:t>
            </a:r>
            <a:r>
              <a:rPr lang="es-ES" dirty="0" err="1"/>
              <a:t>dictionary</a:t>
            </a:r>
            <a:r>
              <a:rPr lang="es-ES" dirty="0"/>
              <a:t> </a:t>
            </a:r>
            <a:r>
              <a:rPr lang="es-ES" dirty="0" err="1"/>
              <a:t>where</a:t>
            </a:r>
            <a:r>
              <a:rPr lang="es-ES" dirty="0"/>
              <a:t> </a:t>
            </a:r>
            <a:r>
              <a:rPr lang="es-ES" dirty="0" err="1"/>
              <a:t>the</a:t>
            </a:r>
            <a:r>
              <a:rPr lang="es-ES" dirty="0"/>
              <a:t> </a:t>
            </a:r>
            <a:r>
              <a:rPr lang="es-ES" dirty="0" err="1"/>
              <a:t>keys</a:t>
            </a:r>
            <a:r>
              <a:rPr lang="es-ES" dirty="0"/>
              <a:t> are </a:t>
            </a:r>
            <a:r>
              <a:rPr lang="es-ES" dirty="0" err="1"/>
              <a:t>the</a:t>
            </a:r>
            <a:r>
              <a:rPr lang="es-ES" dirty="0"/>
              <a:t> </a:t>
            </a:r>
            <a:r>
              <a:rPr lang="es-ES" dirty="0" err="1"/>
              <a:t>categories</a:t>
            </a:r>
            <a:r>
              <a:rPr lang="es-ES" dirty="0"/>
              <a:t> and </a:t>
            </a:r>
            <a:r>
              <a:rPr lang="es-ES" dirty="0" err="1"/>
              <a:t>the</a:t>
            </a:r>
            <a:r>
              <a:rPr lang="es-ES" dirty="0"/>
              <a:t> </a:t>
            </a:r>
            <a:r>
              <a:rPr lang="es-ES" dirty="0" err="1"/>
              <a:t>values</a:t>
            </a:r>
            <a:r>
              <a:rPr lang="es-ES" dirty="0"/>
              <a:t> are </a:t>
            </a:r>
            <a:r>
              <a:rPr lang="es-ES" dirty="0" err="1"/>
              <a:t>arrays</a:t>
            </a:r>
            <a:r>
              <a:rPr lang="es-ES" dirty="0"/>
              <a:t> </a:t>
            </a:r>
            <a:r>
              <a:rPr lang="es-ES" dirty="0" err="1"/>
              <a:t>of</a:t>
            </a:r>
            <a:r>
              <a:rPr lang="es-ES" dirty="0"/>
              <a:t> </a:t>
            </a:r>
            <a:r>
              <a:rPr lang="es-ES" dirty="0" err="1"/>
              <a:t>messages</a:t>
            </a:r>
            <a:r>
              <a:rPr lang="es-ES" dirty="0"/>
              <a:t>.</a:t>
            </a:r>
          </a:p>
          <a:p>
            <a:endParaRPr lang="es-ES" dirty="0"/>
          </a:p>
          <a:p>
            <a:r>
              <a:rPr lang="es-ES" dirty="0"/>
              <a:t>    """</a:t>
            </a:r>
          </a:p>
          <a:p>
            <a:r>
              <a:rPr lang="es-ES" dirty="0"/>
              <a:t>    try:</a:t>
            </a:r>
          </a:p>
          <a:p>
            <a:r>
              <a:rPr lang="es-ES" dirty="0"/>
              <a:t>        </a:t>
            </a:r>
            <a:r>
              <a:rPr lang="es-ES" dirty="0" err="1"/>
              <a:t>msgs_by_categ_dict</a:t>
            </a:r>
            <a:r>
              <a:rPr lang="es-ES" dirty="0"/>
              <a:t> = {}</a:t>
            </a:r>
          </a:p>
          <a:p>
            <a:endParaRPr lang="es-ES" dirty="0"/>
          </a:p>
          <a:p>
            <a:r>
              <a:rPr lang="es-ES" dirty="0"/>
              <a:t>        </a:t>
            </a:r>
            <a:r>
              <a:rPr lang="es-ES" dirty="0" err="1"/>
              <a:t>for</a:t>
            </a:r>
            <a:r>
              <a:rPr lang="es-ES" dirty="0"/>
              <a:t> </a:t>
            </a:r>
            <a:r>
              <a:rPr lang="es-ES" dirty="0" err="1"/>
              <a:t>categ</a:t>
            </a:r>
            <a:r>
              <a:rPr lang="es-ES" dirty="0"/>
              <a:t> in </a:t>
            </a:r>
            <a:r>
              <a:rPr lang="es-ES" dirty="0" err="1"/>
              <a:t>data_exp_obj.get_freq_by_topic</a:t>
            </a:r>
            <a:r>
              <a:rPr lang="es-ES" dirty="0"/>
              <a:t>().</a:t>
            </a:r>
            <a:r>
              <a:rPr lang="es-ES" dirty="0" err="1"/>
              <a:t>index.values.unique</a:t>
            </a:r>
            <a:r>
              <a:rPr lang="es-ES" dirty="0"/>
              <a:t>():</a:t>
            </a:r>
          </a:p>
          <a:p>
            <a:r>
              <a:rPr lang="es-ES" dirty="0"/>
              <a:t>            </a:t>
            </a:r>
            <a:r>
              <a:rPr lang="es-ES" dirty="0" err="1"/>
              <a:t>categ_mask</a:t>
            </a:r>
            <a:r>
              <a:rPr lang="es-ES" dirty="0"/>
              <a:t> = </a:t>
            </a:r>
            <a:r>
              <a:rPr lang="es-ES" dirty="0" err="1"/>
              <a:t>data_exp_obj.dataframe</a:t>
            </a:r>
            <a:r>
              <a:rPr lang="es-ES" dirty="0"/>
              <a:t>_['</a:t>
            </a:r>
            <a:r>
              <a:rPr lang="es-ES" dirty="0" err="1"/>
              <a:t>category</a:t>
            </a:r>
            <a:r>
              <a:rPr lang="es-ES" dirty="0"/>
              <a:t>'] == </a:t>
            </a:r>
            <a:r>
              <a:rPr lang="es-ES" dirty="0" err="1"/>
              <a:t>categ</a:t>
            </a:r>
            <a:endParaRPr lang="es-ES" dirty="0"/>
          </a:p>
          <a:p>
            <a:r>
              <a:rPr lang="es-ES" dirty="0"/>
              <a:t>            </a:t>
            </a:r>
            <a:r>
              <a:rPr lang="es-ES" dirty="0" err="1"/>
              <a:t>msgs_by_categ_dict</a:t>
            </a:r>
            <a:r>
              <a:rPr lang="es-ES" dirty="0"/>
              <a:t>[</a:t>
            </a:r>
            <a:r>
              <a:rPr lang="es-ES" dirty="0" err="1"/>
              <a:t>categ</a:t>
            </a:r>
            <a:r>
              <a:rPr lang="es-ES" dirty="0"/>
              <a:t>] = </a:t>
            </a:r>
            <a:r>
              <a:rPr lang="es-ES" dirty="0" err="1"/>
              <a:t>data_exp_obj.dataframe</a:t>
            </a:r>
            <a:r>
              <a:rPr lang="es-ES" dirty="0"/>
              <a:t>_[</a:t>
            </a:r>
            <a:r>
              <a:rPr lang="es-ES" dirty="0" err="1"/>
              <a:t>categ_mask</a:t>
            </a:r>
            <a:r>
              <a:rPr lang="es-ES" dirty="0"/>
              <a:t>]['</a:t>
            </a:r>
            <a:r>
              <a:rPr lang="es-ES" dirty="0" err="1"/>
              <a:t>text</a:t>
            </a:r>
            <a:r>
              <a:rPr lang="es-ES" dirty="0"/>
              <a:t>'].</a:t>
            </a:r>
            <a:r>
              <a:rPr lang="es-ES" dirty="0" err="1"/>
              <a:t>values</a:t>
            </a:r>
            <a:endParaRPr lang="es-ES" dirty="0"/>
          </a:p>
          <a:p>
            <a:endParaRPr lang="es-ES" dirty="0"/>
          </a:p>
          <a:p>
            <a:r>
              <a:rPr lang="es-ES" dirty="0"/>
              <a:t>        </a:t>
            </a:r>
            <a:r>
              <a:rPr lang="es-ES" dirty="0" err="1"/>
              <a:t>return</a:t>
            </a:r>
            <a:r>
              <a:rPr lang="es-ES" dirty="0"/>
              <a:t> </a:t>
            </a:r>
            <a:r>
              <a:rPr lang="es-ES" dirty="0" err="1"/>
              <a:t>msgs_by_categ_dict</a:t>
            </a:r>
            <a:endParaRPr lang="es-ES" dirty="0"/>
          </a:p>
          <a:p>
            <a:endParaRPr lang="es-ES" dirty="0"/>
          </a:p>
          <a:p>
            <a:r>
              <a:rPr lang="es-ES" dirty="0"/>
              <a:t>    </a:t>
            </a:r>
            <a:r>
              <a:rPr lang="es-ES" dirty="0" err="1"/>
              <a:t>except</a:t>
            </a:r>
            <a:r>
              <a:rPr lang="es-ES" dirty="0"/>
              <a:t> </a:t>
            </a:r>
            <a:r>
              <a:rPr lang="es-ES" dirty="0" err="1"/>
              <a:t>Exception</a:t>
            </a:r>
            <a:r>
              <a:rPr lang="es-ES" dirty="0"/>
              <a:t> as </a:t>
            </a:r>
            <a:r>
              <a:rPr lang="es-ES" dirty="0" err="1"/>
              <a:t>exc</a:t>
            </a:r>
            <a:r>
              <a:rPr lang="es-ES" dirty="0"/>
              <a:t>:</a:t>
            </a:r>
          </a:p>
          <a:p>
            <a:r>
              <a:rPr lang="es-ES" dirty="0"/>
              <a:t>        </a:t>
            </a:r>
            <a:r>
              <a:rPr lang="es-ES" dirty="0" err="1"/>
              <a:t>return</a:t>
            </a:r>
            <a:r>
              <a:rPr lang="es-ES" dirty="0"/>
              <a:t> </a:t>
            </a:r>
            <a:r>
              <a:rPr lang="es-ES" dirty="0" err="1"/>
              <a:t>exc</a:t>
            </a:r>
            <a:endParaRPr lang="es-ES" dirty="0"/>
          </a:p>
          <a:p>
            <a:r>
              <a:rPr lang="es-ES" dirty="0"/>
              <a:t>```</a:t>
            </a:r>
          </a:p>
          <a:p>
            <a:endParaRPr lang="es-ES" dirty="0"/>
          </a:p>
          <a:p>
            <a:r>
              <a:rPr lang="es-ES" dirty="0"/>
              <a:t>In </a:t>
            </a:r>
            <a:r>
              <a:rPr lang="es-ES" dirty="0" err="1"/>
              <a:t>this</a:t>
            </a:r>
            <a:r>
              <a:rPr lang="es-ES" dirty="0"/>
              <a:t> </a:t>
            </a:r>
            <a:r>
              <a:rPr lang="es-ES" dirty="0" err="1"/>
              <a:t>updated</a:t>
            </a:r>
            <a:r>
              <a:rPr lang="es-ES" dirty="0"/>
              <a:t> </a:t>
            </a:r>
            <a:r>
              <a:rPr lang="es-ES" dirty="0" err="1"/>
              <a:t>code</a:t>
            </a:r>
            <a:r>
              <a:rPr lang="es-ES" dirty="0"/>
              <a:t>, a try-</a:t>
            </a:r>
            <a:r>
              <a:rPr lang="es-ES" dirty="0" err="1"/>
              <a:t>except</a:t>
            </a:r>
            <a:r>
              <a:rPr lang="es-ES" dirty="0"/>
              <a:t> block </a:t>
            </a:r>
            <a:r>
              <a:rPr lang="es-ES" dirty="0" err="1"/>
              <a:t>is</a:t>
            </a:r>
            <a:r>
              <a:rPr lang="es-ES" dirty="0"/>
              <a:t> </a:t>
            </a:r>
            <a:r>
              <a:rPr lang="es-ES" dirty="0" err="1"/>
              <a:t>added</a:t>
            </a:r>
            <a:r>
              <a:rPr lang="es-ES" dirty="0"/>
              <a:t> </a:t>
            </a:r>
            <a:r>
              <a:rPr lang="es-ES" dirty="0" err="1"/>
              <a:t>to</a:t>
            </a:r>
            <a:r>
              <a:rPr lang="es-ES" dirty="0"/>
              <a:t> </a:t>
            </a:r>
            <a:r>
              <a:rPr lang="es-ES" dirty="0" err="1"/>
              <a:t>the</a:t>
            </a:r>
            <a:r>
              <a:rPr lang="es-ES" dirty="0"/>
              <a:t> `</a:t>
            </a:r>
            <a:r>
              <a:rPr lang="es-ES" dirty="0" err="1"/>
              <a:t>get_messages_by_category</a:t>
            </a:r>
            <a:r>
              <a:rPr lang="es-ES" dirty="0"/>
              <a:t>` </a:t>
            </a:r>
            <a:r>
              <a:rPr lang="es-ES" dirty="0" err="1"/>
              <a:t>function</a:t>
            </a:r>
            <a:r>
              <a:rPr lang="es-ES" dirty="0"/>
              <a:t>. </a:t>
            </a:r>
            <a:r>
              <a:rPr lang="es-ES" dirty="0" err="1"/>
              <a:t>If</a:t>
            </a:r>
            <a:r>
              <a:rPr lang="es-ES" dirty="0"/>
              <a:t> </a:t>
            </a:r>
            <a:r>
              <a:rPr lang="es-ES" dirty="0" err="1"/>
              <a:t>any</a:t>
            </a:r>
            <a:r>
              <a:rPr lang="es-ES" dirty="0"/>
              <a:t> </a:t>
            </a:r>
            <a:r>
              <a:rPr lang="es-ES" dirty="0" err="1"/>
              <a:t>exception</a:t>
            </a:r>
            <a:r>
              <a:rPr lang="es-ES" dirty="0"/>
              <a:t> </a:t>
            </a:r>
            <a:r>
              <a:rPr lang="es-ES" dirty="0" err="1"/>
              <a:t>occurs</a:t>
            </a:r>
            <a:r>
              <a:rPr lang="es-ES" dirty="0"/>
              <a:t> </a:t>
            </a:r>
            <a:r>
              <a:rPr lang="es-ES" dirty="0" err="1"/>
              <a:t>within</a:t>
            </a:r>
            <a:r>
              <a:rPr lang="es-ES" dirty="0"/>
              <a:t> </a:t>
            </a:r>
            <a:r>
              <a:rPr lang="es-ES" dirty="0" err="1"/>
              <a:t>the</a:t>
            </a:r>
            <a:r>
              <a:rPr lang="es-ES" dirty="0"/>
              <a:t> try block, </a:t>
            </a:r>
            <a:r>
              <a:rPr lang="es-ES" dirty="0" err="1"/>
              <a:t>it</a:t>
            </a:r>
            <a:r>
              <a:rPr lang="es-ES" dirty="0"/>
              <a:t> </a:t>
            </a:r>
            <a:r>
              <a:rPr lang="es-ES" dirty="0" err="1"/>
              <a:t>will</a:t>
            </a:r>
            <a:r>
              <a:rPr lang="es-ES" dirty="0"/>
              <a:t> be </a:t>
            </a:r>
            <a:r>
              <a:rPr lang="es-ES" dirty="0" err="1"/>
              <a:t>caught</a:t>
            </a:r>
            <a:r>
              <a:rPr lang="es-ES" dirty="0"/>
              <a:t> </a:t>
            </a:r>
            <a:r>
              <a:rPr lang="es-ES" dirty="0" err="1"/>
              <a:t>by</a:t>
            </a:r>
            <a:r>
              <a:rPr lang="es-ES" dirty="0"/>
              <a:t> </a:t>
            </a:r>
            <a:r>
              <a:rPr lang="es-ES" dirty="0" err="1"/>
              <a:t>the</a:t>
            </a:r>
            <a:r>
              <a:rPr lang="es-ES" dirty="0"/>
              <a:t> </a:t>
            </a:r>
            <a:r>
              <a:rPr lang="es-ES" dirty="0" err="1"/>
              <a:t>except</a:t>
            </a:r>
            <a:r>
              <a:rPr lang="es-ES" dirty="0"/>
              <a:t> block, and </a:t>
            </a:r>
            <a:r>
              <a:rPr lang="es-ES" dirty="0" err="1"/>
              <a:t>the</a:t>
            </a:r>
            <a:r>
              <a:rPr lang="es-ES" dirty="0"/>
              <a:t> </a:t>
            </a:r>
            <a:r>
              <a:rPr lang="es-ES" dirty="0" err="1"/>
              <a:t>exception</a:t>
            </a:r>
            <a:r>
              <a:rPr lang="es-ES" dirty="0"/>
              <a:t> </a:t>
            </a:r>
            <a:r>
              <a:rPr lang="es-ES" dirty="0" err="1"/>
              <a:t>object</a:t>
            </a:r>
            <a:r>
              <a:rPr lang="es-ES" dirty="0"/>
              <a:t> </a:t>
            </a:r>
            <a:r>
              <a:rPr lang="es-ES" dirty="0" err="1"/>
              <a:t>will</a:t>
            </a:r>
            <a:r>
              <a:rPr lang="es-ES" dirty="0"/>
              <a:t> be </a:t>
            </a:r>
            <a:r>
              <a:rPr lang="es-ES" dirty="0" err="1"/>
              <a:t>returned</a:t>
            </a:r>
            <a:r>
              <a:rPr lang="es-ES" dirty="0"/>
              <a:t>. </a:t>
            </a:r>
            <a:r>
              <a:rPr lang="es-ES" dirty="0" err="1"/>
              <a:t>This</a:t>
            </a:r>
            <a:r>
              <a:rPr lang="es-ES" dirty="0"/>
              <a:t> </a:t>
            </a:r>
            <a:r>
              <a:rPr lang="es-ES" dirty="0" err="1"/>
              <a:t>allows</a:t>
            </a:r>
            <a:r>
              <a:rPr lang="es-ES" dirty="0"/>
              <a:t> </a:t>
            </a:r>
            <a:r>
              <a:rPr lang="es-ES" dirty="0" err="1"/>
              <a:t>you</a:t>
            </a:r>
            <a:r>
              <a:rPr lang="es-ES" dirty="0"/>
              <a:t> </a:t>
            </a:r>
            <a:r>
              <a:rPr lang="es-ES" dirty="0" err="1"/>
              <a:t>to</a:t>
            </a:r>
            <a:r>
              <a:rPr lang="es-ES" dirty="0"/>
              <a:t> </a:t>
            </a:r>
            <a:r>
              <a:rPr lang="es-ES" dirty="0" err="1"/>
              <a:t>handle</a:t>
            </a:r>
            <a:r>
              <a:rPr lang="es-ES" dirty="0"/>
              <a:t> and </a:t>
            </a:r>
            <a:r>
              <a:rPr lang="es-ES" dirty="0" err="1"/>
              <a:t>potentially</a:t>
            </a:r>
            <a:r>
              <a:rPr lang="es-ES" dirty="0"/>
              <a:t> </a:t>
            </a:r>
            <a:r>
              <a:rPr lang="es-ES" dirty="0" err="1"/>
              <a:t>display</a:t>
            </a:r>
            <a:r>
              <a:rPr lang="es-ES" dirty="0"/>
              <a:t> </a:t>
            </a:r>
            <a:r>
              <a:rPr lang="es-ES" dirty="0" err="1"/>
              <a:t>or</a:t>
            </a:r>
            <a:r>
              <a:rPr lang="es-ES" dirty="0"/>
              <a:t> log </a:t>
            </a:r>
            <a:r>
              <a:rPr lang="es-ES" dirty="0" err="1"/>
              <a:t>the</a:t>
            </a:r>
            <a:r>
              <a:rPr lang="es-ES" dirty="0"/>
              <a:t> </a:t>
            </a:r>
            <a:r>
              <a:rPr lang="es-ES" dirty="0" err="1"/>
              <a:t>exception</a:t>
            </a:r>
            <a:r>
              <a:rPr lang="es-ES" dirty="0"/>
              <a:t> </a:t>
            </a:r>
            <a:r>
              <a:rPr lang="es-ES" dirty="0" err="1"/>
              <a:t>information</a:t>
            </a:r>
            <a:r>
              <a:rPr lang="es-ES" dirty="0"/>
              <a:t>.</a:t>
            </a:r>
          </a:p>
          <a:p>
            <a:endParaRPr lang="es-ES" dirty="0"/>
          </a:p>
          <a:p>
            <a:r>
              <a:rPr lang="es-ES" dirty="0" err="1"/>
              <a:t>Additionally</a:t>
            </a:r>
            <a:r>
              <a:rPr lang="es-ES" dirty="0"/>
              <a:t>, a </a:t>
            </a:r>
            <a:r>
              <a:rPr lang="es-ES" dirty="0" err="1"/>
              <a:t>docstring</a:t>
            </a:r>
            <a:r>
              <a:rPr lang="es-ES" dirty="0"/>
              <a:t> </a:t>
            </a:r>
            <a:r>
              <a:rPr lang="es-ES" dirty="0" err="1"/>
              <a:t>is</a:t>
            </a:r>
            <a:r>
              <a:rPr lang="es-ES" dirty="0"/>
              <a:t> </a:t>
            </a:r>
            <a:r>
              <a:rPr lang="es-ES" dirty="0" err="1"/>
              <a:t>added</a:t>
            </a:r>
            <a:r>
              <a:rPr lang="es-ES" dirty="0"/>
              <a:t> </a:t>
            </a:r>
            <a:r>
              <a:rPr lang="es-ES" dirty="0" err="1"/>
              <a:t>to</a:t>
            </a:r>
            <a:r>
              <a:rPr lang="es-ES" dirty="0"/>
              <a:t> </a:t>
            </a:r>
            <a:r>
              <a:rPr lang="es-ES" dirty="0" err="1"/>
              <a:t>the</a:t>
            </a:r>
            <a:r>
              <a:rPr lang="es-ES" dirty="0"/>
              <a:t> </a:t>
            </a:r>
            <a:r>
              <a:rPr lang="es-ES" dirty="0" err="1"/>
              <a:t>function</a:t>
            </a:r>
            <a:r>
              <a:rPr lang="es-ES" dirty="0"/>
              <a:t>, </a:t>
            </a:r>
            <a:r>
              <a:rPr lang="es-ES" dirty="0" err="1"/>
              <a:t>providing</a:t>
            </a:r>
            <a:r>
              <a:rPr lang="es-ES" dirty="0"/>
              <a:t> a </a:t>
            </a:r>
            <a:r>
              <a:rPr lang="es-ES" dirty="0" err="1"/>
              <a:t>description</a:t>
            </a:r>
            <a:r>
              <a:rPr lang="es-ES" dirty="0"/>
              <a:t> </a:t>
            </a:r>
            <a:r>
              <a:rPr lang="es-ES" dirty="0" err="1"/>
              <a:t>of</a:t>
            </a:r>
            <a:r>
              <a:rPr lang="es-ES" dirty="0"/>
              <a:t> </a:t>
            </a:r>
            <a:r>
              <a:rPr lang="es-ES" dirty="0" err="1"/>
              <a:t>the</a:t>
            </a:r>
            <a:r>
              <a:rPr lang="es-ES" dirty="0"/>
              <a:t> </a:t>
            </a:r>
            <a:r>
              <a:rPr lang="es-ES" dirty="0" err="1"/>
              <a:t>function</a:t>
            </a:r>
            <a:r>
              <a:rPr lang="es-ES" dirty="0"/>
              <a:t>, </a:t>
            </a:r>
            <a:r>
              <a:rPr lang="es-ES" dirty="0" err="1"/>
              <a:t>its</a:t>
            </a:r>
            <a:r>
              <a:rPr lang="es-ES" dirty="0"/>
              <a:t> </a:t>
            </a:r>
            <a:r>
              <a:rPr lang="es-ES" dirty="0" err="1"/>
              <a:t>arguments</a:t>
            </a:r>
            <a:r>
              <a:rPr lang="es-ES" dirty="0"/>
              <a:t>, and </a:t>
            </a:r>
            <a:r>
              <a:rPr lang="es-ES" dirty="0" err="1"/>
              <a:t>its</a:t>
            </a:r>
            <a:r>
              <a:rPr lang="es-ES" dirty="0"/>
              <a:t> </a:t>
            </a:r>
            <a:r>
              <a:rPr lang="es-ES" dirty="0" err="1"/>
              <a:t>return</a:t>
            </a:r>
            <a:r>
              <a:rPr lang="es-ES" dirty="0"/>
              <a:t> </a:t>
            </a:r>
            <a:r>
              <a:rPr lang="es-ES" dirty="0" err="1"/>
              <a:t>value</a:t>
            </a:r>
            <a:r>
              <a:rPr lang="es-ES" dirty="0"/>
              <a:t>.</a:t>
            </a:r>
          </a:p>
          <a:p>
            <a:endParaRPr lang="es-ES" dirty="0"/>
          </a:p>
          <a:p>
            <a:r>
              <a:rPr lang="es-ES" dirty="0" err="1"/>
              <a:t>GermanCM</a:t>
            </a:r>
            <a:r>
              <a:rPr lang="es-ES" dirty="0"/>
              <a:t>: </a:t>
            </a:r>
            <a:r>
              <a:rPr lang="es-ES" dirty="0" err="1"/>
              <a:t>add</a:t>
            </a:r>
            <a:r>
              <a:rPr lang="es-ES" dirty="0"/>
              <a:t> </a:t>
            </a:r>
            <a:r>
              <a:rPr lang="es-ES" dirty="0" err="1"/>
              <a:t>docstring</a:t>
            </a:r>
            <a:endParaRPr lang="es-ES" dirty="0"/>
          </a:p>
          <a:p>
            <a:endParaRPr lang="es-ES" dirty="0"/>
          </a:p>
          <a:p>
            <a:r>
              <a:rPr lang="es-ES" dirty="0"/>
              <a:t>GitHub </a:t>
            </a:r>
            <a:r>
              <a:rPr lang="es-ES" dirty="0" err="1"/>
              <a:t>Copilot</a:t>
            </a:r>
            <a:r>
              <a:rPr lang="es-ES" dirty="0"/>
              <a:t>: </a:t>
            </a:r>
            <a:r>
              <a:rPr lang="es-ES" dirty="0" err="1"/>
              <a:t>Certainly</a:t>
            </a:r>
            <a:r>
              <a:rPr lang="es-ES" dirty="0"/>
              <a:t>! </a:t>
            </a:r>
            <a:r>
              <a:rPr lang="es-ES" dirty="0" err="1"/>
              <a:t>Here's</a:t>
            </a:r>
            <a:r>
              <a:rPr lang="es-ES" dirty="0"/>
              <a:t> </a:t>
            </a:r>
            <a:r>
              <a:rPr lang="es-ES" dirty="0" err="1"/>
              <a:t>the</a:t>
            </a:r>
            <a:r>
              <a:rPr lang="es-ES" dirty="0"/>
              <a:t> </a:t>
            </a:r>
            <a:r>
              <a:rPr lang="es-ES" dirty="0" err="1"/>
              <a:t>updated</a:t>
            </a:r>
            <a:r>
              <a:rPr lang="es-ES" dirty="0"/>
              <a:t> </a:t>
            </a:r>
            <a:r>
              <a:rPr lang="es-ES" dirty="0" err="1"/>
              <a:t>code</a:t>
            </a:r>
            <a:r>
              <a:rPr lang="es-ES" dirty="0"/>
              <a:t> </a:t>
            </a:r>
            <a:r>
              <a:rPr lang="es-ES" dirty="0" err="1"/>
              <a:t>with</a:t>
            </a:r>
            <a:r>
              <a:rPr lang="es-ES" dirty="0"/>
              <a:t> a </a:t>
            </a:r>
            <a:r>
              <a:rPr lang="es-ES" dirty="0" err="1"/>
              <a:t>docstring</a:t>
            </a:r>
            <a:r>
              <a:rPr lang="es-ES" dirty="0"/>
              <a:t> </a:t>
            </a:r>
            <a:r>
              <a:rPr lang="es-ES" dirty="0" err="1"/>
              <a:t>added</a:t>
            </a:r>
            <a:r>
              <a:rPr lang="es-ES" dirty="0"/>
              <a:t> </a:t>
            </a:r>
            <a:r>
              <a:rPr lang="es-ES" dirty="0" err="1"/>
              <a:t>to</a:t>
            </a:r>
            <a:r>
              <a:rPr lang="es-ES" dirty="0"/>
              <a:t> </a:t>
            </a:r>
            <a:r>
              <a:rPr lang="es-ES" dirty="0" err="1"/>
              <a:t>the</a:t>
            </a:r>
            <a:r>
              <a:rPr lang="es-ES" dirty="0"/>
              <a:t> `</a:t>
            </a:r>
            <a:r>
              <a:rPr lang="es-ES" dirty="0" err="1"/>
              <a:t>return_usr_msgs_re_exp</a:t>
            </a:r>
            <a:r>
              <a:rPr lang="es-ES" dirty="0"/>
              <a:t>` </a:t>
            </a:r>
            <a:r>
              <a:rPr lang="es-ES" dirty="0" err="1"/>
              <a:t>method</a:t>
            </a:r>
            <a:r>
              <a:rPr lang="es-ES" dirty="0"/>
              <a:t>:</a:t>
            </a:r>
          </a:p>
          <a:p>
            <a:endParaRPr lang="es-ES" dirty="0"/>
          </a:p>
          <a:p>
            <a:r>
              <a:rPr lang="es-ES" dirty="0"/>
              <a:t>```</a:t>
            </a:r>
            <a:r>
              <a:rPr lang="es-ES" dirty="0" err="1"/>
              <a:t>python</a:t>
            </a:r>
            <a:endParaRPr lang="es-ES" dirty="0"/>
          </a:p>
          <a:p>
            <a:r>
              <a:rPr lang="es-ES" dirty="0" err="1"/>
              <a:t>class</a:t>
            </a:r>
            <a:r>
              <a:rPr lang="es-ES" dirty="0"/>
              <a:t> </a:t>
            </a:r>
            <a:r>
              <a:rPr lang="es-ES" dirty="0" err="1"/>
              <a:t>DatasetTextProcessor</a:t>
            </a:r>
            <a:r>
              <a:rPr lang="es-ES" dirty="0"/>
              <a:t>():</a:t>
            </a:r>
          </a:p>
          <a:p>
            <a:r>
              <a:rPr lang="es-ES" dirty="0"/>
              <a:t>    </a:t>
            </a:r>
            <a:r>
              <a:rPr lang="es-ES" dirty="0" err="1"/>
              <a:t>def</a:t>
            </a:r>
            <a:r>
              <a:rPr lang="es-ES" dirty="0"/>
              <a:t> __</a:t>
            </a:r>
            <a:r>
              <a:rPr lang="es-ES" dirty="0" err="1"/>
              <a:t>init</a:t>
            </a:r>
            <a:r>
              <a:rPr lang="es-ES" dirty="0"/>
              <a:t>__(</a:t>
            </a:r>
            <a:r>
              <a:rPr lang="es-ES" dirty="0" err="1"/>
              <a:t>self</a:t>
            </a:r>
            <a:r>
              <a:rPr lang="es-ES" dirty="0"/>
              <a:t>, </a:t>
            </a:r>
            <a:r>
              <a:rPr lang="es-ES" dirty="0" err="1"/>
              <a:t>dataframe</a:t>
            </a:r>
            <a:r>
              <a:rPr lang="es-ES" dirty="0"/>
              <a:t>):</a:t>
            </a:r>
          </a:p>
          <a:p>
            <a:r>
              <a:rPr lang="es-ES" dirty="0"/>
              <a:t>        </a:t>
            </a:r>
            <a:r>
              <a:rPr lang="es-ES" dirty="0" err="1"/>
              <a:t>self.dataframe</a:t>
            </a:r>
            <a:r>
              <a:rPr lang="es-ES" dirty="0"/>
              <a:t>_ = </a:t>
            </a:r>
            <a:r>
              <a:rPr lang="es-ES" dirty="0" err="1"/>
              <a:t>dataframe</a:t>
            </a:r>
            <a:endParaRPr lang="es-ES" dirty="0"/>
          </a:p>
          <a:p>
            <a:endParaRPr lang="es-ES" dirty="0"/>
          </a:p>
          <a:p>
            <a:r>
              <a:rPr lang="es-ES" dirty="0"/>
              <a:t>    </a:t>
            </a:r>
            <a:r>
              <a:rPr lang="es-ES" dirty="0" err="1"/>
              <a:t>def</a:t>
            </a:r>
            <a:r>
              <a:rPr lang="es-ES" dirty="0"/>
              <a:t> </a:t>
            </a:r>
            <a:r>
              <a:rPr lang="es-ES" dirty="0" err="1"/>
              <a:t>remove_punctuation</a:t>
            </a:r>
            <a:r>
              <a:rPr lang="es-ES" dirty="0"/>
              <a:t>(</a:t>
            </a:r>
            <a:r>
              <a:rPr lang="es-ES" dirty="0" err="1"/>
              <a:t>self</a:t>
            </a:r>
            <a:r>
              <a:rPr lang="es-ES" dirty="0"/>
              <a:t>, </a:t>
            </a:r>
            <a:r>
              <a:rPr lang="es-ES" dirty="0" err="1"/>
              <a:t>text</a:t>
            </a:r>
            <a:r>
              <a:rPr lang="es-ES" dirty="0"/>
              <a:t>):</a:t>
            </a:r>
          </a:p>
          <a:p>
            <a:r>
              <a:rPr lang="es-ES" dirty="0"/>
              <a:t>        """</a:t>
            </a:r>
          </a:p>
          <a:p>
            <a:r>
              <a:rPr lang="es-ES" dirty="0"/>
              <a:t>        </a:t>
            </a:r>
            <a:r>
              <a:rPr lang="es-ES" dirty="0" err="1"/>
              <a:t>Remove</a:t>
            </a:r>
            <a:r>
              <a:rPr lang="es-ES" dirty="0"/>
              <a:t> </a:t>
            </a:r>
            <a:r>
              <a:rPr lang="es-ES" dirty="0" err="1"/>
              <a:t>punctuation</a:t>
            </a:r>
            <a:r>
              <a:rPr lang="es-ES" dirty="0"/>
              <a:t> </a:t>
            </a:r>
            <a:r>
              <a:rPr lang="es-ES" dirty="0" err="1"/>
              <a:t>from</a:t>
            </a:r>
            <a:r>
              <a:rPr lang="es-ES" dirty="0"/>
              <a:t> a </a:t>
            </a:r>
            <a:r>
              <a:rPr lang="es-ES" dirty="0" err="1"/>
              <a:t>text</a:t>
            </a:r>
            <a:r>
              <a:rPr lang="es-ES" dirty="0"/>
              <a:t>.</a:t>
            </a:r>
          </a:p>
          <a:p>
            <a:endParaRPr lang="es-ES" dirty="0"/>
          </a:p>
          <a:p>
            <a:r>
              <a:rPr lang="es-ES" dirty="0"/>
              <a:t>        </a:t>
            </a:r>
            <a:r>
              <a:rPr lang="es-ES" dirty="0" err="1"/>
              <a:t>Args</a:t>
            </a:r>
            <a:r>
              <a:rPr lang="es-ES" dirty="0"/>
              <a:t>:</a:t>
            </a:r>
          </a:p>
          <a:p>
            <a:r>
              <a:rPr lang="es-ES" dirty="0"/>
              <a:t>            </a:t>
            </a:r>
            <a:r>
              <a:rPr lang="es-ES" dirty="0" err="1"/>
              <a:t>text</a:t>
            </a:r>
            <a:r>
              <a:rPr lang="es-ES" dirty="0"/>
              <a:t> (</a:t>
            </a:r>
            <a:r>
              <a:rPr lang="es-ES" dirty="0" err="1"/>
              <a:t>str</a:t>
            </a:r>
            <a:r>
              <a:rPr lang="es-ES" dirty="0"/>
              <a:t>): </a:t>
            </a:r>
            <a:r>
              <a:rPr lang="es-ES" dirty="0" err="1"/>
              <a:t>The</a:t>
            </a:r>
            <a:r>
              <a:rPr lang="es-ES" dirty="0"/>
              <a:t> </a:t>
            </a:r>
            <a:r>
              <a:rPr lang="es-ES" dirty="0" err="1"/>
              <a:t>text</a:t>
            </a:r>
            <a:r>
              <a:rPr lang="es-ES" dirty="0"/>
              <a:t> </a:t>
            </a:r>
            <a:r>
              <a:rPr lang="es-ES" dirty="0" err="1"/>
              <a:t>to</a:t>
            </a:r>
            <a:r>
              <a:rPr lang="es-ES" dirty="0"/>
              <a:t> </a:t>
            </a:r>
            <a:r>
              <a:rPr lang="es-ES" dirty="0" err="1"/>
              <a:t>remove</a:t>
            </a:r>
            <a:r>
              <a:rPr lang="es-ES" dirty="0"/>
              <a:t> </a:t>
            </a:r>
            <a:r>
              <a:rPr lang="es-ES" dirty="0" err="1"/>
              <a:t>punctuation</a:t>
            </a:r>
            <a:r>
              <a:rPr lang="es-ES" dirty="0"/>
              <a:t> </a:t>
            </a:r>
            <a:r>
              <a:rPr lang="es-ES" dirty="0" err="1"/>
              <a:t>from</a:t>
            </a:r>
            <a:r>
              <a:rPr lang="es-ES" dirty="0"/>
              <a:t>.</a:t>
            </a:r>
          </a:p>
          <a:p>
            <a:endParaRPr lang="es-ES" dirty="0"/>
          </a:p>
          <a:p>
            <a:r>
              <a:rPr lang="es-ES" dirty="0"/>
              <a:t>        </a:t>
            </a:r>
            <a:r>
              <a:rPr lang="es-ES" dirty="0" err="1"/>
              <a:t>Returns</a:t>
            </a:r>
            <a:r>
              <a:rPr lang="es-ES" dirty="0"/>
              <a:t>:</a:t>
            </a:r>
          </a:p>
          <a:p>
            <a:r>
              <a:rPr lang="es-ES" dirty="0"/>
              <a:t>            </a:t>
            </a:r>
            <a:r>
              <a:rPr lang="es-ES" dirty="0" err="1"/>
              <a:t>str</a:t>
            </a:r>
            <a:r>
              <a:rPr lang="es-ES" dirty="0"/>
              <a:t>: </a:t>
            </a:r>
            <a:r>
              <a:rPr lang="es-ES" dirty="0" err="1"/>
              <a:t>The</a:t>
            </a:r>
            <a:r>
              <a:rPr lang="es-ES" dirty="0"/>
              <a:t> </a:t>
            </a:r>
            <a:r>
              <a:rPr lang="es-ES" dirty="0" err="1"/>
              <a:t>text</a:t>
            </a:r>
            <a:r>
              <a:rPr lang="es-ES" dirty="0"/>
              <a:t> </a:t>
            </a:r>
            <a:r>
              <a:rPr lang="es-ES" dirty="0" err="1"/>
              <a:t>without</a:t>
            </a:r>
            <a:r>
              <a:rPr lang="es-ES" dirty="0"/>
              <a:t> </a:t>
            </a:r>
            <a:r>
              <a:rPr lang="es-ES" dirty="0" err="1"/>
              <a:t>punctuation</a:t>
            </a:r>
            <a:r>
              <a:rPr lang="es-ES" dirty="0"/>
              <a:t>.</a:t>
            </a:r>
          </a:p>
          <a:p>
            <a:endParaRPr lang="es-ES" dirty="0"/>
          </a:p>
          <a:p>
            <a:r>
              <a:rPr lang="es-ES" dirty="0"/>
              <a:t>        """</a:t>
            </a:r>
          </a:p>
          <a:p>
            <a:r>
              <a:rPr lang="es-ES" dirty="0"/>
              <a:t>        try:</a:t>
            </a:r>
          </a:p>
          <a:p>
            <a:r>
              <a:rPr lang="es-ES" dirty="0"/>
              <a:t>            </a:t>
            </a:r>
            <a:r>
              <a:rPr lang="es-ES" dirty="0" err="1"/>
              <a:t>import</a:t>
            </a:r>
            <a:r>
              <a:rPr lang="es-ES" dirty="0"/>
              <a:t> </a:t>
            </a:r>
            <a:r>
              <a:rPr lang="es-ES" dirty="0" err="1"/>
              <a:t>string</a:t>
            </a:r>
            <a:endParaRPr lang="es-ES" dirty="0"/>
          </a:p>
          <a:p>
            <a:endParaRPr lang="es-ES" dirty="0"/>
          </a:p>
          <a:p>
            <a:r>
              <a:rPr lang="es-ES" dirty="0"/>
              <a:t>            </a:t>
            </a:r>
            <a:r>
              <a:rPr lang="es-ES" dirty="0" err="1"/>
              <a:t>text_without_punct</a:t>
            </a:r>
            <a:r>
              <a:rPr lang="es-ES" dirty="0"/>
              <a:t> = ''.</a:t>
            </a:r>
            <a:r>
              <a:rPr lang="es-ES" dirty="0" err="1"/>
              <a:t>join</a:t>
            </a:r>
            <a:r>
              <a:rPr lang="es-ES" dirty="0"/>
              <a:t>([</a:t>
            </a:r>
            <a:r>
              <a:rPr lang="es-ES" dirty="0" err="1"/>
              <a:t>char</a:t>
            </a:r>
            <a:r>
              <a:rPr lang="es-ES" dirty="0"/>
              <a:t> </a:t>
            </a:r>
            <a:r>
              <a:rPr lang="es-ES" dirty="0" err="1"/>
              <a:t>for</a:t>
            </a:r>
            <a:r>
              <a:rPr lang="es-ES" dirty="0"/>
              <a:t> </a:t>
            </a:r>
            <a:r>
              <a:rPr lang="es-ES" dirty="0" err="1"/>
              <a:t>char</a:t>
            </a:r>
            <a:r>
              <a:rPr lang="es-ES" dirty="0"/>
              <a:t> in </a:t>
            </a:r>
            <a:r>
              <a:rPr lang="es-ES" dirty="0" err="1"/>
              <a:t>text</a:t>
            </a:r>
            <a:r>
              <a:rPr lang="es-ES" dirty="0"/>
              <a:t> </a:t>
            </a:r>
            <a:r>
              <a:rPr lang="es-ES" dirty="0" err="1"/>
              <a:t>if</a:t>
            </a:r>
            <a:r>
              <a:rPr lang="es-ES" dirty="0"/>
              <a:t> </a:t>
            </a:r>
            <a:r>
              <a:rPr lang="es-ES" dirty="0" err="1"/>
              <a:t>char</a:t>
            </a:r>
            <a:r>
              <a:rPr lang="es-ES" dirty="0"/>
              <a:t> </a:t>
            </a:r>
            <a:r>
              <a:rPr lang="es-ES" dirty="0" err="1"/>
              <a:t>not</a:t>
            </a:r>
            <a:r>
              <a:rPr lang="es-ES" dirty="0"/>
              <a:t> in </a:t>
            </a:r>
            <a:r>
              <a:rPr lang="es-ES" dirty="0" err="1"/>
              <a:t>string.punctuation</a:t>
            </a:r>
            <a:r>
              <a:rPr lang="es-ES" dirty="0"/>
              <a:t>])</a:t>
            </a:r>
          </a:p>
          <a:p>
            <a:endParaRPr lang="es-ES" dirty="0"/>
          </a:p>
          <a:p>
            <a:r>
              <a:rPr lang="es-ES" dirty="0"/>
              <a:t>            </a:t>
            </a:r>
            <a:r>
              <a:rPr lang="es-ES" dirty="0" err="1"/>
              <a:t>return</a:t>
            </a:r>
            <a:r>
              <a:rPr lang="es-ES" dirty="0"/>
              <a:t> </a:t>
            </a:r>
            <a:r>
              <a:rPr lang="es-ES" dirty="0" err="1"/>
              <a:t>text_without_punct</a:t>
            </a:r>
            <a:endParaRPr lang="es-ES" dirty="0"/>
          </a:p>
          <a:p>
            <a:endParaRPr lang="es-ES" dirty="0"/>
          </a:p>
          <a:p>
            <a:r>
              <a:rPr lang="es-ES" dirty="0"/>
              <a:t>        </a:t>
            </a:r>
            <a:r>
              <a:rPr lang="es-ES" dirty="0" err="1"/>
              <a:t>except</a:t>
            </a:r>
            <a:r>
              <a:rPr lang="es-ES" dirty="0"/>
              <a:t> </a:t>
            </a:r>
            <a:r>
              <a:rPr lang="es-ES" dirty="0" err="1"/>
              <a:t>Exception</a:t>
            </a:r>
            <a:r>
              <a:rPr lang="es-ES" dirty="0"/>
              <a:t> as </a:t>
            </a:r>
            <a:r>
              <a:rPr lang="es-ES" dirty="0" err="1"/>
              <a:t>exc</a:t>
            </a:r>
            <a:r>
              <a:rPr lang="es-ES" dirty="0"/>
              <a:t>:</a:t>
            </a:r>
          </a:p>
          <a:p>
            <a:r>
              <a:rPr lang="es-ES" dirty="0"/>
              <a:t>            </a:t>
            </a:r>
            <a:r>
              <a:rPr lang="es-ES" dirty="0" err="1"/>
              <a:t>return</a:t>
            </a:r>
            <a:r>
              <a:rPr lang="es-ES" dirty="0"/>
              <a:t> </a:t>
            </a:r>
            <a:r>
              <a:rPr lang="es-ES" dirty="0" err="1"/>
              <a:t>exc</a:t>
            </a:r>
            <a:endParaRPr lang="es-ES" dirty="0"/>
          </a:p>
          <a:p>
            <a:r>
              <a:rPr lang="es-ES" dirty="0"/>
              <a:t>        </a:t>
            </a:r>
          </a:p>
          <a:p>
            <a:r>
              <a:rPr lang="es-ES" dirty="0"/>
              <a:t>    </a:t>
            </a:r>
            <a:r>
              <a:rPr lang="es-ES" dirty="0" err="1"/>
              <a:t>def</a:t>
            </a:r>
            <a:r>
              <a:rPr lang="es-ES" dirty="0"/>
              <a:t> </a:t>
            </a:r>
            <a:r>
              <a:rPr lang="es-ES" dirty="0" err="1"/>
              <a:t>return_usr_msgs_re_exp</a:t>
            </a:r>
            <a:r>
              <a:rPr lang="es-ES" dirty="0"/>
              <a:t>(</a:t>
            </a:r>
            <a:r>
              <a:rPr lang="es-ES" dirty="0" err="1"/>
              <a:t>self</a:t>
            </a:r>
            <a:r>
              <a:rPr lang="es-ES" dirty="0"/>
              <a:t>, </a:t>
            </a:r>
            <a:r>
              <a:rPr lang="es-ES" dirty="0" err="1"/>
              <a:t>user_messages_list</a:t>
            </a:r>
            <a:r>
              <a:rPr lang="es-ES" dirty="0"/>
              <a:t>):</a:t>
            </a:r>
          </a:p>
          <a:p>
            <a:r>
              <a:rPr lang="es-ES" dirty="0"/>
              <a:t>        """</a:t>
            </a:r>
          </a:p>
          <a:p>
            <a:r>
              <a:rPr lang="es-ES" dirty="0"/>
              <a:t>        </a:t>
            </a:r>
            <a:r>
              <a:rPr lang="es-ES" dirty="0" err="1"/>
              <a:t>Replace</a:t>
            </a:r>
            <a:r>
              <a:rPr lang="es-ES" dirty="0"/>
              <a:t> </a:t>
            </a:r>
            <a:r>
              <a:rPr lang="es-ES" dirty="0" err="1"/>
              <a:t>specific</a:t>
            </a:r>
            <a:r>
              <a:rPr lang="es-ES" dirty="0"/>
              <a:t> </a:t>
            </a:r>
            <a:r>
              <a:rPr lang="es-ES" dirty="0" err="1"/>
              <a:t>characters</a:t>
            </a:r>
            <a:r>
              <a:rPr lang="es-ES" dirty="0"/>
              <a:t> in </a:t>
            </a:r>
            <a:r>
              <a:rPr lang="es-ES" dirty="0" err="1"/>
              <a:t>user</a:t>
            </a:r>
            <a:r>
              <a:rPr lang="es-ES" dirty="0"/>
              <a:t> </a:t>
            </a:r>
            <a:r>
              <a:rPr lang="es-ES" dirty="0" err="1"/>
              <a:t>messages</a:t>
            </a:r>
            <a:r>
              <a:rPr lang="es-ES" dirty="0"/>
              <a:t>.</a:t>
            </a:r>
          </a:p>
          <a:p>
            <a:endParaRPr lang="es-ES" dirty="0"/>
          </a:p>
          <a:p>
            <a:r>
              <a:rPr lang="es-ES" dirty="0"/>
              <a:t>        </a:t>
            </a:r>
            <a:r>
              <a:rPr lang="es-ES" dirty="0" err="1"/>
              <a:t>Args</a:t>
            </a:r>
            <a:r>
              <a:rPr lang="es-ES" dirty="0"/>
              <a:t>:</a:t>
            </a:r>
          </a:p>
          <a:p>
            <a:r>
              <a:rPr lang="es-ES" dirty="0"/>
              <a:t>            </a:t>
            </a:r>
            <a:r>
              <a:rPr lang="es-ES" dirty="0" err="1"/>
              <a:t>user_messages_list</a:t>
            </a:r>
            <a:r>
              <a:rPr lang="es-ES" dirty="0"/>
              <a:t> (</a:t>
            </a:r>
            <a:r>
              <a:rPr lang="es-ES" dirty="0" err="1"/>
              <a:t>list</a:t>
            </a:r>
            <a:r>
              <a:rPr lang="es-ES" dirty="0"/>
              <a:t>): A </a:t>
            </a:r>
            <a:r>
              <a:rPr lang="es-ES" dirty="0" err="1"/>
              <a:t>list</a:t>
            </a:r>
            <a:r>
              <a:rPr lang="es-ES" dirty="0"/>
              <a:t> </a:t>
            </a:r>
            <a:r>
              <a:rPr lang="es-ES" dirty="0" err="1"/>
              <a:t>of</a:t>
            </a:r>
            <a:r>
              <a:rPr lang="es-ES" dirty="0"/>
              <a:t> </a:t>
            </a:r>
            <a:r>
              <a:rPr lang="es-ES" dirty="0" err="1"/>
              <a:t>user</a:t>
            </a:r>
            <a:r>
              <a:rPr lang="es-ES" dirty="0"/>
              <a:t> </a:t>
            </a:r>
            <a:r>
              <a:rPr lang="es-ES" dirty="0" err="1"/>
              <a:t>messages</a:t>
            </a:r>
            <a:r>
              <a:rPr lang="es-ES" dirty="0"/>
              <a:t>.</a:t>
            </a:r>
          </a:p>
          <a:p>
            <a:endParaRPr lang="es-ES" dirty="0"/>
          </a:p>
          <a:p>
            <a:r>
              <a:rPr lang="es-ES" dirty="0"/>
              <a:t>        </a:t>
            </a:r>
            <a:r>
              <a:rPr lang="es-ES" dirty="0" err="1"/>
              <a:t>Returns</a:t>
            </a:r>
            <a:r>
              <a:rPr lang="es-ES" dirty="0"/>
              <a:t>:</a:t>
            </a:r>
          </a:p>
          <a:p>
            <a:r>
              <a:rPr lang="es-ES" dirty="0"/>
              <a:t>            </a:t>
            </a:r>
            <a:r>
              <a:rPr lang="es-ES" dirty="0" err="1"/>
              <a:t>list</a:t>
            </a:r>
            <a:r>
              <a:rPr lang="es-ES" dirty="0"/>
              <a:t>: A </a:t>
            </a:r>
            <a:r>
              <a:rPr lang="es-ES" dirty="0" err="1"/>
              <a:t>list</a:t>
            </a:r>
            <a:r>
              <a:rPr lang="es-ES" dirty="0"/>
              <a:t> </a:t>
            </a:r>
            <a:r>
              <a:rPr lang="es-ES" dirty="0" err="1"/>
              <a:t>of</a:t>
            </a:r>
            <a:r>
              <a:rPr lang="es-ES" dirty="0"/>
              <a:t> </a:t>
            </a:r>
            <a:r>
              <a:rPr lang="es-ES" dirty="0" err="1"/>
              <a:t>user</a:t>
            </a:r>
            <a:r>
              <a:rPr lang="es-ES" dirty="0"/>
              <a:t> </a:t>
            </a:r>
            <a:r>
              <a:rPr lang="es-ES" dirty="0" err="1"/>
              <a:t>messages</a:t>
            </a:r>
            <a:r>
              <a:rPr lang="es-ES" dirty="0"/>
              <a:t> </a:t>
            </a:r>
            <a:r>
              <a:rPr lang="es-ES" dirty="0" err="1"/>
              <a:t>with</a:t>
            </a:r>
            <a:r>
              <a:rPr lang="es-ES" dirty="0"/>
              <a:t> </a:t>
            </a:r>
            <a:r>
              <a:rPr lang="es-ES" dirty="0" err="1"/>
              <a:t>replaced</a:t>
            </a:r>
            <a:r>
              <a:rPr lang="es-ES" dirty="0"/>
              <a:t> </a:t>
            </a:r>
            <a:r>
              <a:rPr lang="es-ES" dirty="0" err="1"/>
              <a:t>characters</a:t>
            </a:r>
            <a:r>
              <a:rPr lang="es-ES" dirty="0"/>
              <a:t>.</a:t>
            </a:r>
          </a:p>
          <a:p>
            <a:endParaRPr lang="es-ES" dirty="0"/>
          </a:p>
          <a:p>
            <a:r>
              <a:rPr lang="es-ES" dirty="0"/>
              <a:t>        """</a:t>
            </a:r>
          </a:p>
          <a:p>
            <a:r>
              <a:rPr lang="es-ES" dirty="0"/>
              <a:t>        try:</a:t>
            </a:r>
          </a:p>
          <a:p>
            <a:r>
              <a:rPr lang="es-ES" dirty="0"/>
              <a:t>            </a:t>
            </a:r>
            <a:r>
              <a:rPr lang="es-ES" dirty="0" err="1"/>
              <a:t>user_messages_data</a:t>
            </a:r>
            <a:r>
              <a:rPr lang="es-ES" dirty="0"/>
              <a:t> = [</a:t>
            </a:r>
            <a:r>
              <a:rPr lang="es-ES" dirty="0" err="1"/>
              <a:t>re.sub</a:t>
            </a:r>
            <a:r>
              <a:rPr lang="es-ES" dirty="0"/>
              <a:t>(r'[,!?;-]', '.', </a:t>
            </a:r>
            <a:r>
              <a:rPr lang="es-ES" dirty="0" err="1"/>
              <a:t>user_msg</a:t>
            </a:r>
            <a:r>
              <a:rPr lang="es-ES" dirty="0"/>
              <a:t>) </a:t>
            </a:r>
            <a:r>
              <a:rPr lang="es-ES" dirty="0" err="1"/>
              <a:t>for</a:t>
            </a:r>
            <a:r>
              <a:rPr lang="es-ES" dirty="0"/>
              <a:t> </a:t>
            </a:r>
            <a:r>
              <a:rPr lang="es-ES" dirty="0" err="1"/>
              <a:t>user_msg</a:t>
            </a:r>
            <a:r>
              <a:rPr lang="es-ES" dirty="0"/>
              <a:t> in </a:t>
            </a:r>
            <a:r>
              <a:rPr lang="es-ES" dirty="0" err="1"/>
              <a:t>user_messages_list</a:t>
            </a:r>
            <a:r>
              <a:rPr lang="es-ES" dirty="0"/>
              <a:t>]  </a:t>
            </a:r>
          </a:p>
          <a:p>
            <a:r>
              <a:rPr lang="es-ES" dirty="0"/>
              <a:t>            </a:t>
            </a:r>
          </a:p>
          <a:p>
            <a:r>
              <a:rPr lang="es-ES" dirty="0"/>
              <a:t>            </a:t>
            </a:r>
            <a:r>
              <a:rPr lang="es-ES" dirty="0" err="1"/>
              <a:t>return</a:t>
            </a:r>
            <a:r>
              <a:rPr lang="es-ES" dirty="0"/>
              <a:t> </a:t>
            </a:r>
            <a:r>
              <a:rPr lang="es-ES" dirty="0" err="1"/>
              <a:t>user_messages_data</a:t>
            </a:r>
            <a:endParaRPr lang="es-ES" dirty="0"/>
          </a:p>
          <a:p>
            <a:r>
              <a:rPr lang="es-ES" dirty="0"/>
              <a:t>        </a:t>
            </a:r>
          </a:p>
          <a:p>
            <a:r>
              <a:rPr lang="es-ES" dirty="0"/>
              <a:t>        </a:t>
            </a:r>
            <a:r>
              <a:rPr lang="es-ES" dirty="0" err="1"/>
              <a:t>except</a:t>
            </a:r>
            <a:r>
              <a:rPr lang="es-ES" dirty="0"/>
              <a:t> </a:t>
            </a:r>
            <a:r>
              <a:rPr lang="es-ES" dirty="0" err="1"/>
              <a:t>Exception</a:t>
            </a:r>
            <a:r>
              <a:rPr lang="es-ES" dirty="0"/>
              <a:t> as </a:t>
            </a:r>
            <a:r>
              <a:rPr lang="es-ES" dirty="0" err="1"/>
              <a:t>exc</a:t>
            </a:r>
            <a:r>
              <a:rPr lang="es-ES" dirty="0"/>
              <a:t>:</a:t>
            </a:r>
          </a:p>
          <a:p>
            <a:r>
              <a:rPr lang="es-ES" dirty="0"/>
              <a:t>            </a:t>
            </a:r>
            <a:r>
              <a:rPr lang="es-ES" dirty="0" err="1"/>
              <a:t>if</a:t>
            </a:r>
            <a:r>
              <a:rPr lang="es-ES" dirty="0"/>
              <a:t> </a:t>
            </a:r>
            <a:r>
              <a:rPr lang="es-ES" dirty="0" err="1"/>
              <a:t>environment</a:t>
            </a:r>
            <a:r>
              <a:rPr lang="es-ES" dirty="0"/>
              <a:t> == 'notebook':</a:t>
            </a:r>
          </a:p>
          <a:p>
            <a:r>
              <a:rPr lang="es-ES" dirty="0"/>
              <a:t>                </a:t>
            </a:r>
            <a:r>
              <a:rPr lang="es-ES" dirty="0" err="1"/>
              <a:t>print</a:t>
            </a:r>
            <a:r>
              <a:rPr lang="es-ES" dirty="0"/>
              <a:t>(</a:t>
            </a:r>
            <a:r>
              <a:rPr lang="es-ES" dirty="0" err="1"/>
              <a:t>exc</a:t>
            </a:r>
            <a:r>
              <a:rPr lang="es-ES" dirty="0"/>
              <a:t>)</a:t>
            </a:r>
          </a:p>
          <a:p>
            <a:r>
              <a:rPr lang="es-ES" dirty="0"/>
              <a:t>            </a:t>
            </a:r>
            <a:r>
              <a:rPr lang="es-ES" dirty="0" err="1"/>
              <a:t>return</a:t>
            </a:r>
            <a:r>
              <a:rPr lang="es-ES" dirty="0"/>
              <a:t> </a:t>
            </a:r>
            <a:r>
              <a:rPr lang="es-ES" dirty="0" err="1"/>
              <a:t>exc</a:t>
            </a:r>
            <a:endParaRPr lang="es-ES" dirty="0"/>
          </a:p>
          <a:p>
            <a:endParaRPr lang="es-ES" dirty="0"/>
          </a:p>
          <a:p>
            <a:r>
              <a:rPr lang="es-ES" dirty="0"/>
              <a:t>    </a:t>
            </a:r>
            <a:r>
              <a:rPr lang="es-ES" dirty="0" err="1"/>
              <a:t>def</a:t>
            </a:r>
            <a:r>
              <a:rPr lang="es-ES" dirty="0"/>
              <a:t> </a:t>
            </a:r>
            <a:r>
              <a:rPr lang="es-ES" dirty="0" err="1"/>
              <a:t>tokenize</a:t>
            </a:r>
            <a:r>
              <a:rPr lang="es-ES" dirty="0"/>
              <a:t>(</a:t>
            </a:r>
            <a:r>
              <a:rPr lang="es-ES" dirty="0" err="1"/>
              <a:t>self</a:t>
            </a:r>
            <a:r>
              <a:rPr lang="es-ES" dirty="0"/>
              <a:t>, </a:t>
            </a:r>
            <a:r>
              <a:rPr lang="es-ES" dirty="0" err="1"/>
              <a:t>text</a:t>
            </a:r>
            <a:r>
              <a:rPr lang="es-ES" dirty="0"/>
              <a:t>):</a:t>
            </a:r>
          </a:p>
          <a:p>
            <a:r>
              <a:rPr lang="es-ES" dirty="0"/>
              <a:t>        """</a:t>
            </a:r>
          </a:p>
          <a:p>
            <a:r>
              <a:rPr lang="es-ES" dirty="0"/>
              <a:t>        </a:t>
            </a:r>
            <a:r>
              <a:rPr lang="es-ES" dirty="0" err="1"/>
              <a:t>Tokenize</a:t>
            </a:r>
            <a:r>
              <a:rPr lang="es-ES" dirty="0"/>
              <a:t> a </a:t>
            </a:r>
            <a:r>
              <a:rPr lang="es-ES" dirty="0" err="1"/>
              <a:t>text</a:t>
            </a:r>
            <a:r>
              <a:rPr lang="es-ES" dirty="0"/>
              <a:t>.</a:t>
            </a:r>
          </a:p>
          <a:p>
            <a:endParaRPr lang="es-ES" dirty="0"/>
          </a:p>
          <a:p>
            <a:r>
              <a:rPr lang="es-ES" dirty="0"/>
              <a:t>        </a:t>
            </a:r>
            <a:r>
              <a:rPr lang="es-ES" dirty="0" err="1"/>
              <a:t>Args</a:t>
            </a:r>
            <a:r>
              <a:rPr lang="es-ES" dirty="0"/>
              <a:t>:</a:t>
            </a:r>
          </a:p>
          <a:p>
            <a:r>
              <a:rPr lang="es-ES" dirty="0"/>
              <a:t>            </a:t>
            </a:r>
            <a:r>
              <a:rPr lang="es-ES" dirty="0" err="1"/>
              <a:t>text</a:t>
            </a:r>
            <a:r>
              <a:rPr lang="es-ES" dirty="0"/>
              <a:t> (</a:t>
            </a:r>
            <a:r>
              <a:rPr lang="es-ES" dirty="0" err="1"/>
              <a:t>str</a:t>
            </a:r>
            <a:r>
              <a:rPr lang="es-ES" dirty="0"/>
              <a:t>): </a:t>
            </a:r>
            <a:r>
              <a:rPr lang="es-ES" dirty="0" err="1"/>
              <a:t>The</a:t>
            </a:r>
            <a:r>
              <a:rPr lang="es-ES" dirty="0"/>
              <a:t> </a:t>
            </a:r>
            <a:r>
              <a:rPr lang="es-ES" dirty="0" err="1"/>
              <a:t>text</a:t>
            </a:r>
            <a:r>
              <a:rPr lang="es-ES" dirty="0"/>
              <a:t> </a:t>
            </a:r>
            <a:r>
              <a:rPr lang="es-ES" dirty="0" err="1"/>
              <a:t>to</a:t>
            </a:r>
            <a:r>
              <a:rPr lang="es-ES" dirty="0"/>
              <a:t> </a:t>
            </a:r>
            <a:r>
              <a:rPr lang="es-ES" dirty="0" err="1"/>
              <a:t>tokenize</a:t>
            </a:r>
            <a:r>
              <a:rPr lang="es-ES" dirty="0"/>
              <a:t>.</a:t>
            </a:r>
          </a:p>
          <a:p>
            <a:endParaRPr lang="es-ES" dirty="0"/>
          </a:p>
          <a:p>
            <a:r>
              <a:rPr lang="es-ES" dirty="0"/>
              <a:t>        </a:t>
            </a:r>
            <a:r>
              <a:rPr lang="es-ES" dirty="0" err="1"/>
              <a:t>Returns</a:t>
            </a:r>
            <a:r>
              <a:rPr lang="es-ES" dirty="0"/>
              <a:t>:</a:t>
            </a:r>
          </a:p>
          <a:p>
            <a:r>
              <a:rPr lang="es-ES" dirty="0"/>
              <a:t>            </a:t>
            </a:r>
            <a:r>
              <a:rPr lang="es-ES" dirty="0" err="1"/>
              <a:t>list</a:t>
            </a:r>
            <a:r>
              <a:rPr lang="es-ES" dirty="0"/>
              <a:t>: A </a:t>
            </a:r>
            <a:r>
              <a:rPr lang="es-ES" dirty="0" err="1"/>
              <a:t>list</a:t>
            </a:r>
            <a:r>
              <a:rPr lang="es-ES" dirty="0"/>
              <a:t> </a:t>
            </a:r>
            <a:r>
              <a:rPr lang="es-ES" dirty="0" err="1"/>
              <a:t>of</a:t>
            </a:r>
            <a:r>
              <a:rPr lang="es-ES" dirty="0"/>
              <a:t> tokens.</a:t>
            </a:r>
          </a:p>
          <a:p>
            <a:endParaRPr lang="es-ES" dirty="0"/>
          </a:p>
          <a:p>
            <a:r>
              <a:rPr lang="es-ES" dirty="0"/>
              <a:t>        """</a:t>
            </a:r>
          </a:p>
          <a:p>
            <a:r>
              <a:rPr lang="es-ES" dirty="0"/>
              <a:t>        try:</a:t>
            </a:r>
          </a:p>
          <a:p>
            <a:r>
              <a:rPr lang="es-ES" dirty="0"/>
              <a:t>            </a:t>
            </a:r>
            <a:r>
              <a:rPr lang="es-ES" dirty="0" err="1"/>
              <a:t>import</a:t>
            </a:r>
            <a:r>
              <a:rPr lang="es-ES" dirty="0"/>
              <a:t> re</a:t>
            </a:r>
          </a:p>
          <a:p>
            <a:endParaRPr lang="es-ES" dirty="0"/>
          </a:p>
          <a:p>
            <a:r>
              <a:rPr lang="es-ES" dirty="0"/>
              <a:t>            tokens = </a:t>
            </a:r>
            <a:r>
              <a:rPr lang="es-ES" dirty="0" err="1"/>
              <a:t>re.split</a:t>
            </a:r>
            <a:r>
              <a:rPr lang="es-ES" dirty="0"/>
              <a:t>('\W+', </a:t>
            </a:r>
            <a:r>
              <a:rPr lang="es-ES" dirty="0" err="1"/>
              <a:t>text</a:t>
            </a:r>
            <a:r>
              <a:rPr lang="es-ES" dirty="0"/>
              <a:t>)</a:t>
            </a:r>
          </a:p>
          <a:p>
            <a:endParaRPr lang="es-ES" dirty="0"/>
          </a:p>
          <a:p>
            <a:r>
              <a:rPr lang="es-ES" dirty="0"/>
              <a:t>            </a:t>
            </a:r>
            <a:r>
              <a:rPr lang="es-ES" dirty="0" err="1"/>
              <a:t>return</a:t>
            </a:r>
            <a:r>
              <a:rPr lang="es-ES" dirty="0"/>
              <a:t> tokens</a:t>
            </a:r>
          </a:p>
          <a:p>
            <a:endParaRPr lang="es-ES" dirty="0"/>
          </a:p>
          <a:p>
            <a:r>
              <a:rPr lang="es-ES" dirty="0"/>
              <a:t>        </a:t>
            </a:r>
            <a:r>
              <a:rPr lang="es-ES" dirty="0" err="1"/>
              <a:t>except</a:t>
            </a:r>
            <a:r>
              <a:rPr lang="es-ES" dirty="0"/>
              <a:t> </a:t>
            </a:r>
            <a:r>
              <a:rPr lang="es-ES" dirty="0" err="1"/>
              <a:t>Exception</a:t>
            </a:r>
            <a:r>
              <a:rPr lang="es-ES" dirty="0"/>
              <a:t> as </a:t>
            </a:r>
            <a:r>
              <a:rPr lang="es-ES" dirty="0" err="1"/>
              <a:t>exc</a:t>
            </a:r>
            <a:r>
              <a:rPr lang="es-ES" dirty="0"/>
              <a:t>:</a:t>
            </a:r>
          </a:p>
          <a:p>
            <a:r>
              <a:rPr lang="es-ES" dirty="0"/>
              <a:t>            </a:t>
            </a:r>
            <a:r>
              <a:rPr lang="es-ES" dirty="0" err="1"/>
              <a:t>return</a:t>
            </a:r>
            <a:r>
              <a:rPr lang="es-ES" dirty="0"/>
              <a:t> </a:t>
            </a:r>
            <a:r>
              <a:rPr lang="es-ES" dirty="0" err="1"/>
              <a:t>exc</a:t>
            </a:r>
            <a:endParaRPr lang="es-ES" dirty="0"/>
          </a:p>
          <a:p>
            <a:endParaRPr lang="es-ES" dirty="0"/>
          </a:p>
          <a:p>
            <a:r>
              <a:rPr lang="es-ES" dirty="0"/>
              <a:t>    </a:t>
            </a:r>
            <a:r>
              <a:rPr lang="es-ES" dirty="0" err="1"/>
              <a:t>def</a:t>
            </a:r>
            <a:r>
              <a:rPr lang="es-ES" dirty="0"/>
              <a:t> </a:t>
            </a:r>
            <a:r>
              <a:rPr lang="es-ES" dirty="0" err="1"/>
              <a:t>remove_stopwords</a:t>
            </a:r>
            <a:r>
              <a:rPr lang="es-ES" dirty="0"/>
              <a:t>(</a:t>
            </a:r>
            <a:r>
              <a:rPr lang="es-ES" dirty="0" err="1"/>
              <a:t>self</a:t>
            </a:r>
            <a:r>
              <a:rPr lang="es-ES" dirty="0"/>
              <a:t>, </a:t>
            </a:r>
            <a:r>
              <a:rPr lang="es-ES" dirty="0" err="1"/>
              <a:t>tokenized_text</a:t>
            </a:r>
            <a:r>
              <a:rPr lang="es-ES" dirty="0"/>
              <a:t>):</a:t>
            </a:r>
          </a:p>
          <a:p>
            <a:r>
              <a:rPr lang="es-ES" dirty="0"/>
              <a:t>        """</a:t>
            </a:r>
          </a:p>
          <a:p>
            <a:r>
              <a:rPr lang="es-ES" dirty="0"/>
              <a:t>        </a:t>
            </a:r>
            <a:r>
              <a:rPr lang="es-ES" dirty="0" err="1"/>
              <a:t>Remove</a:t>
            </a:r>
            <a:r>
              <a:rPr lang="es-ES" dirty="0"/>
              <a:t> </a:t>
            </a:r>
            <a:r>
              <a:rPr lang="es-ES" dirty="0" err="1"/>
              <a:t>stopwords</a:t>
            </a:r>
            <a:r>
              <a:rPr lang="es-ES" dirty="0"/>
              <a:t> </a:t>
            </a:r>
            <a:r>
              <a:rPr lang="es-ES" dirty="0" err="1"/>
              <a:t>from</a:t>
            </a:r>
            <a:r>
              <a:rPr lang="es-ES" dirty="0"/>
              <a:t> a </a:t>
            </a:r>
            <a:r>
              <a:rPr lang="es-ES" dirty="0" err="1"/>
              <a:t>tokenized</a:t>
            </a:r>
            <a:r>
              <a:rPr lang="es-ES" dirty="0"/>
              <a:t> </a:t>
            </a:r>
            <a:r>
              <a:rPr lang="es-ES" dirty="0" err="1"/>
              <a:t>text</a:t>
            </a:r>
            <a:r>
              <a:rPr lang="es-ES" dirty="0"/>
              <a:t>.</a:t>
            </a:r>
          </a:p>
          <a:p>
            <a:endParaRPr lang="es-ES" dirty="0"/>
          </a:p>
          <a:p>
            <a:r>
              <a:rPr lang="es-ES" dirty="0"/>
              <a:t>        </a:t>
            </a:r>
            <a:r>
              <a:rPr lang="es-ES" dirty="0" err="1"/>
              <a:t>Args</a:t>
            </a:r>
            <a:r>
              <a:rPr lang="es-ES" dirty="0"/>
              <a:t>:</a:t>
            </a:r>
          </a:p>
          <a:p>
            <a:r>
              <a:rPr lang="es-ES" dirty="0"/>
              <a:t>            </a:t>
            </a:r>
            <a:r>
              <a:rPr lang="es-ES" dirty="0" err="1"/>
              <a:t>tokenized_text</a:t>
            </a:r>
            <a:r>
              <a:rPr lang="es-ES" dirty="0"/>
              <a:t> (</a:t>
            </a:r>
            <a:r>
              <a:rPr lang="es-ES" dirty="0" err="1"/>
              <a:t>list</a:t>
            </a:r>
            <a:r>
              <a:rPr lang="es-ES" dirty="0"/>
              <a:t>): </a:t>
            </a:r>
            <a:r>
              <a:rPr lang="es-ES" dirty="0" err="1"/>
              <a:t>The</a:t>
            </a:r>
            <a:r>
              <a:rPr lang="es-ES" dirty="0"/>
              <a:t> </a:t>
            </a:r>
            <a:r>
              <a:rPr lang="es-ES" dirty="0" err="1"/>
              <a:t>tokenized</a:t>
            </a:r>
            <a:r>
              <a:rPr lang="es-ES" dirty="0"/>
              <a:t> </a:t>
            </a:r>
            <a:r>
              <a:rPr lang="es-ES" dirty="0" err="1"/>
              <a:t>text</a:t>
            </a:r>
            <a:r>
              <a:rPr lang="es-ES" dirty="0"/>
              <a:t> </a:t>
            </a:r>
            <a:r>
              <a:rPr lang="es-ES" dirty="0" err="1"/>
              <a:t>to</a:t>
            </a:r>
            <a:r>
              <a:rPr lang="es-ES" dirty="0"/>
              <a:t> </a:t>
            </a:r>
            <a:r>
              <a:rPr lang="es-ES" dirty="0" err="1"/>
              <a:t>remove</a:t>
            </a:r>
            <a:r>
              <a:rPr lang="es-ES" dirty="0"/>
              <a:t> </a:t>
            </a:r>
            <a:r>
              <a:rPr lang="es-ES" dirty="0" err="1"/>
              <a:t>stopwords</a:t>
            </a:r>
            <a:r>
              <a:rPr lang="es-ES" dirty="0"/>
              <a:t> </a:t>
            </a:r>
            <a:r>
              <a:rPr lang="es-ES" dirty="0" err="1"/>
              <a:t>from</a:t>
            </a:r>
            <a:r>
              <a:rPr lang="es-ES" dirty="0"/>
              <a:t>.</a:t>
            </a:r>
          </a:p>
          <a:p>
            <a:endParaRPr lang="es-ES" dirty="0"/>
          </a:p>
          <a:p>
            <a:r>
              <a:rPr lang="es-ES" dirty="0"/>
              <a:t>        </a:t>
            </a:r>
            <a:r>
              <a:rPr lang="es-ES" dirty="0" err="1"/>
              <a:t>Returns</a:t>
            </a:r>
            <a:r>
              <a:rPr lang="es-ES" dirty="0"/>
              <a:t>:</a:t>
            </a:r>
          </a:p>
          <a:p>
            <a:r>
              <a:rPr lang="es-ES" dirty="0"/>
              <a:t>            </a:t>
            </a:r>
            <a:r>
              <a:rPr lang="es-ES" dirty="0" err="1"/>
              <a:t>list</a:t>
            </a:r>
            <a:r>
              <a:rPr lang="es-ES" dirty="0"/>
              <a:t>: A </a:t>
            </a:r>
            <a:r>
              <a:rPr lang="es-ES" dirty="0" err="1"/>
              <a:t>list</a:t>
            </a:r>
            <a:r>
              <a:rPr lang="es-ES" dirty="0"/>
              <a:t> </a:t>
            </a:r>
            <a:r>
              <a:rPr lang="es-ES" dirty="0" err="1"/>
              <a:t>of</a:t>
            </a:r>
            <a:r>
              <a:rPr lang="es-ES" dirty="0"/>
              <a:t> tokens </a:t>
            </a:r>
            <a:r>
              <a:rPr lang="es-ES" dirty="0" err="1"/>
              <a:t>without</a:t>
            </a:r>
            <a:r>
              <a:rPr lang="es-ES" dirty="0"/>
              <a:t> </a:t>
            </a:r>
            <a:r>
              <a:rPr lang="es-ES" dirty="0" err="1"/>
              <a:t>stopwords</a:t>
            </a:r>
            <a:r>
              <a:rPr lang="es-ES" dirty="0"/>
              <a:t>.</a:t>
            </a:r>
          </a:p>
          <a:p>
            <a:endParaRPr lang="es-ES" dirty="0"/>
          </a:p>
          <a:p>
            <a:r>
              <a:rPr lang="es-ES" dirty="0"/>
              <a:t>        """</a:t>
            </a:r>
          </a:p>
          <a:p>
            <a:r>
              <a:rPr lang="es-ES" dirty="0"/>
              <a:t>        try:</a:t>
            </a:r>
          </a:p>
          <a:p>
            <a:r>
              <a:rPr lang="es-ES" dirty="0"/>
              <a:t>            </a:t>
            </a:r>
            <a:r>
              <a:rPr lang="es-ES" dirty="0" err="1"/>
              <a:t>import</a:t>
            </a:r>
            <a:r>
              <a:rPr lang="es-ES" dirty="0"/>
              <a:t> </a:t>
            </a:r>
            <a:r>
              <a:rPr lang="es-ES" dirty="0" err="1"/>
              <a:t>nltk</a:t>
            </a:r>
            <a:endParaRPr lang="es-ES" dirty="0"/>
          </a:p>
          <a:p>
            <a:endParaRPr lang="es-ES" dirty="0"/>
          </a:p>
          <a:p>
            <a:r>
              <a:rPr lang="es-ES" dirty="0"/>
              <a:t>            </a:t>
            </a:r>
            <a:r>
              <a:rPr lang="es-ES" dirty="0" err="1"/>
              <a:t>stopwords</a:t>
            </a:r>
            <a:r>
              <a:rPr lang="es-ES" dirty="0"/>
              <a:t> = </a:t>
            </a:r>
            <a:r>
              <a:rPr lang="es-ES" dirty="0" err="1"/>
              <a:t>nltk.corpus.stopwords.words</a:t>
            </a:r>
            <a:r>
              <a:rPr lang="es-ES" dirty="0"/>
              <a:t>('</a:t>
            </a:r>
            <a:r>
              <a:rPr lang="es-ES" dirty="0" err="1"/>
              <a:t>english</a:t>
            </a:r>
            <a:r>
              <a:rPr lang="es-ES" dirty="0"/>
              <a:t>')</a:t>
            </a:r>
          </a:p>
          <a:p>
            <a:r>
              <a:rPr lang="es-ES" dirty="0"/>
              <a:t>            </a:t>
            </a:r>
            <a:r>
              <a:rPr lang="es-ES" dirty="0" err="1"/>
              <a:t>text_without_stopwords</a:t>
            </a:r>
            <a:r>
              <a:rPr lang="es-ES" dirty="0"/>
              <a:t> = [</a:t>
            </a:r>
            <a:r>
              <a:rPr lang="es-ES" dirty="0" err="1"/>
              <a:t>word</a:t>
            </a:r>
            <a:r>
              <a:rPr lang="es-ES" dirty="0"/>
              <a:t> </a:t>
            </a:r>
            <a:r>
              <a:rPr lang="es-ES" dirty="0" err="1"/>
              <a:t>for</a:t>
            </a:r>
            <a:r>
              <a:rPr lang="es-ES" dirty="0"/>
              <a:t> </a:t>
            </a:r>
            <a:r>
              <a:rPr lang="es-ES" dirty="0" err="1"/>
              <a:t>word</a:t>
            </a:r>
            <a:r>
              <a:rPr lang="es-ES" dirty="0"/>
              <a:t> in </a:t>
            </a:r>
            <a:r>
              <a:rPr lang="es-ES" dirty="0" err="1"/>
              <a:t>tokenized_text</a:t>
            </a:r>
            <a:r>
              <a:rPr lang="es-ES" dirty="0"/>
              <a:t> </a:t>
            </a:r>
            <a:r>
              <a:rPr lang="es-ES" dirty="0" err="1"/>
              <a:t>if</a:t>
            </a:r>
            <a:r>
              <a:rPr lang="es-ES" dirty="0"/>
              <a:t> </a:t>
            </a:r>
            <a:r>
              <a:rPr lang="es-ES" dirty="0" err="1"/>
              <a:t>word</a:t>
            </a:r>
            <a:r>
              <a:rPr lang="es-ES" dirty="0"/>
              <a:t> </a:t>
            </a:r>
            <a:r>
              <a:rPr lang="es-ES" dirty="0" err="1"/>
              <a:t>not</a:t>
            </a:r>
            <a:r>
              <a:rPr lang="es-ES" dirty="0"/>
              <a:t> in </a:t>
            </a:r>
            <a:r>
              <a:rPr lang="es-ES" dirty="0" err="1"/>
              <a:t>stopwords</a:t>
            </a:r>
            <a:r>
              <a:rPr lang="es-ES" dirty="0"/>
              <a:t>]</a:t>
            </a:r>
          </a:p>
          <a:p>
            <a:endParaRPr lang="es-ES" dirty="0"/>
          </a:p>
          <a:p>
            <a:r>
              <a:rPr lang="es-ES" dirty="0"/>
              <a:t>            </a:t>
            </a:r>
            <a:r>
              <a:rPr lang="es-ES" dirty="0" err="1"/>
              <a:t>return</a:t>
            </a:r>
            <a:r>
              <a:rPr lang="es-ES" dirty="0"/>
              <a:t> </a:t>
            </a:r>
            <a:r>
              <a:rPr lang="es-ES" dirty="0" err="1"/>
              <a:t>text_without_stopwords</a:t>
            </a:r>
            <a:endParaRPr lang="es-ES" dirty="0"/>
          </a:p>
          <a:p>
            <a:endParaRPr lang="es-ES" dirty="0"/>
          </a:p>
          <a:p>
            <a:r>
              <a:rPr lang="es-ES" dirty="0"/>
              <a:t>        </a:t>
            </a:r>
            <a:r>
              <a:rPr lang="es-ES" dirty="0" err="1"/>
              <a:t>except</a:t>
            </a:r>
            <a:r>
              <a:rPr lang="es-ES" dirty="0"/>
              <a:t> </a:t>
            </a:r>
            <a:r>
              <a:rPr lang="es-ES" dirty="0" err="1"/>
              <a:t>Exception</a:t>
            </a:r>
            <a:r>
              <a:rPr lang="es-ES" dirty="0"/>
              <a:t> as </a:t>
            </a:r>
            <a:r>
              <a:rPr lang="es-ES" dirty="0" err="1"/>
              <a:t>exc</a:t>
            </a:r>
            <a:r>
              <a:rPr lang="es-ES" dirty="0"/>
              <a:t>:</a:t>
            </a:r>
          </a:p>
          <a:p>
            <a:r>
              <a:rPr lang="es-ES" dirty="0"/>
              <a:t>            </a:t>
            </a:r>
            <a:r>
              <a:rPr lang="es-ES" dirty="0" err="1"/>
              <a:t>return</a:t>
            </a:r>
            <a:r>
              <a:rPr lang="es-ES" dirty="0"/>
              <a:t> </a:t>
            </a:r>
            <a:r>
              <a:rPr lang="es-ES" dirty="0" err="1"/>
              <a:t>exc</a:t>
            </a:r>
            <a:endParaRPr lang="es-ES" dirty="0"/>
          </a:p>
          <a:p>
            <a:endParaRPr lang="es-ES" dirty="0"/>
          </a:p>
          <a:p>
            <a:r>
              <a:rPr lang="es-ES" dirty="0"/>
              <a:t>    </a:t>
            </a:r>
            <a:r>
              <a:rPr lang="es-ES" dirty="0" err="1"/>
              <a:t>def</a:t>
            </a:r>
            <a:r>
              <a:rPr lang="es-ES" dirty="0"/>
              <a:t> </a:t>
            </a:r>
            <a:r>
              <a:rPr lang="es-ES" dirty="0" err="1"/>
              <a:t>lemmatize</a:t>
            </a:r>
            <a:r>
              <a:rPr lang="es-ES" dirty="0"/>
              <a:t>(</a:t>
            </a:r>
            <a:r>
              <a:rPr lang="es-ES" dirty="0" err="1"/>
              <a:t>self</a:t>
            </a:r>
            <a:r>
              <a:rPr lang="es-ES" dirty="0"/>
              <a:t>, </a:t>
            </a:r>
            <a:r>
              <a:rPr lang="es-ES" dirty="0" err="1"/>
              <a:t>tokenized_text</a:t>
            </a:r>
            <a:r>
              <a:rPr lang="es-ES" dirty="0"/>
              <a:t>):</a:t>
            </a:r>
          </a:p>
          <a:p>
            <a:r>
              <a:rPr lang="es-ES" dirty="0"/>
              <a:t>        """</a:t>
            </a:r>
          </a:p>
          <a:p>
            <a:r>
              <a:rPr lang="es-ES" dirty="0"/>
              <a:t>        </a:t>
            </a:r>
            <a:r>
              <a:rPr lang="es-ES" dirty="0" err="1"/>
              <a:t>Lemmatize</a:t>
            </a:r>
            <a:r>
              <a:rPr lang="es-ES" dirty="0"/>
              <a:t> a </a:t>
            </a:r>
            <a:r>
              <a:rPr lang="es-ES" dirty="0" err="1"/>
              <a:t>tokenized</a:t>
            </a:r>
            <a:r>
              <a:rPr lang="es-ES" dirty="0"/>
              <a:t> </a:t>
            </a:r>
            <a:r>
              <a:rPr lang="es-ES" dirty="0" err="1"/>
              <a:t>text</a:t>
            </a:r>
            <a:r>
              <a:rPr lang="es-ES" dirty="0"/>
              <a:t>.</a:t>
            </a:r>
          </a:p>
          <a:p>
            <a:endParaRPr lang="es-ES" dirty="0"/>
          </a:p>
          <a:p>
            <a:r>
              <a:rPr lang="es-ES" dirty="0"/>
              <a:t>        </a:t>
            </a:r>
            <a:r>
              <a:rPr lang="es-ES" dirty="0" err="1"/>
              <a:t>Args</a:t>
            </a:r>
            <a:r>
              <a:rPr lang="es-ES" dirty="0"/>
              <a:t>:</a:t>
            </a:r>
          </a:p>
          <a:p>
            <a:r>
              <a:rPr lang="es-ES" dirty="0"/>
              <a:t>            </a:t>
            </a:r>
            <a:r>
              <a:rPr lang="es-ES" dirty="0" err="1"/>
              <a:t>tokenized_text</a:t>
            </a:r>
            <a:r>
              <a:rPr lang="es-ES" dirty="0"/>
              <a:t> (</a:t>
            </a:r>
            <a:r>
              <a:rPr lang="es-ES" dirty="0" err="1"/>
              <a:t>list</a:t>
            </a:r>
            <a:r>
              <a:rPr lang="es-ES" dirty="0"/>
              <a:t>): </a:t>
            </a:r>
            <a:r>
              <a:rPr lang="es-ES" dirty="0" err="1"/>
              <a:t>The</a:t>
            </a:r>
            <a:r>
              <a:rPr lang="es-ES" dirty="0"/>
              <a:t> </a:t>
            </a:r>
            <a:r>
              <a:rPr lang="es-ES" dirty="0" err="1"/>
              <a:t>tokenized</a:t>
            </a:r>
            <a:r>
              <a:rPr lang="es-ES" dirty="0"/>
              <a:t> </a:t>
            </a:r>
            <a:r>
              <a:rPr lang="es-ES" dirty="0" err="1"/>
              <a:t>text</a:t>
            </a:r>
            <a:r>
              <a:rPr lang="es-ES" dirty="0"/>
              <a:t> </a:t>
            </a:r>
            <a:r>
              <a:rPr lang="es-ES" dirty="0" err="1"/>
              <a:t>to</a:t>
            </a:r>
            <a:r>
              <a:rPr lang="es-ES" dirty="0"/>
              <a:t> </a:t>
            </a:r>
            <a:r>
              <a:rPr lang="es-ES" dirty="0" err="1"/>
              <a:t>lemmatize</a:t>
            </a:r>
            <a:r>
              <a:rPr lang="es-ES" dirty="0"/>
              <a:t>.</a:t>
            </a:r>
          </a:p>
          <a:p>
            <a:endParaRPr lang="es-ES" dirty="0"/>
          </a:p>
          <a:p>
            <a:r>
              <a:rPr lang="es-ES" dirty="0"/>
              <a:t>        </a:t>
            </a:r>
            <a:r>
              <a:rPr lang="es-ES" dirty="0" err="1"/>
              <a:t>Returns</a:t>
            </a:r>
            <a:r>
              <a:rPr lang="es-ES" dirty="0"/>
              <a:t>:</a:t>
            </a:r>
          </a:p>
          <a:p>
            <a:r>
              <a:rPr lang="es-ES" dirty="0"/>
              <a:t>            </a:t>
            </a:r>
            <a:r>
              <a:rPr lang="es-ES" dirty="0" err="1"/>
              <a:t>list</a:t>
            </a:r>
            <a:r>
              <a:rPr lang="es-ES" dirty="0"/>
              <a:t>: A </a:t>
            </a:r>
            <a:r>
              <a:rPr lang="es-ES" dirty="0" err="1"/>
              <a:t>list</a:t>
            </a:r>
            <a:r>
              <a:rPr lang="es-ES" dirty="0"/>
              <a:t> </a:t>
            </a:r>
            <a:r>
              <a:rPr lang="es-ES" dirty="0" err="1"/>
              <a:t>of</a:t>
            </a:r>
            <a:r>
              <a:rPr lang="es-ES" dirty="0"/>
              <a:t> </a:t>
            </a:r>
            <a:r>
              <a:rPr lang="es-ES" dirty="0" err="1"/>
              <a:t>lemmatized</a:t>
            </a:r>
            <a:r>
              <a:rPr lang="es-ES" dirty="0"/>
              <a:t> tokens.</a:t>
            </a:r>
          </a:p>
          <a:p>
            <a:endParaRPr lang="es-ES" dirty="0"/>
          </a:p>
          <a:p>
            <a:r>
              <a:rPr lang="es-ES" dirty="0"/>
              <a:t>        """</a:t>
            </a:r>
          </a:p>
          <a:p>
            <a:r>
              <a:rPr lang="es-ES" dirty="0"/>
              <a:t>        try:</a:t>
            </a:r>
          </a:p>
          <a:p>
            <a:r>
              <a:rPr lang="es-ES" dirty="0"/>
              <a:t>            </a:t>
            </a:r>
            <a:r>
              <a:rPr lang="es-ES" dirty="0" err="1"/>
              <a:t>import</a:t>
            </a:r>
            <a:r>
              <a:rPr lang="es-ES" dirty="0"/>
              <a:t> </a:t>
            </a:r>
            <a:r>
              <a:rPr lang="es-ES" dirty="0" err="1"/>
              <a:t>nltk</a:t>
            </a:r>
            <a:endParaRPr lang="es-ES" dirty="0"/>
          </a:p>
          <a:p>
            <a:endParaRPr lang="es-ES" dirty="0"/>
          </a:p>
          <a:p>
            <a:r>
              <a:rPr lang="es-ES" dirty="0"/>
              <a:t>            </a:t>
            </a:r>
            <a:r>
              <a:rPr lang="es-ES" dirty="0" err="1"/>
              <a:t>wn</a:t>
            </a:r>
            <a:r>
              <a:rPr lang="es-ES" dirty="0"/>
              <a:t> = </a:t>
            </a:r>
            <a:r>
              <a:rPr lang="es-ES" dirty="0" err="1"/>
              <a:t>nltk.WordNetLemmatizer</a:t>
            </a:r>
            <a:r>
              <a:rPr lang="es-ES" dirty="0"/>
              <a:t>()</a:t>
            </a:r>
          </a:p>
          <a:p>
            <a:r>
              <a:rPr lang="es-ES" dirty="0"/>
              <a:t>            </a:t>
            </a:r>
            <a:r>
              <a:rPr lang="es-ES" dirty="0" err="1"/>
              <a:t>lemmatized_text</a:t>
            </a:r>
            <a:r>
              <a:rPr lang="es-ES" dirty="0"/>
              <a:t> = [</a:t>
            </a:r>
            <a:r>
              <a:rPr lang="es-ES" dirty="0" err="1"/>
              <a:t>wn.lemmatize</a:t>
            </a:r>
            <a:r>
              <a:rPr lang="es-ES" dirty="0"/>
              <a:t>(</a:t>
            </a:r>
            <a:r>
              <a:rPr lang="es-ES" dirty="0" err="1"/>
              <a:t>word</a:t>
            </a:r>
            <a:r>
              <a:rPr lang="es-ES" dirty="0"/>
              <a:t>) </a:t>
            </a:r>
            <a:r>
              <a:rPr lang="es-ES" dirty="0" err="1"/>
              <a:t>for</a:t>
            </a:r>
            <a:r>
              <a:rPr lang="es-ES" dirty="0"/>
              <a:t> </a:t>
            </a:r>
            <a:r>
              <a:rPr lang="es-ES" dirty="0" err="1"/>
              <a:t>word</a:t>
            </a:r>
            <a:r>
              <a:rPr lang="es-ES" dirty="0"/>
              <a:t> in </a:t>
            </a:r>
            <a:r>
              <a:rPr lang="es-ES" dirty="0" err="1"/>
              <a:t>tokenized_text</a:t>
            </a:r>
            <a:r>
              <a:rPr lang="es-ES" dirty="0"/>
              <a:t>]</a:t>
            </a:r>
          </a:p>
          <a:p>
            <a:endParaRPr lang="es-ES" dirty="0"/>
          </a:p>
          <a:p>
            <a:r>
              <a:rPr lang="es-ES" dirty="0"/>
              <a:t>            </a:t>
            </a:r>
            <a:r>
              <a:rPr lang="es-ES" dirty="0" err="1"/>
              <a:t>return</a:t>
            </a:r>
            <a:r>
              <a:rPr lang="es-ES" dirty="0"/>
              <a:t> </a:t>
            </a:r>
            <a:r>
              <a:rPr lang="es-ES" dirty="0" err="1"/>
              <a:t>lemmatized_text</a:t>
            </a:r>
            <a:endParaRPr lang="es-ES" dirty="0"/>
          </a:p>
          <a:p>
            <a:endParaRPr lang="es-ES" dirty="0"/>
          </a:p>
          <a:p>
            <a:r>
              <a:rPr lang="es-ES" dirty="0"/>
              <a:t>        </a:t>
            </a:r>
            <a:r>
              <a:rPr lang="es-ES" dirty="0" err="1"/>
              <a:t>except</a:t>
            </a:r>
            <a:r>
              <a:rPr lang="es-ES" dirty="0"/>
              <a:t> </a:t>
            </a:r>
            <a:r>
              <a:rPr lang="es-ES" dirty="0" err="1"/>
              <a:t>Exception</a:t>
            </a:r>
            <a:r>
              <a:rPr lang="es-ES" dirty="0"/>
              <a:t> as </a:t>
            </a:r>
            <a:r>
              <a:rPr lang="es-ES" dirty="0" err="1"/>
              <a:t>exc</a:t>
            </a:r>
            <a:r>
              <a:rPr lang="es-ES" dirty="0"/>
              <a:t>:</a:t>
            </a:r>
          </a:p>
          <a:p>
            <a:r>
              <a:rPr lang="es-ES" dirty="0"/>
              <a:t>            </a:t>
            </a:r>
            <a:r>
              <a:rPr lang="es-ES" dirty="0" err="1"/>
              <a:t>return</a:t>
            </a:r>
            <a:r>
              <a:rPr lang="es-ES" dirty="0"/>
              <a:t> </a:t>
            </a:r>
            <a:r>
              <a:rPr lang="es-ES" dirty="0" err="1"/>
              <a:t>exc</a:t>
            </a:r>
            <a:endParaRPr lang="es-ES" dirty="0"/>
          </a:p>
          <a:p>
            <a:endParaRPr lang="es-ES" dirty="0"/>
          </a:p>
          <a:p>
            <a:r>
              <a:rPr lang="es-ES" dirty="0"/>
              <a:t>    </a:t>
            </a:r>
            <a:r>
              <a:rPr lang="es-ES" dirty="0" err="1"/>
              <a:t>def</a:t>
            </a:r>
            <a:r>
              <a:rPr lang="es-ES" dirty="0"/>
              <a:t> </a:t>
            </a:r>
            <a:r>
              <a:rPr lang="es-ES" dirty="0" err="1"/>
              <a:t>preprocess_text</a:t>
            </a:r>
            <a:r>
              <a:rPr lang="es-ES" dirty="0"/>
              <a:t>(</a:t>
            </a:r>
            <a:r>
              <a:rPr lang="es-ES" dirty="0" err="1"/>
              <a:t>self</a:t>
            </a:r>
            <a:r>
              <a:rPr lang="es-ES" dirty="0"/>
              <a:t>, </a:t>
            </a:r>
            <a:r>
              <a:rPr lang="es-ES" dirty="0" err="1"/>
              <a:t>text</a:t>
            </a:r>
            <a:r>
              <a:rPr lang="es-ES" dirty="0"/>
              <a:t>):</a:t>
            </a:r>
          </a:p>
          <a:p>
            <a:r>
              <a:rPr lang="es-ES" dirty="0"/>
              <a:t>        """</a:t>
            </a:r>
          </a:p>
          <a:p>
            <a:r>
              <a:rPr lang="es-ES" dirty="0"/>
              <a:t>        </a:t>
            </a:r>
            <a:r>
              <a:rPr lang="es-ES" dirty="0" err="1"/>
              <a:t>Preprocess</a:t>
            </a:r>
            <a:r>
              <a:rPr lang="es-ES" dirty="0"/>
              <a:t> a </a:t>
            </a:r>
            <a:r>
              <a:rPr lang="es-ES" dirty="0" err="1"/>
              <a:t>text</a:t>
            </a:r>
            <a:r>
              <a:rPr lang="es-ES" dirty="0"/>
              <a:t>.</a:t>
            </a:r>
          </a:p>
          <a:p>
            <a:endParaRPr lang="es-ES" dirty="0"/>
          </a:p>
          <a:p>
            <a:r>
              <a:rPr lang="es-ES" dirty="0"/>
              <a:t>        </a:t>
            </a:r>
            <a:r>
              <a:rPr lang="es-ES" dirty="0" err="1"/>
              <a:t>Args</a:t>
            </a:r>
            <a:r>
              <a:rPr lang="es-ES" dirty="0"/>
              <a:t>:</a:t>
            </a:r>
          </a:p>
          <a:p>
            <a:r>
              <a:rPr lang="es-ES" dirty="0"/>
              <a:t>            </a:t>
            </a:r>
            <a:r>
              <a:rPr lang="es-ES" dirty="0" err="1"/>
              <a:t>text</a:t>
            </a:r>
            <a:r>
              <a:rPr lang="es-ES" dirty="0"/>
              <a:t> (</a:t>
            </a:r>
            <a:r>
              <a:rPr lang="es-ES" dirty="0" err="1"/>
              <a:t>str</a:t>
            </a:r>
            <a:r>
              <a:rPr lang="es-ES" dirty="0"/>
              <a:t>): </a:t>
            </a:r>
            <a:r>
              <a:rPr lang="es-ES" dirty="0" err="1"/>
              <a:t>The</a:t>
            </a:r>
            <a:r>
              <a:rPr lang="es-ES" dirty="0"/>
              <a:t> </a:t>
            </a:r>
            <a:r>
              <a:rPr lang="es-ES" dirty="0" err="1"/>
              <a:t>text</a:t>
            </a:r>
            <a:r>
              <a:rPr lang="es-ES" dirty="0"/>
              <a:t> </a:t>
            </a:r>
            <a:r>
              <a:rPr lang="es-ES" dirty="0" err="1"/>
              <a:t>to</a:t>
            </a:r>
            <a:r>
              <a:rPr lang="es-ES" dirty="0"/>
              <a:t> </a:t>
            </a:r>
            <a:r>
              <a:rPr lang="es-ES" dirty="0" err="1"/>
              <a:t>preprocess</a:t>
            </a:r>
            <a:r>
              <a:rPr lang="es-ES" dirty="0"/>
              <a:t>.</a:t>
            </a:r>
          </a:p>
          <a:p>
            <a:endParaRPr lang="es-ES" dirty="0"/>
          </a:p>
          <a:p>
            <a:r>
              <a:rPr lang="es-ES" dirty="0"/>
              <a:t>        </a:t>
            </a:r>
            <a:r>
              <a:rPr lang="es-ES" dirty="0" err="1"/>
              <a:t>Returns</a:t>
            </a:r>
            <a:r>
              <a:rPr lang="es-ES" dirty="0"/>
              <a:t>:</a:t>
            </a:r>
          </a:p>
          <a:p>
            <a:r>
              <a:rPr lang="es-ES" dirty="0"/>
              <a:t>            </a:t>
            </a:r>
            <a:r>
              <a:rPr lang="es-ES" dirty="0" err="1"/>
              <a:t>list</a:t>
            </a:r>
            <a:r>
              <a:rPr lang="es-ES" dirty="0"/>
              <a:t>: A </a:t>
            </a:r>
            <a:r>
              <a:rPr lang="es-ES" dirty="0" err="1"/>
              <a:t>list</a:t>
            </a:r>
            <a:r>
              <a:rPr lang="es-ES" dirty="0"/>
              <a:t> </a:t>
            </a:r>
            <a:r>
              <a:rPr lang="es-ES" dirty="0" err="1"/>
              <a:t>of</a:t>
            </a:r>
            <a:r>
              <a:rPr lang="es-ES" dirty="0"/>
              <a:t> </a:t>
            </a:r>
            <a:r>
              <a:rPr lang="es-ES" dirty="0" err="1"/>
              <a:t>preprocessed</a:t>
            </a:r>
            <a:r>
              <a:rPr lang="es-ES" dirty="0"/>
              <a:t> tokens.</a:t>
            </a:r>
          </a:p>
          <a:p>
            <a:endParaRPr lang="es-ES" dirty="0"/>
          </a:p>
          <a:p>
            <a:r>
              <a:rPr lang="es-ES" dirty="0"/>
              <a:t>        """</a:t>
            </a:r>
          </a:p>
          <a:p>
            <a:r>
              <a:rPr lang="es-ES" dirty="0"/>
              <a:t>        try:</a:t>
            </a:r>
          </a:p>
          <a:p>
            <a:r>
              <a:rPr lang="es-ES" dirty="0"/>
              <a:t>            </a:t>
            </a:r>
            <a:r>
              <a:rPr lang="es-ES" dirty="0" err="1"/>
              <a:t>text_without_punct</a:t>
            </a:r>
            <a:r>
              <a:rPr lang="es-ES" dirty="0"/>
              <a:t> = </a:t>
            </a:r>
            <a:r>
              <a:rPr lang="es-ES" dirty="0" err="1"/>
              <a:t>self.remove_punctuation</a:t>
            </a:r>
            <a:r>
              <a:rPr lang="es-ES" dirty="0"/>
              <a:t>(</a:t>
            </a:r>
            <a:r>
              <a:rPr lang="es-ES" dirty="0" err="1"/>
              <a:t>text</a:t>
            </a:r>
            <a:r>
              <a:rPr lang="es-ES" dirty="0"/>
              <a:t>)</a:t>
            </a:r>
          </a:p>
          <a:p>
            <a:r>
              <a:rPr lang="es-ES" dirty="0"/>
              <a:t>            </a:t>
            </a:r>
            <a:r>
              <a:rPr lang="es-ES" dirty="0" err="1"/>
              <a:t>tokenized_text</a:t>
            </a:r>
            <a:r>
              <a:rPr lang="es-ES" dirty="0"/>
              <a:t> = </a:t>
            </a:r>
            <a:r>
              <a:rPr lang="es-ES" dirty="0" err="1"/>
              <a:t>self.tokenize</a:t>
            </a:r>
            <a:r>
              <a:rPr lang="es-ES" dirty="0"/>
              <a:t>(</a:t>
            </a:r>
            <a:r>
              <a:rPr lang="es-ES" dirty="0" err="1"/>
              <a:t>text_without_punct</a:t>
            </a:r>
            <a:r>
              <a:rPr lang="es-ES" dirty="0"/>
              <a:t>)</a:t>
            </a:r>
          </a:p>
          <a:p>
            <a:r>
              <a:rPr lang="es-ES" dirty="0"/>
              <a:t>            </a:t>
            </a:r>
            <a:r>
              <a:rPr lang="es-ES" dirty="0" err="1"/>
              <a:t>text_without_stopwords</a:t>
            </a:r>
            <a:r>
              <a:rPr lang="es-ES" dirty="0"/>
              <a:t> = </a:t>
            </a:r>
            <a:r>
              <a:rPr lang="es-ES" dirty="0" err="1"/>
              <a:t>self.remove_stopwords</a:t>
            </a:r>
            <a:r>
              <a:rPr lang="es-ES" dirty="0"/>
              <a:t>(</a:t>
            </a:r>
            <a:r>
              <a:rPr lang="es-ES" dirty="0" err="1"/>
              <a:t>tokenized_text</a:t>
            </a:r>
            <a:r>
              <a:rPr lang="es-ES" dirty="0"/>
              <a:t>)</a:t>
            </a:r>
          </a:p>
          <a:p>
            <a:endParaRPr lang="es-ES" dirty="0"/>
          </a:p>
          <a:p>
            <a:r>
              <a:rPr lang="es-ES" dirty="0"/>
              <a:t>            # </a:t>
            </a:r>
            <a:r>
              <a:rPr lang="es-ES" dirty="0" err="1"/>
              <a:t>Additional</a:t>
            </a:r>
            <a:r>
              <a:rPr lang="es-ES" dirty="0"/>
              <a:t> </a:t>
            </a:r>
            <a:r>
              <a:rPr lang="es-ES" dirty="0" err="1"/>
              <a:t>preprocessing</a:t>
            </a:r>
            <a:r>
              <a:rPr lang="es-ES" dirty="0"/>
              <a:t> </a:t>
            </a:r>
            <a:r>
              <a:rPr lang="es-ES" dirty="0" err="1"/>
              <a:t>steps</a:t>
            </a:r>
            <a:r>
              <a:rPr lang="es-ES" dirty="0"/>
              <a:t> can be </a:t>
            </a:r>
            <a:r>
              <a:rPr lang="es-ES" dirty="0" err="1"/>
              <a:t>added</a:t>
            </a:r>
            <a:r>
              <a:rPr lang="es-ES" dirty="0"/>
              <a:t> </a:t>
            </a:r>
            <a:r>
              <a:rPr lang="es-ES" dirty="0" err="1"/>
              <a:t>here</a:t>
            </a:r>
            <a:endParaRPr lang="es-ES" dirty="0"/>
          </a:p>
          <a:p>
            <a:endParaRPr lang="es-ES" dirty="0"/>
          </a:p>
          <a:p>
            <a:r>
              <a:rPr lang="es-ES" dirty="0"/>
              <a:t>            </a:t>
            </a:r>
            <a:r>
              <a:rPr lang="es-ES" dirty="0" err="1"/>
              <a:t>return</a:t>
            </a:r>
            <a:r>
              <a:rPr lang="es-ES" dirty="0"/>
              <a:t> </a:t>
            </a:r>
            <a:r>
              <a:rPr lang="es-ES" dirty="0" err="1"/>
              <a:t>text_without_stopwords</a:t>
            </a:r>
            <a:endParaRPr lang="es-ES" dirty="0"/>
          </a:p>
          <a:p>
            <a:endParaRPr lang="es-ES" dirty="0"/>
          </a:p>
          <a:p>
            <a:r>
              <a:rPr lang="es-ES" dirty="0"/>
              <a:t>        </a:t>
            </a:r>
            <a:r>
              <a:rPr lang="es-ES" dirty="0" err="1"/>
              <a:t>except</a:t>
            </a:r>
            <a:r>
              <a:rPr lang="es-ES" dirty="0"/>
              <a:t> </a:t>
            </a:r>
            <a:r>
              <a:rPr lang="es-ES" dirty="0" err="1"/>
              <a:t>Exception</a:t>
            </a:r>
            <a:r>
              <a:rPr lang="es-ES" dirty="0"/>
              <a:t> as </a:t>
            </a:r>
            <a:r>
              <a:rPr lang="es-ES" dirty="0" err="1"/>
              <a:t>exc</a:t>
            </a:r>
            <a:r>
              <a:rPr lang="es-ES" dirty="0"/>
              <a:t>:</a:t>
            </a:r>
          </a:p>
          <a:p>
            <a:r>
              <a:rPr lang="es-ES" dirty="0"/>
              <a:t>            </a:t>
            </a:r>
            <a:r>
              <a:rPr lang="es-ES" dirty="0" err="1"/>
              <a:t>return</a:t>
            </a:r>
            <a:r>
              <a:rPr lang="es-ES" dirty="0"/>
              <a:t> </a:t>
            </a:r>
            <a:r>
              <a:rPr lang="es-ES" dirty="0" err="1"/>
              <a:t>exc</a:t>
            </a:r>
            <a:endParaRPr lang="es-ES" dirty="0"/>
          </a:p>
          <a:p>
            <a:r>
              <a:rPr lang="es-ES" dirty="0"/>
              <a:t>```</a:t>
            </a:r>
          </a:p>
          <a:p>
            <a:endParaRPr lang="es-ES" dirty="0"/>
          </a:p>
          <a:p>
            <a:r>
              <a:rPr lang="es-ES" dirty="0"/>
              <a:t>In </a:t>
            </a:r>
            <a:r>
              <a:rPr lang="es-ES" dirty="0" err="1"/>
              <a:t>this</a:t>
            </a:r>
            <a:r>
              <a:rPr lang="es-ES" dirty="0"/>
              <a:t> </a:t>
            </a:r>
            <a:r>
              <a:rPr lang="es-ES" dirty="0" err="1"/>
              <a:t>updated</a:t>
            </a:r>
            <a:r>
              <a:rPr lang="es-ES" dirty="0"/>
              <a:t> </a:t>
            </a:r>
            <a:r>
              <a:rPr lang="es-ES" dirty="0" err="1"/>
              <a:t>code</a:t>
            </a:r>
            <a:r>
              <a:rPr lang="es-ES" dirty="0"/>
              <a:t>, a </a:t>
            </a:r>
            <a:r>
              <a:rPr lang="es-ES" dirty="0" err="1"/>
              <a:t>docstring</a:t>
            </a:r>
            <a:r>
              <a:rPr lang="es-ES" dirty="0"/>
              <a:t> </a:t>
            </a:r>
            <a:r>
              <a:rPr lang="es-ES" dirty="0" err="1"/>
              <a:t>is</a:t>
            </a:r>
            <a:r>
              <a:rPr lang="es-ES" dirty="0"/>
              <a:t> </a:t>
            </a:r>
            <a:r>
              <a:rPr lang="es-ES" dirty="0" err="1"/>
              <a:t>added</a:t>
            </a:r>
            <a:r>
              <a:rPr lang="es-ES" dirty="0"/>
              <a:t> </a:t>
            </a:r>
            <a:r>
              <a:rPr lang="es-ES" dirty="0" err="1"/>
              <a:t>to</a:t>
            </a:r>
            <a:r>
              <a:rPr lang="es-ES" dirty="0"/>
              <a:t> </a:t>
            </a:r>
            <a:r>
              <a:rPr lang="es-ES" dirty="0" err="1"/>
              <a:t>the</a:t>
            </a:r>
            <a:r>
              <a:rPr lang="es-ES" dirty="0"/>
              <a:t> `</a:t>
            </a:r>
            <a:r>
              <a:rPr lang="es-ES" dirty="0" err="1"/>
              <a:t>return_usr_msgs_re_exp</a:t>
            </a:r>
            <a:r>
              <a:rPr lang="es-ES" dirty="0"/>
              <a:t>` </a:t>
            </a:r>
            <a:r>
              <a:rPr lang="es-ES" dirty="0" err="1"/>
              <a:t>method</a:t>
            </a:r>
            <a:r>
              <a:rPr lang="es-ES" dirty="0"/>
              <a:t>, </a:t>
            </a:r>
            <a:r>
              <a:rPr lang="es-ES" dirty="0" err="1"/>
              <a:t>providing</a:t>
            </a:r>
            <a:r>
              <a:rPr lang="es-ES" dirty="0"/>
              <a:t> a </a:t>
            </a:r>
            <a:r>
              <a:rPr lang="es-ES" dirty="0" err="1"/>
              <a:t>description</a:t>
            </a:r>
            <a:r>
              <a:rPr lang="es-ES" dirty="0"/>
              <a:t> </a:t>
            </a:r>
            <a:r>
              <a:rPr lang="es-ES" dirty="0" err="1"/>
              <a:t>of</a:t>
            </a:r>
            <a:r>
              <a:rPr lang="es-ES" dirty="0"/>
              <a:t> </a:t>
            </a:r>
            <a:r>
              <a:rPr lang="es-ES" dirty="0" err="1"/>
              <a:t>the</a:t>
            </a:r>
            <a:r>
              <a:rPr lang="es-ES" dirty="0"/>
              <a:t> </a:t>
            </a:r>
            <a:r>
              <a:rPr lang="es-ES" dirty="0" err="1"/>
              <a:t>method</a:t>
            </a:r>
            <a:r>
              <a:rPr lang="es-ES" dirty="0"/>
              <a:t>, </a:t>
            </a:r>
            <a:r>
              <a:rPr lang="es-ES" dirty="0" err="1"/>
              <a:t>its</a:t>
            </a:r>
            <a:r>
              <a:rPr lang="es-ES" dirty="0"/>
              <a:t> </a:t>
            </a:r>
            <a:r>
              <a:rPr lang="es-ES" dirty="0" err="1"/>
              <a:t>arguments</a:t>
            </a:r>
            <a:r>
              <a:rPr lang="es-ES" dirty="0"/>
              <a:t>, and </a:t>
            </a:r>
            <a:r>
              <a:rPr lang="es-ES" dirty="0" err="1"/>
              <a:t>its</a:t>
            </a:r>
            <a:r>
              <a:rPr lang="es-ES" dirty="0"/>
              <a:t> </a:t>
            </a:r>
            <a:r>
              <a:rPr lang="es-ES" dirty="0" err="1"/>
              <a:t>return</a:t>
            </a:r>
            <a:r>
              <a:rPr lang="es-ES" dirty="0"/>
              <a:t> </a:t>
            </a:r>
            <a:r>
              <a:rPr lang="es-ES" dirty="0" err="1"/>
              <a:t>value</a:t>
            </a:r>
            <a:r>
              <a:rPr lang="es-ES" dirty="0"/>
              <a:t>.</a:t>
            </a:r>
          </a:p>
          <a:p>
            <a:endParaRPr lang="es-ES" dirty="0"/>
          </a:p>
          <a:p>
            <a:r>
              <a:rPr lang="es-ES" dirty="0" err="1"/>
              <a:t>GermanCM</a:t>
            </a:r>
            <a:r>
              <a:rPr lang="es-ES" dirty="0"/>
              <a:t>: </a:t>
            </a:r>
            <a:r>
              <a:rPr lang="es-ES" dirty="0" err="1"/>
              <a:t>add</a:t>
            </a:r>
            <a:r>
              <a:rPr lang="es-ES" dirty="0"/>
              <a:t> </a:t>
            </a:r>
            <a:r>
              <a:rPr lang="es-ES" dirty="0" err="1"/>
              <a:t>docstring</a:t>
            </a:r>
            <a:endParaRPr lang="es-ES" dirty="0"/>
          </a:p>
          <a:p>
            <a:endParaRPr lang="es-ES" dirty="0"/>
          </a:p>
          <a:p>
            <a:r>
              <a:rPr lang="es-ES" dirty="0"/>
              <a:t>GitHub </a:t>
            </a:r>
            <a:r>
              <a:rPr lang="es-ES" dirty="0" err="1"/>
              <a:t>Copilot</a:t>
            </a:r>
            <a:r>
              <a:rPr lang="es-ES" dirty="0"/>
              <a:t>: </a:t>
            </a:r>
            <a:r>
              <a:rPr lang="es-ES" dirty="0" err="1"/>
              <a:t>Certainly</a:t>
            </a:r>
            <a:r>
              <a:rPr lang="es-ES" dirty="0"/>
              <a:t>! </a:t>
            </a:r>
            <a:r>
              <a:rPr lang="es-ES" dirty="0" err="1"/>
              <a:t>Here's</a:t>
            </a:r>
            <a:r>
              <a:rPr lang="es-ES" dirty="0"/>
              <a:t> </a:t>
            </a:r>
            <a:r>
              <a:rPr lang="es-ES" dirty="0" err="1"/>
              <a:t>the</a:t>
            </a:r>
            <a:r>
              <a:rPr lang="es-ES" dirty="0"/>
              <a:t> </a:t>
            </a:r>
            <a:r>
              <a:rPr lang="es-ES" dirty="0" err="1"/>
              <a:t>updated</a:t>
            </a:r>
            <a:r>
              <a:rPr lang="es-ES" dirty="0"/>
              <a:t> </a:t>
            </a:r>
            <a:r>
              <a:rPr lang="es-ES" dirty="0" err="1"/>
              <a:t>code</a:t>
            </a:r>
            <a:r>
              <a:rPr lang="es-ES" dirty="0"/>
              <a:t> </a:t>
            </a:r>
            <a:r>
              <a:rPr lang="es-ES" dirty="0" err="1"/>
              <a:t>with</a:t>
            </a:r>
            <a:r>
              <a:rPr lang="es-ES" dirty="0"/>
              <a:t> a </a:t>
            </a:r>
            <a:r>
              <a:rPr lang="es-ES" dirty="0" err="1"/>
              <a:t>docstring</a:t>
            </a:r>
            <a:r>
              <a:rPr lang="es-ES" dirty="0"/>
              <a:t> </a:t>
            </a:r>
            <a:r>
              <a:rPr lang="es-ES" dirty="0" err="1"/>
              <a:t>added</a:t>
            </a:r>
            <a:r>
              <a:rPr lang="es-ES" dirty="0"/>
              <a:t> </a:t>
            </a:r>
            <a:r>
              <a:rPr lang="es-ES" dirty="0" err="1"/>
              <a:t>to</a:t>
            </a:r>
            <a:r>
              <a:rPr lang="es-ES" dirty="0"/>
              <a:t> </a:t>
            </a:r>
            <a:r>
              <a:rPr lang="es-ES" dirty="0" err="1"/>
              <a:t>the</a:t>
            </a:r>
            <a:r>
              <a:rPr lang="es-ES" dirty="0"/>
              <a:t> `</a:t>
            </a:r>
            <a:r>
              <a:rPr lang="es-ES" dirty="0" err="1"/>
              <a:t>return_text_re_exp</a:t>
            </a:r>
            <a:r>
              <a:rPr lang="es-ES" dirty="0"/>
              <a:t>` </a:t>
            </a:r>
            <a:r>
              <a:rPr lang="es-ES" dirty="0" err="1"/>
              <a:t>method</a:t>
            </a:r>
            <a:r>
              <a:rPr lang="es-ES" dirty="0"/>
              <a:t>:</a:t>
            </a:r>
          </a:p>
          <a:p>
            <a:endParaRPr lang="es-ES" dirty="0"/>
          </a:p>
          <a:p>
            <a:r>
              <a:rPr lang="es-ES" dirty="0"/>
              <a:t>```</a:t>
            </a:r>
            <a:r>
              <a:rPr lang="es-ES" dirty="0" err="1"/>
              <a:t>python</a:t>
            </a:r>
            <a:endParaRPr lang="es-ES" dirty="0"/>
          </a:p>
          <a:p>
            <a:r>
              <a:rPr lang="es-ES" dirty="0" err="1"/>
              <a:t>class</a:t>
            </a:r>
            <a:r>
              <a:rPr lang="es-ES" dirty="0"/>
              <a:t> </a:t>
            </a:r>
            <a:r>
              <a:rPr lang="es-ES" dirty="0" err="1"/>
              <a:t>DatasetTextProcessor</a:t>
            </a:r>
            <a:r>
              <a:rPr lang="es-ES" dirty="0"/>
              <a:t>():</a:t>
            </a:r>
          </a:p>
          <a:p>
            <a:r>
              <a:rPr lang="es-ES" dirty="0"/>
              <a:t>    </a:t>
            </a:r>
            <a:r>
              <a:rPr lang="es-ES" dirty="0" err="1"/>
              <a:t>def</a:t>
            </a:r>
            <a:r>
              <a:rPr lang="es-ES" dirty="0"/>
              <a:t> __</a:t>
            </a:r>
            <a:r>
              <a:rPr lang="es-ES" dirty="0" err="1"/>
              <a:t>init</a:t>
            </a:r>
            <a:r>
              <a:rPr lang="es-ES" dirty="0"/>
              <a:t>__(</a:t>
            </a:r>
            <a:r>
              <a:rPr lang="es-ES" dirty="0" err="1"/>
              <a:t>self</a:t>
            </a:r>
            <a:r>
              <a:rPr lang="es-ES" dirty="0"/>
              <a:t>, </a:t>
            </a:r>
            <a:r>
              <a:rPr lang="es-ES" dirty="0" err="1"/>
              <a:t>dataframe</a:t>
            </a:r>
            <a:r>
              <a:rPr lang="es-ES" dirty="0"/>
              <a:t>):</a:t>
            </a:r>
          </a:p>
          <a:p>
            <a:r>
              <a:rPr lang="es-ES" dirty="0"/>
              <a:t>        </a:t>
            </a:r>
            <a:r>
              <a:rPr lang="es-ES" dirty="0" err="1"/>
              <a:t>self.dataframe</a:t>
            </a:r>
            <a:r>
              <a:rPr lang="es-ES" dirty="0"/>
              <a:t>_ = </a:t>
            </a:r>
            <a:r>
              <a:rPr lang="es-ES" dirty="0" err="1"/>
              <a:t>dataframe</a:t>
            </a:r>
            <a:endParaRPr lang="es-ES" dirty="0"/>
          </a:p>
          <a:p>
            <a:endParaRPr lang="es-ES" dirty="0"/>
          </a:p>
          <a:p>
            <a:r>
              <a:rPr lang="es-ES" dirty="0"/>
              <a:t>    </a:t>
            </a:r>
            <a:r>
              <a:rPr lang="es-ES" dirty="0" err="1"/>
              <a:t>def</a:t>
            </a:r>
            <a:r>
              <a:rPr lang="es-ES" dirty="0"/>
              <a:t> </a:t>
            </a:r>
            <a:r>
              <a:rPr lang="es-ES" dirty="0" err="1"/>
              <a:t>remove_punctuation</a:t>
            </a:r>
            <a:r>
              <a:rPr lang="es-ES" dirty="0"/>
              <a:t>(</a:t>
            </a:r>
            <a:r>
              <a:rPr lang="es-ES" dirty="0" err="1"/>
              <a:t>self</a:t>
            </a:r>
            <a:r>
              <a:rPr lang="es-ES" dirty="0"/>
              <a:t>, </a:t>
            </a:r>
            <a:r>
              <a:rPr lang="es-ES" dirty="0" err="1"/>
              <a:t>text</a:t>
            </a:r>
            <a:r>
              <a:rPr lang="es-ES" dirty="0"/>
              <a:t>):</a:t>
            </a:r>
          </a:p>
          <a:p>
            <a:r>
              <a:rPr lang="es-ES" dirty="0"/>
              <a:t>        """</a:t>
            </a:r>
          </a:p>
          <a:p>
            <a:r>
              <a:rPr lang="es-ES" dirty="0"/>
              <a:t>        </a:t>
            </a:r>
            <a:r>
              <a:rPr lang="es-ES" dirty="0" err="1"/>
              <a:t>Remove</a:t>
            </a:r>
            <a:r>
              <a:rPr lang="es-ES" dirty="0"/>
              <a:t> </a:t>
            </a:r>
            <a:r>
              <a:rPr lang="es-ES" dirty="0" err="1"/>
              <a:t>punctuation</a:t>
            </a:r>
            <a:r>
              <a:rPr lang="es-ES" dirty="0"/>
              <a:t> </a:t>
            </a:r>
            <a:r>
              <a:rPr lang="es-ES" dirty="0" err="1"/>
              <a:t>from</a:t>
            </a:r>
            <a:r>
              <a:rPr lang="es-ES" dirty="0"/>
              <a:t> a </a:t>
            </a:r>
            <a:r>
              <a:rPr lang="es-ES" dirty="0" err="1"/>
              <a:t>text</a:t>
            </a:r>
            <a:r>
              <a:rPr lang="es-ES" dirty="0"/>
              <a:t>.</a:t>
            </a:r>
          </a:p>
          <a:p>
            <a:endParaRPr lang="es-ES" dirty="0"/>
          </a:p>
          <a:p>
            <a:r>
              <a:rPr lang="es-ES" dirty="0"/>
              <a:t>        </a:t>
            </a:r>
            <a:r>
              <a:rPr lang="es-ES" dirty="0" err="1"/>
              <a:t>Args</a:t>
            </a:r>
            <a:r>
              <a:rPr lang="es-ES" dirty="0"/>
              <a:t>:</a:t>
            </a:r>
          </a:p>
          <a:p>
            <a:r>
              <a:rPr lang="es-ES" dirty="0"/>
              <a:t>            </a:t>
            </a:r>
            <a:r>
              <a:rPr lang="es-ES" dirty="0" err="1"/>
              <a:t>text</a:t>
            </a:r>
            <a:r>
              <a:rPr lang="es-ES" dirty="0"/>
              <a:t> (</a:t>
            </a:r>
            <a:r>
              <a:rPr lang="es-ES" dirty="0" err="1"/>
              <a:t>str</a:t>
            </a:r>
            <a:r>
              <a:rPr lang="es-ES" dirty="0"/>
              <a:t>): </a:t>
            </a:r>
            <a:r>
              <a:rPr lang="es-ES" dirty="0" err="1"/>
              <a:t>The</a:t>
            </a:r>
            <a:r>
              <a:rPr lang="es-ES" dirty="0"/>
              <a:t> </a:t>
            </a:r>
            <a:r>
              <a:rPr lang="es-ES" dirty="0" err="1"/>
              <a:t>text</a:t>
            </a:r>
            <a:r>
              <a:rPr lang="es-ES" dirty="0"/>
              <a:t> </a:t>
            </a:r>
            <a:r>
              <a:rPr lang="es-ES" dirty="0" err="1"/>
              <a:t>to</a:t>
            </a:r>
            <a:r>
              <a:rPr lang="es-ES" dirty="0"/>
              <a:t> </a:t>
            </a:r>
            <a:r>
              <a:rPr lang="es-ES" dirty="0" err="1"/>
              <a:t>remove</a:t>
            </a:r>
            <a:r>
              <a:rPr lang="es-ES" dirty="0"/>
              <a:t> </a:t>
            </a:r>
            <a:r>
              <a:rPr lang="es-ES" dirty="0" err="1"/>
              <a:t>punctuation</a:t>
            </a:r>
            <a:r>
              <a:rPr lang="es-ES" dirty="0"/>
              <a:t> </a:t>
            </a:r>
            <a:r>
              <a:rPr lang="es-ES" dirty="0" err="1"/>
              <a:t>from</a:t>
            </a:r>
            <a:r>
              <a:rPr lang="es-ES" dirty="0"/>
              <a:t>.</a:t>
            </a:r>
          </a:p>
          <a:p>
            <a:endParaRPr lang="es-ES" dirty="0"/>
          </a:p>
          <a:p>
            <a:r>
              <a:rPr lang="es-ES" dirty="0"/>
              <a:t>        </a:t>
            </a:r>
            <a:r>
              <a:rPr lang="es-ES" dirty="0" err="1"/>
              <a:t>Returns</a:t>
            </a:r>
            <a:r>
              <a:rPr lang="es-ES" dirty="0"/>
              <a:t>:</a:t>
            </a:r>
          </a:p>
          <a:p>
            <a:r>
              <a:rPr lang="es-ES" dirty="0"/>
              <a:t>            </a:t>
            </a:r>
            <a:r>
              <a:rPr lang="es-ES" dirty="0" err="1"/>
              <a:t>str</a:t>
            </a:r>
            <a:r>
              <a:rPr lang="es-ES" dirty="0"/>
              <a:t>: </a:t>
            </a:r>
            <a:r>
              <a:rPr lang="es-ES" dirty="0" err="1"/>
              <a:t>The</a:t>
            </a:r>
            <a:r>
              <a:rPr lang="es-ES" dirty="0"/>
              <a:t> </a:t>
            </a:r>
            <a:r>
              <a:rPr lang="es-ES" dirty="0" err="1"/>
              <a:t>text</a:t>
            </a:r>
            <a:r>
              <a:rPr lang="es-ES" dirty="0"/>
              <a:t> </a:t>
            </a:r>
            <a:r>
              <a:rPr lang="es-ES" dirty="0" err="1"/>
              <a:t>without</a:t>
            </a:r>
            <a:r>
              <a:rPr lang="es-ES" dirty="0"/>
              <a:t> </a:t>
            </a:r>
            <a:r>
              <a:rPr lang="es-ES" dirty="0" err="1"/>
              <a:t>punctuation</a:t>
            </a:r>
            <a:r>
              <a:rPr lang="es-ES" dirty="0"/>
              <a:t>.</a:t>
            </a:r>
          </a:p>
          <a:p>
            <a:endParaRPr lang="es-ES" dirty="0"/>
          </a:p>
          <a:p>
            <a:r>
              <a:rPr lang="es-ES" dirty="0"/>
              <a:t>        """</a:t>
            </a:r>
          </a:p>
          <a:p>
            <a:r>
              <a:rPr lang="es-ES" dirty="0"/>
              <a:t>        try:</a:t>
            </a:r>
          </a:p>
          <a:p>
            <a:r>
              <a:rPr lang="es-ES" dirty="0"/>
              <a:t>            </a:t>
            </a:r>
            <a:r>
              <a:rPr lang="es-ES" dirty="0" err="1"/>
              <a:t>import</a:t>
            </a:r>
            <a:r>
              <a:rPr lang="es-ES" dirty="0"/>
              <a:t> </a:t>
            </a:r>
            <a:r>
              <a:rPr lang="es-ES" dirty="0" err="1"/>
              <a:t>string</a:t>
            </a:r>
            <a:endParaRPr lang="es-ES" dirty="0"/>
          </a:p>
          <a:p>
            <a:endParaRPr lang="es-ES" dirty="0"/>
          </a:p>
          <a:p>
            <a:r>
              <a:rPr lang="es-ES" dirty="0"/>
              <a:t>            </a:t>
            </a:r>
            <a:r>
              <a:rPr lang="es-ES" dirty="0" err="1"/>
              <a:t>text_without_punct</a:t>
            </a:r>
            <a:r>
              <a:rPr lang="es-ES" dirty="0"/>
              <a:t> = ''.</a:t>
            </a:r>
            <a:r>
              <a:rPr lang="es-ES" dirty="0" err="1"/>
              <a:t>join</a:t>
            </a:r>
            <a:r>
              <a:rPr lang="es-ES" dirty="0"/>
              <a:t>([</a:t>
            </a:r>
            <a:r>
              <a:rPr lang="es-ES" dirty="0" err="1"/>
              <a:t>char</a:t>
            </a:r>
            <a:r>
              <a:rPr lang="es-ES" dirty="0"/>
              <a:t> </a:t>
            </a:r>
            <a:r>
              <a:rPr lang="es-ES" dirty="0" err="1"/>
              <a:t>for</a:t>
            </a:r>
            <a:r>
              <a:rPr lang="es-ES" dirty="0"/>
              <a:t> </a:t>
            </a:r>
            <a:r>
              <a:rPr lang="es-ES" dirty="0" err="1"/>
              <a:t>char</a:t>
            </a:r>
            <a:r>
              <a:rPr lang="es-ES" dirty="0"/>
              <a:t> in </a:t>
            </a:r>
            <a:r>
              <a:rPr lang="es-ES" dirty="0" err="1"/>
              <a:t>text</a:t>
            </a:r>
            <a:r>
              <a:rPr lang="es-ES" dirty="0"/>
              <a:t> </a:t>
            </a:r>
            <a:r>
              <a:rPr lang="es-ES" dirty="0" err="1"/>
              <a:t>if</a:t>
            </a:r>
            <a:r>
              <a:rPr lang="es-ES" dirty="0"/>
              <a:t> </a:t>
            </a:r>
            <a:r>
              <a:rPr lang="es-ES" dirty="0" err="1"/>
              <a:t>char</a:t>
            </a:r>
            <a:r>
              <a:rPr lang="es-ES" dirty="0"/>
              <a:t> </a:t>
            </a:r>
            <a:r>
              <a:rPr lang="es-ES" dirty="0" err="1"/>
              <a:t>not</a:t>
            </a:r>
            <a:r>
              <a:rPr lang="es-ES" dirty="0"/>
              <a:t> in </a:t>
            </a:r>
            <a:r>
              <a:rPr lang="es-ES" dirty="0" err="1"/>
              <a:t>string.punctuation</a:t>
            </a:r>
            <a:r>
              <a:rPr lang="es-ES" dirty="0"/>
              <a:t>])</a:t>
            </a:r>
          </a:p>
          <a:p>
            <a:endParaRPr lang="es-ES" dirty="0"/>
          </a:p>
          <a:p>
            <a:r>
              <a:rPr lang="es-ES" dirty="0"/>
              <a:t>            </a:t>
            </a:r>
            <a:r>
              <a:rPr lang="es-ES" dirty="0" err="1"/>
              <a:t>return</a:t>
            </a:r>
            <a:r>
              <a:rPr lang="es-ES" dirty="0"/>
              <a:t> </a:t>
            </a:r>
            <a:r>
              <a:rPr lang="es-ES" dirty="0" err="1"/>
              <a:t>text_without_punct</a:t>
            </a:r>
            <a:endParaRPr lang="es-ES" dirty="0"/>
          </a:p>
          <a:p>
            <a:endParaRPr lang="es-ES" dirty="0"/>
          </a:p>
          <a:p>
            <a:r>
              <a:rPr lang="es-ES" dirty="0"/>
              <a:t>        </a:t>
            </a:r>
            <a:r>
              <a:rPr lang="es-ES" dirty="0" err="1"/>
              <a:t>except</a:t>
            </a:r>
            <a:r>
              <a:rPr lang="es-ES" dirty="0"/>
              <a:t> </a:t>
            </a:r>
            <a:r>
              <a:rPr lang="es-ES" dirty="0" err="1"/>
              <a:t>Exception</a:t>
            </a:r>
            <a:r>
              <a:rPr lang="es-ES" dirty="0"/>
              <a:t> as </a:t>
            </a:r>
            <a:r>
              <a:rPr lang="es-ES" dirty="0" err="1"/>
              <a:t>exc</a:t>
            </a:r>
            <a:r>
              <a:rPr lang="es-ES" dirty="0"/>
              <a:t>:</a:t>
            </a:r>
          </a:p>
          <a:p>
            <a:r>
              <a:rPr lang="es-ES" dirty="0"/>
              <a:t>            </a:t>
            </a:r>
            <a:r>
              <a:rPr lang="es-ES" dirty="0" err="1"/>
              <a:t>return</a:t>
            </a:r>
            <a:r>
              <a:rPr lang="es-ES" dirty="0"/>
              <a:t> </a:t>
            </a:r>
            <a:r>
              <a:rPr lang="es-ES" dirty="0" err="1"/>
              <a:t>exc</a:t>
            </a:r>
            <a:endParaRPr lang="es-ES" dirty="0"/>
          </a:p>
          <a:p>
            <a:r>
              <a:rPr lang="es-ES" dirty="0"/>
              <a:t>        </a:t>
            </a:r>
          </a:p>
          <a:p>
            <a:r>
              <a:rPr lang="es-ES" dirty="0"/>
              <a:t>    </a:t>
            </a:r>
            <a:r>
              <a:rPr lang="es-ES" dirty="0" err="1"/>
              <a:t>def</a:t>
            </a:r>
            <a:r>
              <a:rPr lang="es-ES" dirty="0"/>
              <a:t> </a:t>
            </a:r>
            <a:r>
              <a:rPr lang="es-ES" dirty="0" err="1"/>
              <a:t>return_text_re_exp</a:t>
            </a:r>
            <a:r>
              <a:rPr lang="es-ES" dirty="0"/>
              <a:t>(</a:t>
            </a:r>
            <a:r>
              <a:rPr lang="es-ES" dirty="0" err="1"/>
              <a:t>self</a:t>
            </a:r>
            <a:r>
              <a:rPr lang="es-ES" dirty="0"/>
              <a:t>, </a:t>
            </a:r>
            <a:r>
              <a:rPr lang="es-ES" dirty="0" err="1"/>
              <a:t>user_messages_list</a:t>
            </a:r>
            <a:r>
              <a:rPr lang="es-ES" dirty="0"/>
              <a:t>):</a:t>
            </a:r>
          </a:p>
          <a:p>
            <a:r>
              <a:rPr lang="es-ES" dirty="0"/>
              <a:t>        """</a:t>
            </a:r>
          </a:p>
          <a:p>
            <a:r>
              <a:rPr lang="es-ES" dirty="0"/>
              <a:t>        </a:t>
            </a:r>
            <a:r>
              <a:rPr lang="es-ES" dirty="0" err="1"/>
              <a:t>Replace</a:t>
            </a:r>
            <a:r>
              <a:rPr lang="es-ES" dirty="0"/>
              <a:t> </a:t>
            </a:r>
            <a:r>
              <a:rPr lang="es-ES" dirty="0" err="1"/>
              <a:t>specific</a:t>
            </a:r>
            <a:r>
              <a:rPr lang="es-ES" dirty="0"/>
              <a:t> </a:t>
            </a:r>
            <a:r>
              <a:rPr lang="es-ES" dirty="0" err="1"/>
              <a:t>characters</a:t>
            </a:r>
            <a:r>
              <a:rPr lang="es-ES" dirty="0"/>
              <a:t> in </a:t>
            </a:r>
            <a:r>
              <a:rPr lang="es-ES" dirty="0" err="1"/>
              <a:t>user</a:t>
            </a:r>
            <a:r>
              <a:rPr lang="es-ES" dirty="0"/>
              <a:t> </a:t>
            </a:r>
            <a:r>
              <a:rPr lang="es-ES" dirty="0" err="1"/>
              <a:t>messages</a:t>
            </a:r>
            <a:r>
              <a:rPr lang="es-ES" dirty="0"/>
              <a:t>.</a:t>
            </a:r>
          </a:p>
          <a:p>
            <a:endParaRPr lang="es-ES" dirty="0"/>
          </a:p>
          <a:p>
            <a:r>
              <a:rPr lang="es-ES" dirty="0"/>
              <a:t>        </a:t>
            </a:r>
            <a:r>
              <a:rPr lang="es-ES" dirty="0" err="1"/>
              <a:t>Args</a:t>
            </a:r>
            <a:r>
              <a:rPr lang="es-ES" dirty="0"/>
              <a:t>:</a:t>
            </a:r>
          </a:p>
          <a:p>
            <a:r>
              <a:rPr lang="es-ES" dirty="0"/>
              <a:t>            </a:t>
            </a:r>
            <a:r>
              <a:rPr lang="es-ES" dirty="0" err="1"/>
              <a:t>user_messages_list</a:t>
            </a:r>
            <a:r>
              <a:rPr lang="es-ES" dirty="0"/>
              <a:t> (</a:t>
            </a:r>
            <a:r>
              <a:rPr lang="es-ES" dirty="0" err="1"/>
              <a:t>list</a:t>
            </a:r>
            <a:r>
              <a:rPr lang="es-ES" dirty="0"/>
              <a:t>): A </a:t>
            </a:r>
            <a:r>
              <a:rPr lang="es-ES" dirty="0" err="1"/>
              <a:t>list</a:t>
            </a:r>
            <a:r>
              <a:rPr lang="es-ES" dirty="0"/>
              <a:t> </a:t>
            </a:r>
            <a:r>
              <a:rPr lang="es-ES" dirty="0" err="1"/>
              <a:t>of</a:t>
            </a:r>
            <a:r>
              <a:rPr lang="es-ES" dirty="0"/>
              <a:t> </a:t>
            </a:r>
            <a:r>
              <a:rPr lang="es-ES" dirty="0" err="1"/>
              <a:t>user</a:t>
            </a:r>
            <a:r>
              <a:rPr lang="es-ES" dirty="0"/>
              <a:t> </a:t>
            </a:r>
            <a:r>
              <a:rPr lang="es-ES" dirty="0" err="1"/>
              <a:t>messages</a:t>
            </a:r>
            <a:r>
              <a:rPr lang="es-ES" dirty="0"/>
              <a:t>.</a:t>
            </a:r>
          </a:p>
          <a:p>
            <a:endParaRPr lang="es-ES" dirty="0"/>
          </a:p>
          <a:p>
            <a:r>
              <a:rPr lang="es-ES" dirty="0"/>
              <a:t>        </a:t>
            </a:r>
            <a:r>
              <a:rPr lang="es-ES" dirty="0" err="1"/>
              <a:t>Returns</a:t>
            </a:r>
            <a:r>
              <a:rPr lang="es-ES" dirty="0"/>
              <a:t>:</a:t>
            </a:r>
          </a:p>
          <a:p>
            <a:r>
              <a:rPr lang="es-ES" dirty="0"/>
              <a:t>            </a:t>
            </a:r>
            <a:r>
              <a:rPr lang="es-ES" dirty="0" err="1"/>
              <a:t>list</a:t>
            </a:r>
            <a:r>
              <a:rPr lang="es-ES" dirty="0"/>
              <a:t>: A </a:t>
            </a:r>
            <a:r>
              <a:rPr lang="es-ES" dirty="0" err="1"/>
              <a:t>list</a:t>
            </a:r>
            <a:r>
              <a:rPr lang="es-ES" dirty="0"/>
              <a:t> </a:t>
            </a:r>
            <a:r>
              <a:rPr lang="es-ES" dirty="0" err="1"/>
              <a:t>of</a:t>
            </a:r>
            <a:r>
              <a:rPr lang="es-ES" dirty="0"/>
              <a:t> </a:t>
            </a:r>
            <a:r>
              <a:rPr lang="es-ES" dirty="0" err="1"/>
              <a:t>user</a:t>
            </a:r>
            <a:r>
              <a:rPr lang="es-ES" dirty="0"/>
              <a:t> </a:t>
            </a:r>
            <a:r>
              <a:rPr lang="es-ES" dirty="0" err="1"/>
              <a:t>messages</a:t>
            </a:r>
            <a:r>
              <a:rPr lang="es-ES" dirty="0"/>
              <a:t> </a:t>
            </a:r>
            <a:r>
              <a:rPr lang="es-ES" dirty="0" err="1"/>
              <a:t>with</a:t>
            </a:r>
            <a:r>
              <a:rPr lang="es-ES" dirty="0"/>
              <a:t> </a:t>
            </a:r>
            <a:r>
              <a:rPr lang="es-ES" dirty="0" err="1"/>
              <a:t>replaced</a:t>
            </a:r>
            <a:r>
              <a:rPr lang="es-ES" dirty="0"/>
              <a:t> </a:t>
            </a:r>
            <a:r>
              <a:rPr lang="es-ES" dirty="0" err="1"/>
              <a:t>characters</a:t>
            </a:r>
            <a:r>
              <a:rPr lang="es-ES" dirty="0"/>
              <a:t>.</a:t>
            </a:r>
          </a:p>
          <a:p>
            <a:endParaRPr lang="es-ES" dirty="0"/>
          </a:p>
          <a:p>
            <a:r>
              <a:rPr lang="es-ES" dirty="0"/>
              <a:t>        """</a:t>
            </a:r>
          </a:p>
          <a:p>
            <a:r>
              <a:rPr lang="es-ES" dirty="0"/>
              <a:t>        try:</a:t>
            </a:r>
          </a:p>
          <a:p>
            <a:r>
              <a:rPr lang="es-ES" dirty="0"/>
              <a:t>            </a:t>
            </a:r>
            <a:r>
              <a:rPr lang="es-ES" dirty="0" err="1"/>
              <a:t>import</a:t>
            </a:r>
            <a:r>
              <a:rPr lang="es-ES" dirty="0"/>
              <a:t> re</a:t>
            </a:r>
          </a:p>
          <a:p>
            <a:endParaRPr lang="es-ES" dirty="0"/>
          </a:p>
          <a:p>
            <a:r>
              <a:rPr lang="es-ES" dirty="0"/>
              <a:t>            </a:t>
            </a:r>
            <a:r>
              <a:rPr lang="es-ES" dirty="0" err="1"/>
              <a:t>return</a:t>
            </a:r>
            <a:r>
              <a:rPr lang="es-ES" dirty="0"/>
              <a:t> </a:t>
            </a:r>
            <a:r>
              <a:rPr lang="es-ES" dirty="0" err="1"/>
              <a:t>re.sub</a:t>
            </a:r>
            <a:r>
              <a:rPr lang="es-ES" dirty="0"/>
              <a:t>(r'[,!?;-]', '.', </a:t>
            </a:r>
            <a:r>
              <a:rPr lang="es-ES" dirty="0" err="1"/>
              <a:t>user_msg</a:t>
            </a:r>
            <a:r>
              <a:rPr lang="es-ES" dirty="0"/>
              <a:t>)</a:t>
            </a:r>
          </a:p>
          <a:p>
            <a:r>
              <a:rPr lang="es-ES" dirty="0"/>
              <a:t>        </a:t>
            </a:r>
          </a:p>
          <a:p>
            <a:r>
              <a:rPr lang="es-ES" dirty="0"/>
              <a:t>        </a:t>
            </a:r>
            <a:r>
              <a:rPr lang="es-ES" dirty="0" err="1"/>
              <a:t>except</a:t>
            </a:r>
            <a:r>
              <a:rPr lang="es-ES" dirty="0"/>
              <a:t> </a:t>
            </a:r>
            <a:r>
              <a:rPr lang="es-ES" dirty="0" err="1"/>
              <a:t>Exception</a:t>
            </a:r>
            <a:r>
              <a:rPr lang="es-ES" dirty="0"/>
              <a:t> as </a:t>
            </a:r>
            <a:r>
              <a:rPr lang="es-ES" dirty="0" err="1"/>
              <a:t>exc</a:t>
            </a:r>
            <a:r>
              <a:rPr lang="es-ES" dirty="0"/>
              <a:t>:</a:t>
            </a:r>
          </a:p>
          <a:p>
            <a:r>
              <a:rPr lang="es-ES" dirty="0"/>
              <a:t>            </a:t>
            </a:r>
            <a:r>
              <a:rPr lang="es-ES" dirty="0" err="1"/>
              <a:t>return</a:t>
            </a:r>
            <a:r>
              <a:rPr lang="es-ES" dirty="0"/>
              <a:t> </a:t>
            </a:r>
            <a:r>
              <a:rPr lang="es-ES" dirty="0" err="1"/>
              <a:t>exc</a:t>
            </a:r>
            <a:endParaRPr lang="es-ES" dirty="0"/>
          </a:p>
          <a:p>
            <a:endParaRPr lang="es-ES" dirty="0"/>
          </a:p>
          <a:p>
            <a:r>
              <a:rPr lang="es-ES" dirty="0"/>
              <a:t>    </a:t>
            </a:r>
            <a:r>
              <a:rPr lang="es-ES" dirty="0" err="1"/>
              <a:t>def</a:t>
            </a:r>
            <a:r>
              <a:rPr lang="es-ES" dirty="0"/>
              <a:t> </a:t>
            </a:r>
            <a:r>
              <a:rPr lang="es-ES" dirty="0" err="1"/>
              <a:t>tokenize</a:t>
            </a:r>
            <a:r>
              <a:rPr lang="es-ES" dirty="0"/>
              <a:t>(</a:t>
            </a:r>
            <a:r>
              <a:rPr lang="es-ES" dirty="0" err="1"/>
              <a:t>self</a:t>
            </a:r>
            <a:r>
              <a:rPr lang="es-ES" dirty="0"/>
              <a:t>, </a:t>
            </a:r>
            <a:r>
              <a:rPr lang="es-ES" dirty="0" err="1"/>
              <a:t>text</a:t>
            </a:r>
            <a:r>
              <a:rPr lang="es-ES" dirty="0"/>
              <a:t>):</a:t>
            </a:r>
          </a:p>
          <a:p>
            <a:r>
              <a:rPr lang="es-ES" dirty="0"/>
              <a:t>        """</a:t>
            </a:r>
          </a:p>
          <a:p>
            <a:r>
              <a:rPr lang="es-ES" dirty="0"/>
              <a:t>        </a:t>
            </a:r>
            <a:r>
              <a:rPr lang="es-ES" dirty="0" err="1"/>
              <a:t>Tokenize</a:t>
            </a:r>
            <a:r>
              <a:rPr lang="es-ES" dirty="0"/>
              <a:t> a </a:t>
            </a:r>
            <a:r>
              <a:rPr lang="es-ES" dirty="0" err="1"/>
              <a:t>text</a:t>
            </a:r>
            <a:r>
              <a:rPr lang="es-ES" dirty="0"/>
              <a:t>.</a:t>
            </a:r>
          </a:p>
          <a:p>
            <a:endParaRPr lang="es-ES" dirty="0"/>
          </a:p>
          <a:p>
            <a:r>
              <a:rPr lang="es-ES" dirty="0"/>
              <a:t>        </a:t>
            </a:r>
            <a:r>
              <a:rPr lang="es-ES" dirty="0" err="1"/>
              <a:t>Args</a:t>
            </a:r>
            <a:r>
              <a:rPr lang="es-ES" dirty="0"/>
              <a:t>:</a:t>
            </a:r>
          </a:p>
          <a:p>
            <a:r>
              <a:rPr lang="es-ES" dirty="0"/>
              <a:t>            </a:t>
            </a:r>
            <a:r>
              <a:rPr lang="es-ES" dirty="0" err="1"/>
              <a:t>text</a:t>
            </a:r>
            <a:r>
              <a:rPr lang="es-ES" dirty="0"/>
              <a:t> (</a:t>
            </a:r>
            <a:r>
              <a:rPr lang="es-ES" dirty="0" err="1"/>
              <a:t>str</a:t>
            </a:r>
            <a:r>
              <a:rPr lang="es-ES" dirty="0"/>
              <a:t>): </a:t>
            </a:r>
            <a:r>
              <a:rPr lang="es-ES" dirty="0" err="1"/>
              <a:t>The</a:t>
            </a:r>
            <a:r>
              <a:rPr lang="es-ES" dirty="0"/>
              <a:t> </a:t>
            </a:r>
            <a:r>
              <a:rPr lang="es-ES" dirty="0" err="1"/>
              <a:t>text</a:t>
            </a:r>
            <a:r>
              <a:rPr lang="es-ES" dirty="0"/>
              <a:t> </a:t>
            </a:r>
            <a:r>
              <a:rPr lang="es-ES" dirty="0" err="1"/>
              <a:t>to</a:t>
            </a:r>
            <a:r>
              <a:rPr lang="es-ES" dirty="0"/>
              <a:t> </a:t>
            </a:r>
            <a:r>
              <a:rPr lang="es-ES" dirty="0" err="1"/>
              <a:t>tokenize</a:t>
            </a:r>
            <a:r>
              <a:rPr lang="es-ES" dirty="0"/>
              <a:t>.</a:t>
            </a:r>
          </a:p>
          <a:p>
            <a:endParaRPr lang="es-ES" dirty="0"/>
          </a:p>
          <a:p>
            <a:r>
              <a:rPr lang="es-ES" dirty="0"/>
              <a:t>        </a:t>
            </a:r>
            <a:r>
              <a:rPr lang="es-ES" dirty="0" err="1"/>
              <a:t>Returns</a:t>
            </a:r>
            <a:r>
              <a:rPr lang="es-ES" dirty="0"/>
              <a:t>:</a:t>
            </a:r>
          </a:p>
          <a:p>
            <a:r>
              <a:rPr lang="es-ES" dirty="0"/>
              <a:t>            </a:t>
            </a:r>
            <a:r>
              <a:rPr lang="es-ES" dirty="0" err="1"/>
              <a:t>list</a:t>
            </a:r>
            <a:r>
              <a:rPr lang="es-ES" dirty="0"/>
              <a:t>: A </a:t>
            </a:r>
            <a:r>
              <a:rPr lang="es-ES" dirty="0" err="1"/>
              <a:t>list</a:t>
            </a:r>
            <a:r>
              <a:rPr lang="es-ES" dirty="0"/>
              <a:t> </a:t>
            </a:r>
            <a:r>
              <a:rPr lang="es-ES" dirty="0" err="1"/>
              <a:t>of</a:t>
            </a:r>
            <a:r>
              <a:rPr lang="es-ES" dirty="0"/>
              <a:t> tokens.</a:t>
            </a:r>
          </a:p>
          <a:p>
            <a:endParaRPr lang="es-ES" dirty="0"/>
          </a:p>
          <a:p>
            <a:r>
              <a:rPr lang="es-ES" dirty="0"/>
              <a:t>        """</a:t>
            </a:r>
          </a:p>
          <a:p>
            <a:r>
              <a:rPr lang="es-ES" dirty="0"/>
              <a:t>        try:</a:t>
            </a:r>
          </a:p>
          <a:p>
            <a:r>
              <a:rPr lang="es-ES" dirty="0"/>
              <a:t>            </a:t>
            </a:r>
            <a:r>
              <a:rPr lang="es-ES" dirty="0" err="1"/>
              <a:t>import</a:t>
            </a:r>
            <a:r>
              <a:rPr lang="es-ES" dirty="0"/>
              <a:t> re</a:t>
            </a:r>
          </a:p>
          <a:p>
            <a:endParaRPr lang="es-ES" dirty="0"/>
          </a:p>
          <a:p>
            <a:r>
              <a:rPr lang="es-ES" dirty="0"/>
              <a:t>            tokens = </a:t>
            </a:r>
            <a:r>
              <a:rPr lang="es-ES" dirty="0" err="1"/>
              <a:t>re.split</a:t>
            </a:r>
            <a:r>
              <a:rPr lang="es-ES" dirty="0"/>
              <a:t>('\W+', </a:t>
            </a:r>
            <a:r>
              <a:rPr lang="es-ES" dirty="0" err="1"/>
              <a:t>text</a:t>
            </a:r>
            <a:r>
              <a:rPr lang="es-ES" dirty="0"/>
              <a:t>)</a:t>
            </a:r>
          </a:p>
          <a:p>
            <a:endParaRPr lang="es-ES" dirty="0"/>
          </a:p>
          <a:p>
            <a:r>
              <a:rPr lang="es-ES" dirty="0"/>
              <a:t>            </a:t>
            </a:r>
            <a:r>
              <a:rPr lang="es-ES" dirty="0" err="1"/>
              <a:t>return</a:t>
            </a:r>
            <a:r>
              <a:rPr lang="es-ES" dirty="0"/>
              <a:t> tokens</a:t>
            </a:r>
          </a:p>
          <a:p>
            <a:endParaRPr lang="es-ES" dirty="0"/>
          </a:p>
          <a:p>
            <a:r>
              <a:rPr lang="es-ES" dirty="0"/>
              <a:t>        </a:t>
            </a:r>
            <a:r>
              <a:rPr lang="es-ES" dirty="0" err="1"/>
              <a:t>except</a:t>
            </a:r>
            <a:r>
              <a:rPr lang="es-ES" dirty="0"/>
              <a:t> </a:t>
            </a:r>
            <a:r>
              <a:rPr lang="es-ES" dirty="0" err="1"/>
              <a:t>Exception</a:t>
            </a:r>
            <a:r>
              <a:rPr lang="es-ES" dirty="0"/>
              <a:t> as </a:t>
            </a:r>
            <a:r>
              <a:rPr lang="es-ES" dirty="0" err="1"/>
              <a:t>exc</a:t>
            </a:r>
            <a:r>
              <a:rPr lang="es-ES" dirty="0"/>
              <a:t>:</a:t>
            </a:r>
          </a:p>
          <a:p>
            <a:r>
              <a:rPr lang="es-ES" dirty="0"/>
              <a:t>            </a:t>
            </a:r>
            <a:r>
              <a:rPr lang="es-ES" dirty="0" err="1"/>
              <a:t>return</a:t>
            </a:r>
            <a:r>
              <a:rPr lang="es-ES" dirty="0"/>
              <a:t> </a:t>
            </a:r>
            <a:r>
              <a:rPr lang="es-ES" dirty="0" err="1"/>
              <a:t>exc</a:t>
            </a:r>
            <a:endParaRPr lang="es-ES" dirty="0"/>
          </a:p>
          <a:p>
            <a:r>
              <a:rPr lang="es-ES" dirty="0"/>
              <a:t>        </a:t>
            </a:r>
          </a:p>
          <a:p>
            <a:r>
              <a:rPr lang="es-ES" dirty="0"/>
              <a:t>    </a:t>
            </a:r>
            <a:r>
              <a:rPr lang="es-ES" dirty="0" err="1"/>
              <a:t>def</a:t>
            </a:r>
            <a:r>
              <a:rPr lang="es-ES" dirty="0"/>
              <a:t> </a:t>
            </a:r>
            <a:r>
              <a:rPr lang="es-ES" dirty="0" err="1"/>
              <a:t>sentence_tokens_to_lower</a:t>
            </a:r>
            <a:r>
              <a:rPr lang="es-ES" dirty="0"/>
              <a:t>(</a:t>
            </a:r>
            <a:r>
              <a:rPr lang="es-ES" dirty="0" err="1"/>
              <a:t>self</a:t>
            </a:r>
            <a:r>
              <a:rPr lang="es-ES" dirty="0"/>
              <a:t>, </a:t>
            </a:r>
            <a:r>
              <a:rPr lang="es-ES" dirty="0" err="1"/>
              <a:t>text</a:t>
            </a:r>
            <a:r>
              <a:rPr lang="es-ES" dirty="0"/>
              <a:t>):</a:t>
            </a:r>
          </a:p>
          <a:p>
            <a:r>
              <a:rPr lang="es-ES" dirty="0"/>
              <a:t>        """</a:t>
            </a:r>
          </a:p>
          <a:p>
            <a:r>
              <a:rPr lang="es-ES" dirty="0"/>
              <a:t>        </a:t>
            </a:r>
            <a:r>
              <a:rPr lang="es-ES" dirty="0" err="1"/>
              <a:t>Convert</a:t>
            </a:r>
            <a:r>
              <a:rPr lang="es-ES" dirty="0"/>
              <a:t> </a:t>
            </a:r>
            <a:r>
              <a:rPr lang="es-ES" dirty="0" err="1"/>
              <a:t>sentence</a:t>
            </a:r>
            <a:r>
              <a:rPr lang="es-ES" dirty="0"/>
              <a:t> tokens </a:t>
            </a:r>
            <a:r>
              <a:rPr lang="es-ES" dirty="0" err="1"/>
              <a:t>to</a:t>
            </a:r>
            <a:r>
              <a:rPr lang="es-ES" dirty="0"/>
              <a:t> </a:t>
            </a:r>
            <a:r>
              <a:rPr lang="es-ES" dirty="0" err="1"/>
              <a:t>lowercase</a:t>
            </a:r>
            <a:r>
              <a:rPr lang="es-ES" dirty="0"/>
              <a:t>.</a:t>
            </a:r>
          </a:p>
          <a:p>
            <a:endParaRPr lang="es-ES" dirty="0"/>
          </a:p>
          <a:p>
            <a:r>
              <a:rPr lang="es-ES" dirty="0"/>
              <a:t>        </a:t>
            </a:r>
            <a:r>
              <a:rPr lang="es-ES" dirty="0" err="1"/>
              <a:t>Args</a:t>
            </a:r>
            <a:r>
              <a:rPr lang="es-ES" dirty="0"/>
              <a:t>:</a:t>
            </a:r>
          </a:p>
          <a:p>
            <a:r>
              <a:rPr lang="es-ES" dirty="0"/>
              <a:t>            </a:t>
            </a:r>
            <a:r>
              <a:rPr lang="es-ES" dirty="0" err="1"/>
              <a:t>text</a:t>
            </a:r>
            <a:r>
              <a:rPr lang="es-ES" dirty="0"/>
              <a:t> (</a:t>
            </a:r>
            <a:r>
              <a:rPr lang="es-ES" dirty="0" err="1"/>
              <a:t>list</a:t>
            </a:r>
            <a:r>
              <a:rPr lang="es-ES" dirty="0"/>
              <a:t>): A </a:t>
            </a:r>
            <a:r>
              <a:rPr lang="es-ES" dirty="0" err="1"/>
              <a:t>list</a:t>
            </a:r>
            <a:r>
              <a:rPr lang="es-ES" dirty="0"/>
              <a:t> </a:t>
            </a:r>
            <a:r>
              <a:rPr lang="es-ES" dirty="0" err="1"/>
              <a:t>of</a:t>
            </a:r>
            <a:r>
              <a:rPr lang="es-ES" dirty="0"/>
              <a:t> </a:t>
            </a:r>
            <a:r>
              <a:rPr lang="es-ES" dirty="0" err="1"/>
              <a:t>sentence</a:t>
            </a:r>
            <a:r>
              <a:rPr lang="es-ES" dirty="0"/>
              <a:t> tokens.</a:t>
            </a:r>
          </a:p>
          <a:p>
            <a:endParaRPr lang="es-ES" dirty="0"/>
          </a:p>
          <a:p>
            <a:r>
              <a:rPr lang="es-ES" dirty="0"/>
              <a:t>        </a:t>
            </a:r>
            <a:r>
              <a:rPr lang="es-ES" dirty="0" err="1"/>
              <a:t>Returns</a:t>
            </a:r>
            <a:r>
              <a:rPr lang="es-ES" dirty="0"/>
              <a:t>:</a:t>
            </a:r>
          </a:p>
          <a:p>
            <a:r>
              <a:rPr lang="es-ES" dirty="0"/>
              <a:t>            </a:t>
            </a:r>
            <a:r>
              <a:rPr lang="es-ES" dirty="0" err="1"/>
              <a:t>list</a:t>
            </a:r>
            <a:r>
              <a:rPr lang="es-ES" dirty="0"/>
              <a:t>: A </a:t>
            </a:r>
            <a:r>
              <a:rPr lang="es-ES" dirty="0" err="1"/>
              <a:t>list</a:t>
            </a:r>
            <a:r>
              <a:rPr lang="es-ES" dirty="0"/>
              <a:t> </a:t>
            </a:r>
            <a:r>
              <a:rPr lang="es-ES" dirty="0" err="1"/>
              <a:t>of</a:t>
            </a:r>
            <a:r>
              <a:rPr lang="es-ES" dirty="0"/>
              <a:t> </a:t>
            </a:r>
            <a:r>
              <a:rPr lang="es-ES" dirty="0" err="1"/>
              <a:t>sentence</a:t>
            </a:r>
            <a:r>
              <a:rPr lang="es-ES" dirty="0"/>
              <a:t> tokens </a:t>
            </a:r>
            <a:r>
              <a:rPr lang="es-ES" dirty="0" err="1"/>
              <a:t>converted</a:t>
            </a:r>
            <a:r>
              <a:rPr lang="es-ES" dirty="0"/>
              <a:t> </a:t>
            </a:r>
            <a:r>
              <a:rPr lang="es-ES" dirty="0" err="1"/>
              <a:t>to</a:t>
            </a:r>
            <a:r>
              <a:rPr lang="es-ES" dirty="0"/>
              <a:t> </a:t>
            </a:r>
            <a:r>
              <a:rPr lang="es-ES" dirty="0" err="1"/>
              <a:t>lowercase</a:t>
            </a:r>
            <a:r>
              <a:rPr lang="es-ES" dirty="0"/>
              <a:t>.</a:t>
            </a:r>
          </a:p>
          <a:p>
            <a:endParaRPr lang="es-ES" dirty="0"/>
          </a:p>
          <a:p>
            <a:r>
              <a:rPr lang="es-ES" dirty="0"/>
              <a:t>        """</a:t>
            </a:r>
          </a:p>
          <a:p>
            <a:r>
              <a:rPr lang="es-ES" dirty="0"/>
              <a:t>        try:</a:t>
            </a:r>
          </a:p>
          <a:p>
            <a:r>
              <a:rPr lang="es-ES" dirty="0"/>
              <a:t>            </a:t>
            </a:r>
            <a:r>
              <a:rPr lang="es-ES" dirty="0" err="1"/>
              <a:t>return</a:t>
            </a:r>
            <a:r>
              <a:rPr lang="es-ES" dirty="0"/>
              <a:t> [</a:t>
            </a:r>
            <a:r>
              <a:rPr lang="es-ES" dirty="0" err="1"/>
              <a:t>tok.lower</a:t>
            </a:r>
            <a:r>
              <a:rPr lang="es-ES" dirty="0"/>
              <a:t>() </a:t>
            </a:r>
            <a:r>
              <a:rPr lang="es-ES" dirty="0" err="1"/>
              <a:t>for</a:t>
            </a:r>
            <a:r>
              <a:rPr lang="es-ES" dirty="0"/>
              <a:t> </a:t>
            </a:r>
            <a:r>
              <a:rPr lang="es-ES" dirty="0" err="1"/>
              <a:t>tok</a:t>
            </a:r>
            <a:r>
              <a:rPr lang="es-ES" dirty="0"/>
              <a:t> in </a:t>
            </a:r>
            <a:r>
              <a:rPr lang="es-ES" dirty="0" err="1"/>
              <a:t>text</a:t>
            </a:r>
            <a:r>
              <a:rPr lang="es-ES" dirty="0"/>
              <a:t> </a:t>
            </a:r>
            <a:r>
              <a:rPr lang="es-ES" dirty="0" err="1"/>
              <a:t>if</a:t>
            </a:r>
            <a:r>
              <a:rPr lang="es-ES" dirty="0"/>
              <a:t> (</a:t>
            </a:r>
            <a:r>
              <a:rPr lang="es-ES" dirty="0" err="1"/>
              <a:t>tok.isalpha</a:t>
            </a:r>
            <a:r>
              <a:rPr lang="es-ES" dirty="0"/>
              <a:t>()) </a:t>
            </a:r>
            <a:r>
              <a:rPr lang="es-ES" dirty="0" err="1"/>
              <a:t>or</a:t>
            </a:r>
            <a:r>
              <a:rPr lang="es-ES" dirty="0"/>
              <a:t> (</a:t>
            </a:r>
            <a:r>
              <a:rPr lang="es-ES" dirty="0" err="1"/>
              <a:t>tok</a:t>
            </a:r>
            <a:r>
              <a:rPr lang="es-ES" dirty="0"/>
              <a:t> == '.')] </a:t>
            </a:r>
          </a:p>
          <a:p>
            <a:r>
              <a:rPr lang="es-ES" dirty="0"/>
              <a:t>        </a:t>
            </a:r>
          </a:p>
          <a:p>
            <a:r>
              <a:rPr lang="es-ES" dirty="0"/>
              <a:t>        </a:t>
            </a:r>
            <a:r>
              <a:rPr lang="es-ES" dirty="0" err="1"/>
              <a:t>except</a:t>
            </a:r>
            <a:r>
              <a:rPr lang="es-ES" dirty="0"/>
              <a:t> </a:t>
            </a:r>
            <a:r>
              <a:rPr lang="es-ES" dirty="0" err="1"/>
              <a:t>Exception</a:t>
            </a:r>
            <a:r>
              <a:rPr lang="es-ES" dirty="0"/>
              <a:t> as </a:t>
            </a:r>
            <a:r>
              <a:rPr lang="es-ES" dirty="0" err="1"/>
              <a:t>exc</a:t>
            </a:r>
            <a:r>
              <a:rPr lang="es-ES" dirty="0"/>
              <a:t>:</a:t>
            </a:r>
          </a:p>
          <a:p>
            <a:r>
              <a:rPr lang="es-ES" dirty="0"/>
              <a:t>            </a:t>
            </a:r>
            <a:r>
              <a:rPr lang="es-ES" dirty="0" err="1"/>
              <a:t>return</a:t>
            </a:r>
            <a:r>
              <a:rPr lang="es-ES" dirty="0"/>
              <a:t> </a:t>
            </a:r>
            <a:r>
              <a:rPr lang="es-ES" dirty="0" err="1"/>
              <a:t>exc</a:t>
            </a:r>
            <a:endParaRPr lang="es-ES" dirty="0"/>
          </a:p>
          <a:p>
            <a:endParaRPr lang="es-ES" dirty="0"/>
          </a:p>
          <a:p>
            <a:r>
              <a:rPr lang="es-ES" dirty="0"/>
              <a:t>    </a:t>
            </a:r>
            <a:r>
              <a:rPr lang="es-ES" dirty="0" err="1"/>
              <a:t>def</a:t>
            </a:r>
            <a:r>
              <a:rPr lang="es-ES" dirty="0"/>
              <a:t> </a:t>
            </a:r>
            <a:r>
              <a:rPr lang="es-ES" dirty="0" err="1"/>
              <a:t>tokenize_process_user_messages</a:t>
            </a:r>
            <a:r>
              <a:rPr lang="es-ES" dirty="0"/>
              <a:t>(</a:t>
            </a:r>
            <a:r>
              <a:rPr lang="es-ES" dirty="0" err="1"/>
              <a:t>self</a:t>
            </a:r>
            <a:r>
              <a:rPr lang="es-ES" dirty="0"/>
              <a:t>, </a:t>
            </a:r>
            <a:r>
              <a:rPr lang="es-ES" dirty="0" err="1"/>
              <a:t>texts_data</a:t>
            </a:r>
            <a:r>
              <a:rPr lang="es-ES" dirty="0"/>
              <a:t>):</a:t>
            </a:r>
          </a:p>
          <a:p>
            <a:r>
              <a:rPr lang="es-ES" dirty="0"/>
              <a:t>        """</a:t>
            </a:r>
          </a:p>
          <a:p>
            <a:r>
              <a:rPr lang="es-ES" dirty="0"/>
              <a:t>        </a:t>
            </a:r>
            <a:r>
              <a:rPr lang="es-ES" dirty="0" err="1"/>
              <a:t>Tokenize</a:t>
            </a:r>
            <a:r>
              <a:rPr lang="es-ES" dirty="0"/>
              <a:t> and </a:t>
            </a:r>
            <a:r>
              <a:rPr lang="es-ES" dirty="0" err="1"/>
              <a:t>process</a:t>
            </a:r>
            <a:r>
              <a:rPr lang="es-ES" dirty="0"/>
              <a:t> </a:t>
            </a:r>
            <a:r>
              <a:rPr lang="es-ES" dirty="0" err="1"/>
              <a:t>user</a:t>
            </a:r>
            <a:r>
              <a:rPr lang="es-ES" dirty="0"/>
              <a:t> </a:t>
            </a:r>
            <a:r>
              <a:rPr lang="es-ES" dirty="0" err="1"/>
              <a:t>messages</a:t>
            </a:r>
            <a:r>
              <a:rPr lang="es-ES" dirty="0"/>
              <a:t>.</a:t>
            </a:r>
          </a:p>
          <a:p>
            <a:endParaRPr lang="es-ES" dirty="0"/>
          </a:p>
          <a:p>
            <a:r>
              <a:rPr lang="es-ES" dirty="0"/>
              <a:t>        </a:t>
            </a:r>
            <a:r>
              <a:rPr lang="es-ES" dirty="0" err="1"/>
              <a:t>Args</a:t>
            </a:r>
            <a:r>
              <a:rPr lang="es-ES" dirty="0"/>
              <a:t>:</a:t>
            </a:r>
          </a:p>
          <a:p>
            <a:r>
              <a:rPr lang="es-ES" dirty="0"/>
              <a:t>            </a:t>
            </a:r>
            <a:r>
              <a:rPr lang="es-ES" dirty="0" err="1"/>
              <a:t>texts_data</a:t>
            </a:r>
            <a:r>
              <a:rPr lang="es-ES" dirty="0"/>
              <a:t> (</a:t>
            </a:r>
            <a:r>
              <a:rPr lang="es-ES" dirty="0" err="1"/>
              <a:t>list</a:t>
            </a:r>
            <a:r>
              <a:rPr lang="es-ES" dirty="0"/>
              <a:t>): A </a:t>
            </a:r>
            <a:r>
              <a:rPr lang="es-ES" dirty="0" err="1"/>
              <a:t>list</a:t>
            </a:r>
            <a:r>
              <a:rPr lang="es-ES" dirty="0"/>
              <a:t> </a:t>
            </a:r>
            <a:r>
              <a:rPr lang="es-ES" dirty="0" err="1"/>
              <a:t>of</a:t>
            </a:r>
            <a:r>
              <a:rPr lang="es-ES" dirty="0"/>
              <a:t> </a:t>
            </a:r>
            <a:r>
              <a:rPr lang="es-ES" dirty="0" err="1"/>
              <a:t>user</a:t>
            </a:r>
            <a:r>
              <a:rPr lang="es-ES" dirty="0"/>
              <a:t> </a:t>
            </a:r>
            <a:r>
              <a:rPr lang="es-ES" dirty="0" err="1"/>
              <a:t>messages</a:t>
            </a:r>
            <a:r>
              <a:rPr lang="es-ES" dirty="0"/>
              <a:t>.</a:t>
            </a:r>
          </a:p>
          <a:p>
            <a:endParaRPr lang="es-ES" dirty="0"/>
          </a:p>
          <a:p>
            <a:r>
              <a:rPr lang="es-ES" dirty="0"/>
              <a:t>        </a:t>
            </a:r>
            <a:r>
              <a:rPr lang="es-ES" dirty="0" err="1"/>
              <a:t>Returns</a:t>
            </a:r>
            <a:r>
              <a:rPr lang="es-ES" dirty="0"/>
              <a:t>:</a:t>
            </a:r>
          </a:p>
          <a:p>
            <a:r>
              <a:rPr lang="es-ES" dirty="0"/>
              <a:t>            </a:t>
            </a:r>
            <a:r>
              <a:rPr lang="es-ES" dirty="0" err="1"/>
              <a:t>list</a:t>
            </a:r>
            <a:r>
              <a:rPr lang="es-ES" dirty="0"/>
              <a:t>: A </a:t>
            </a:r>
            <a:r>
              <a:rPr lang="es-ES" dirty="0" err="1"/>
              <a:t>list</a:t>
            </a:r>
            <a:r>
              <a:rPr lang="es-ES" dirty="0"/>
              <a:t> </a:t>
            </a:r>
            <a:r>
              <a:rPr lang="es-ES" dirty="0" err="1"/>
              <a:t>of</a:t>
            </a:r>
            <a:r>
              <a:rPr lang="es-ES" dirty="0"/>
              <a:t> </a:t>
            </a:r>
            <a:r>
              <a:rPr lang="es-ES" dirty="0" err="1"/>
              <a:t>tokenized</a:t>
            </a:r>
            <a:r>
              <a:rPr lang="es-ES" dirty="0"/>
              <a:t> and </a:t>
            </a:r>
            <a:r>
              <a:rPr lang="es-ES" dirty="0" err="1"/>
              <a:t>processed</a:t>
            </a:r>
            <a:r>
              <a:rPr lang="es-ES" dirty="0"/>
              <a:t> </a:t>
            </a:r>
            <a:r>
              <a:rPr lang="es-ES" dirty="0" err="1"/>
              <a:t>user</a:t>
            </a:r>
            <a:r>
              <a:rPr lang="es-ES" dirty="0"/>
              <a:t> </a:t>
            </a:r>
            <a:r>
              <a:rPr lang="es-ES" dirty="0" err="1"/>
              <a:t>messages</a:t>
            </a:r>
            <a:r>
              <a:rPr lang="es-ES" dirty="0"/>
              <a:t>.</a:t>
            </a:r>
          </a:p>
          <a:p>
            <a:endParaRPr lang="es-ES" dirty="0"/>
          </a:p>
          <a:p>
            <a:r>
              <a:rPr lang="es-ES" dirty="0"/>
              <a:t>        """</a:t>
            </a:r>
          </a:p>
          <a:p>
            <a:r>
              <a:rPr lang="es-ES" dirty="0"/>
              <a:t>        try:</a:t>
            </a:r>
          </a:p>
          <a:p>
            <a:r>
              <a:rPr lang="es-ES" dirty="0"/>
              <a:t>            </a:t>
            </a:r>
            <a:r>
              <a:rPr lang="es-ES" dirty="0" err="1"/>
              <a:t>user_messages_data</a:t>
            </a:r>
            <a:r>
              <a:rPr lang="es-ES" dirty="0"/>
              <a:t> = [</a:t>
            </a:r>
            <a:r>
              <a:rPr lang="es-ES" dirty="0" err="1"/>
              <a:t>self.return_text_re_exp</a:t>
            </a:r>
            <a:r>
              <a:rPr lang="es-ES" dirty="0"/>
              <a:t>(</a:t>
            </a:r>
            <a:r>
              <a:rPr lang="es-ES" dirty="0" err="1"/>
              <a:t>user_msg</a:t>
            </a:r>
            <a:r>
              <a:rPr lang="es-ES" dirty="0"/>
              <a:t>) </a:t>
            </a:r>
            <a:r>
              <a:rPr lang="es-ES" dirty="0" err="1"/>
              <a:t>for</a:t>
            </a:r>
            <a:r>
              <a:rPr lang="es-ES" dirty="0"/>
              <a:t> </a:t>
            </a:r>
            <a:r>
              <a:rPr lang="es-ES" dirty="0" err="1"/>
              <a:t>user_msg</a:t>
            </a:r>
            <a:r>
              <a:rPr lang="es-ES" dirty="0"/>
              <a:t> in </a:t>
            </a:r>
            <a:r>
              <a:rPr lang="es-ES" dirty="0" err="1"/>
              <a:t>texts_data</a:t>
            </a:r>
            <a:r>
              <a:rPr lang="es-ES" dirty="0"/>
              <a:t>]                                 </a:t>
            </a:r>
          </a:p>
          <a:p>
            <a:r>
              <a:rPr lang="es-ES" dirty="0"/>
              <a:t>            </a:t>
            </a:r>
            <a:r>
              <a:rPr lang="es-ES" dirty="0" err="1"/>
              <a:t>user_messages_data</a:t>
            </a:r>
            <a:r>
              <a:rPr lang="es-ES" dirty="0"/>
              <a:t> = [</a:t>
            </a:r>
            <a:r>
              <a:rPr lang="es-ES" dirty="0" err="1"/>
              <a:t>self.tokenize</a:t>
            </a:r>
            <a:r>
              <a:rPr lang="es-ES" dirty="0"/>
              <a:t>(</a:t>
            </a:r>
            <a:r>
              <a:rPr lang="es-ES" dirty="0" err="1"/>
              <a:t>usr_msg</a:t>
            </a:r>
            <a:r>
              <a:rPr lang="es-ES" dirty="0"/>
              <a:t>) </a:t>
            </a:r>
            <a:r>
              <a:rPr lang="es-ES" dirty="0" err="1"/>
              <a:t>for</a:t>
            </a:r>
            <a:r>
              <a:rPr lang="es-ES" dirty="0"/>
              <a:t> </a:t>
            </a:r>
            <a:r>
              <a:rPr lang="es-ES" dirty="0" err="1"/>
              <a:t>usr_msg</a:t>
            </a:r>
            <a:r>
              <a:rPr lang="es-ES" dirty="0"/>
              <a:t> in </a:t>
            </a:r>
            <a:r>
              <a:rPr lang="es-ES" dirty="0" err="1"/>
              <a:t>texts_data</a:t>
            </a:r>
            <a:r>
              <a:rPr lang="es-ES" dirty="0"/>
              <a:t>]</a:t>
            </a:r>
          </a:p>
          <a:p>
            <a:r>
              <a:rPr lang="es-ES" dirty="0"/>
              <a:t>            </a:t>
            </a:r>
            <a:r>
              <a:rPr lang="es-ES" dirty="0" err="1"/>
              <a:t>user_messages_data</a:t>
            </a:r>
            <a:r>
              <a:rPr lang="es-ES" dirty="0"/>
              <a:t> = [</a:t>
            </a:r>
            <a:r>
              <a:rPr lang="es-ES" dirty="0" err="1"/>
              <a:t>self.sentence_tokens_to_lower</a:t>
            </a:r>
            <a:r>
              <a:rPr lang="es-ES" dirty="0"/>
              <a:t>(</a:t>
            </a:r>
            <a:r>
              <a:rPr lang="es-ES" dirty="0" err="1"/>
              <a:t>user_sent</a:t>
            </a:r>
            <a:r>
              <a:rPr lang="es-ES" dirty="0"/>
              <a:t>) </a:t>
            </a:r>
            <a:r>
              <a:rPr lang="es-ES" dirty="0" err="1"/>
              <a:t>for</a:t>
            </a:r>
            <a:r>
              <a:rPr lang="es-ES" dirty="0"/>
              <a:t> </a:t>
            </a:r>
            <a:r>
              <a:rPr lang="es-ES" dirty="0" err="1"/>
              <a:t>user_sent</a:t>
            </a:r>
            <a:r>
              <a:rPr lang="es-ES" dirty="0"/>
              <a:t> in </a:t>
            </a:r>
            <a:r>
              <a:rPr lang="es-ES" dirty="0" err="1"/>
              <a:t>texts_data</a:t>
            </a:r>
            <a:r>
              <a:rPr lang="es-ES" dirty="0"/>
              <a:t>]    </a:t>
            </a:r>
          </a:p>
          <a:p>
            <a:r>
              <a:rPr lang="es-ES" dirty="0"/>
              <a:t>            </a:t>
            </a:r>
          </a:p>
          <a:p>
            <a:r>
              <a:rPr lang="es-ES" dirty="0"/>
              <a:t>            </a:t>
            </a:r>
            <a:r>
              <a:rPr lang="es-ES" dirty="0" err="1"/>
              <a:t>return</a:t>
            </a:r>
            <a:r>
              <a:rPr lang="es-ES" dirty="0"/>
              <a:t> </a:t>
            </a:r>
            <a:r>
              <a:rPr lang="es-ES" dirty="0" err="1"/>
              <a:t>user_messages_data</a:t>
            </a:r>
            <a:endParaRPr lang="es-ES" dirty="0"/>
          </a:p>
          <a:p>
            <a:r>
              <a:rPr lang="es-ES" dirty="0"/>
              <a:t>        </a:t>
            </a:r>
          </a:p>
          <a:p>
            <a:r>
              <a:rPr lang="es-ES" dirty="0"/>
              <a:t>        </a:t>
            </a:r>
            <a:r>
              <a:rPr lang="es-ES" dirty="0" err="1"/>
              <a:t>except</a:t>
            </a:r>
            <a:r>
              <a:rPr lang="es-ES" dirty="0"/>
              <a:t> </a:t>
            </a:r>
            <a:r>
              <a:rPr lang="es-ES" dirty="0" err="1"/>
              <a:t>Exception</a:t>
            </a:r>
            <a:r>
              <a:rPr lang="es-ES" dirty="0"/>
              <a:t> as </a:t>
            </a:r>
            <a:r>
              <a:rPr lang="es-ES" dirty="0" err="1"/>
              <a:t>exc</a:t>
            </a:r>
            <a:r>
              <a:rPr lang="es-ES" dirty="0"/>
              <a:t>:</a:t>
            </a:r>
          </a:p>
          <a:p>
            <a:r>
              <a:rPr lang="es-ES" dirty="0"/>
              <a:t>            </a:t>
            </a:r>
            <a:r>
              <a:rPr lang="es-ES" dirty="0" err="1"/>
              <a:t>return</a:t>
            </a:r>
            <a:r>
              <a:rPr lang="es-ES" dirty="0"/>
              <a:t> </a:t>
            </a:r>
            <a:r>
              <a:rPr lang="es-ES" dirty="0" err="1"/>
              <a:t>exc</a:t>
            </a:r>
            <a:endParaRPr lang="es-ES" dirty="0"/>
          </a:p>
          <a:p>
            <a:endParaRPr lang="es-ES" dirty="0"/>
          </a:p>
          <a:p>
            <a:r>
              <a:rPr lang="es-ES" dirty="0"/>
              <a:t>    </a:t>
            </a:r>
            <a:r>
              <a:rPr lang="es-ES" dirty="0" err="1"/>
              <a:t>def</a:t>
            </a:r>
            <a:r>
              <a:rPr lang="es-ES" dirty="0"/>
              <a:t> </a:t>
            </a:r>
            <a:r>
              <a:rPr lang="es-ES" dirty="0" err="1"/>
              <a:t>remove_stopwords</a:t>
            </a:r>
            <a:r>
              <a:rPr lang="es-ES" dirty="0"/>
              <a:t>(</a:t>
            </a:r>
            <a:r>
              <a:rPr lang="es-ES" dirty="0" err="1"/>
              <a:t>self</a:t>
            </a:r>
            <a:r>
              <a:rPr lang="es-ES" dirty="0"/>
              <a:t>, </a:t>
            </a:r>
            <a:r>
              <a:rPr lang="es-ES" dirty="0" err="1"/>
              <a:t>tokenized_text</a:t>
            </a:r>
            <a:r>
              <a:rPr lang="es-ES" dirty="0"/>
              <a:t>):</a:t>
            </a:r>
          </a:p>
          <a:p>
            <a:r>
              <a:rPr lang="es-ES" dirty="0"/>
              <a:t>        """</a:t>
            </a:r>
          </a:p>
          <a:p>
            <a:r>
              <a:rPr lang="es-ES" dirty="0"/>
              <a:t>        </a:t>
            </a:r>
            <a:r>
              <a:rPr lang="es-ES" dirty="0" err="1"/>
              <a:t>Remove</a:t>
            </a:r>
            <a:r>
              <a:rPr lang="es-ES" dirty="0"/>
              <a:t> </a:t>
            </a:r>
            <a:r>
              <a:rPr lang="es-ES" dirty="0" err="1"/>
              <a:t>stopwords</a:t>
            </a:r>
            <a:r>
              <a:rPr lang="es-ES" dirty="0"/>
              <a:t> </a:t>
            </a:r>
            <a:r>
              <a:rPr lang="es-ES" dirty="0" err="1"/>
              <a:t>from</a:t>
            </a:r>
            <a:r>
              <a:rPr lang="es-ES" dirty="0"/>
              <a:t> a </a:t>
            </a:r>
            <a:r>
              <a:rPr lang="es-ES" dirty="0" err="1"/>
              <a:t>tokenized</a:t>
            </a:r>
            <a:r>
              <a:rPr lang="es-ES" dirty="0"/>
              <a:t> </a:t>
            </a:r>
            <a:r>
              <a:rPr lang="es-ES" dirty="0" err="1"/>
              <a:t>text</a:t>
            </a:r>
            <a:r>
              <a:rPr lang="es-ES" dirty="0"/>
              <a:t>.</a:t>
            </a:r>
          </a:p>
          <a:p>
            <a:endParaRPr lang="es-ES" dirty="0"/>
          </a:p>
          <a:p>
            <a:r>
              <a:rPr lang="es-ES" dirty="0"/>
              <a:t>        </a:t>
            </a:r>
            <a:r>
              <a:rPr lang="es-ES" dirty="0" err="1"/>
              <a:t>Args</a:t>
            </a:r>
            <a:r>
              <a:rPr lang="es-ES" dirty="0"/>
              <a:t>:</a:t>
            </a:r>
          </a:p>
          <a:p>
            <a:r>
              <a:rPr lang="es-ES" dirty="0"/>
              <a:t>            </a:t>
            </a:r>
            <a:r>
              <a:rPr lang="es-ES" dirty="0" err="1"/>
              <a:t>tokenized_text</a:t>
            </a:r>
            <a:r>
              <a:rPr lang="es-ES" dirty="0"/>
              <a:t> (</a:t>
            </a:r>
            <a:r>
              <a:rPr lang="es-ES" dirty="0" err="1"/>
              <a:t>list</a:t>
            </a:r>
            <a:r>
              <a:rPr lang="es-ES" dirty="0"/>
              <a:t>): </a:t>
            </a:r>
            <a:r>
              <a:rPr lang="es-ES" dirty="0" err="1"/>
              <a:t>The</a:t>
            </a:r>
            <a:r>
              <a:rPr lang="es-ES" dirty="0"/>
              <a:t> </a:t>
            </a:r>
            <a:r>
              <a:rPr lang="es-ES" dirty="0" err="1"/>
              <a:t>tokenized</a:t>
            </a:r>
            <a:r>
              <a:rPr lang="es-ES" dirty="0"/>
              <a:t> </a:t>
            </a:r>
            <a:r>
              <a:rPr lang="es-ES" dirty="0" err="1"/>
              <a:t>text</a:t>
            </a:r>
            <a:r>
              <a:rPr lang="es-ES" dirty="0"/>
              <a:t> </a:t>
            </a:r>
            <a:r>
              <a:rPr lang="es-ES" dirty="0" err="1"/>
              <a:t>to</a:t>
            </a:r>
            <a:r>
              <a:rPr lang="es-ES" dirty="0"/>
              <a:t> </a:t>
            </a:r>
            <a:r>
              <a:rPr lang="es-ES" dirty="0" err="1"/>
              <a:t>remove</a:t>
            </a:r>
            <a:r>
              <a:rPr lang="es-ES" dirty="0"/>
              <a:t> </a:t>
            </a:r>
            <a:r>
              <a:rPr lang="es-ES" dirty="0" err="1"/>
              <a:t>stopwords</a:t>
            </a:r>
            <a:r>
              <a:rPr lang="es-ES" dirty="0"/>
              <a:t> </a:t>
            </a:r>
            <a:r>
              <a:rPr lang="es-ES" dirty="0" err="1"/>
              <a:t>from</a:t>
            </a:r>
            <a:r>
              <a:rPr lang="es-ES" dirty="0"/>
              <a:t>.</a:t>
            </a:r>
          </a:p>
          <a:p>
            <a:endParaRPr lang="es-ES" dirty="0"/>
          </a:p>
          <a:p>
            <a:r>
              <a:rPr lang="es-ES" dirty="0"/>
              <a:t>        </a:t>
            </a:r>
            <a:r>
              <a:rPr lang="es-ES" dirty="0" err="1"/>
              <a:t>Returns</a:t>
            </a:r>
            <a:r>
              <a:rPr lang="es-ES" dirty="0"/>
              <a:t>:</a:t>
            </a:r>
          </a:p>
          <a:p>
            <a:r>
              <a:rPr lang="es-ES" dirty="0"/>
              <a:t>            </a:t>
            </a:r>
            <a:r>
              <a:rPr lang="es-ES" dirty="0" err="1"/>
              <a:t>list</a:t>
            </a:r>
            <a:r>
              <a:rPr lang="es-ES" dirty="0"/>
              <a:t>: A </a:t>
            </a:r>
            <a:r>
              <a:rPr lang="es-ES" dirty="0" err="1"/>
              <a:t>list</a:t>
            </a:r>
            <a:r>
              <a:rPr lang="es-ES" dirty="0"/>
              <a:t> </a:t>
            </a:r>
            <a:r>
              <a:rPr lang="es-ES" dirty="0" err="1"/>
              <a:t>of</a:t>
            </a:r>
            <a:r>
              <a:rPr lang="es-ES" dirty="0"/>
              <a:t> tokens </a:t>
            </a:r>
            <a:r>
              <a:rPr lang="es-ES" dirty="0" err="1"/>
              <a:t>without</a:t>
            </a:r>
            <a:r>
              <a:rPr lang="es-ES" dirty="0"/>
              <a:t> </a:t>
            </a:r>
            <a:r>
              <a:rPr lang="es-ES" dirty="0" err="1"/>
              <a:t>stopwords</a:t>
            </a:r>
            <a:r>
              <a:rPr lang="es-ES" dirty="0"/>
              <a:t>.</a:t>
            </a:r>
          </a:p>
          <a:p>
            <a:endParaRPr lang="es-ES" dirty="0"/>
          </a:p>
          <a:p>
            <a:r>
              <a:rPr lang="es-ES" dirty="0"/>
              <a:t>        """</a:t>
            </a:r>
          </a:p>
          <a:p>
            <a:r>
              <a:rPr lang="es-ES" dirty="0"/>
              <a:t>        try:</a:t>
            </a:r>
          </a:p>
          <a:p>
            <a:r>
              <a:rPr lang="es-ES" dirty="0"/>
              <a:t>            </a:t>
            </a:r>
            <a:r>
              <a:rPr lang="es-ES" dirty="0" err="1"/>
              <a:t>import</a:t>
            </a:r>
            <a:r>
              <a:rPr lang="es-ES" dirty="0"/>
              <a:t> </a:t>
            </a:r>
            <a:r>
              <a:rPr lang="es-ES" dirty="0" err="1"/>
              <a:t>nltk</a:t>
            </a:r>
            <a:endParaRPr lang="es-ES" dirty="0"/>
          </a:p>
          <a:p>
            <a:endParaRPr lang="es-ES" dirty="0"/>
          </a:p>
          <a:p>
            <a:r>
              <a:rPr lang="es-ES" dirty="0"/>
              <a:t>            </a:t>
            </a:r>
            <a:r>
              <a:rPr lang="es-ES" dirty="0" err="1"/>
              <a:t>stopwords</a:t>
            </a:r>
            <a:r>
              <a:rPr lang="es-ES" dirty="0"/>
              <a:t> = </a:t>
            </a:r>
            <a:r>
              <a:rPr lang="es-ES" dirty="0" err="1"/>
              <a:t>nltk.corpus.stopwords.words</a:t>
            </a:r>
            <a:r>
              <a:rPr lang="es-ES" dirty="0"/>
              <a:t>('</a:t>
            </a:r>
            <a:r>
              <a:rPr lang="es-ES" dirty="0" err="1"/>
              <a:t>english</a:t>
            </a:r>
            <a:r>
              <a:rPr lang="es-ES" dirty="0"/>
              <a:t>')</a:t>
            </a:r>
          </a:p>
          <a:p>
            <a:r>
              <a:rPr lang="es-ES" dirty="0"/>
              <a:t>            </a:t>
            </a:r>
            <a:r>
              <a:rPr lang="es-ES" dirty="0" err="1"/>
              <a:t>text_without_stopwords</a:t>
            </a:r>
            <a:r>
              <a:rPr lang="es-ES" dirty="0"/>
              <a:t> = [</a:t>
            </a:r>
            <a:r>
              <a:rPr lang="es-ES" dirty="0" err="1"/>
              <a:t>word</a:t>
            </a:r>
            <a:r>
              <a:rPr lang="es-ES" dirty="0"/>
              <a:t> </a:t>
            </a:r>
            <a:r>
              <a:rPr lang="es-ES" dirty="0" err="1"/>
              <a:t>for</a:t>
            </a:r>
            <a:r>
              <a:rPr lang="es-ES" dirty="0"/>
              <a:t> </a:t>
            </a:r>
            <a:r>
              <a:rPr lang="es-ES" dirty="0" err="1"/>
              <a:t>word</a:t>
            </a:r>
            <a:r>
              <a:rPr lang="es-ES" dirty="0"/>
              <a:t> in </a:t>
            </a:r>
            <a:r>
              <a:rPr lang="es-ES" dirty="0" err="1"/>
              <a:t>tokenized_text</a:t>
            </a:r>
            <a:r>
              <a:rPr lang="es-ES" dirty="0"/>
              <a:t> </a:t>
            </a:r>
            <a:r>
              <a:rPr lang="es-ES" dirty="0" err="1"/>
              <a:t>if</a:t>
            </a:r>
            <a:r>
              <a:rPr lang="es-ES" dirty="0"/>
              <a:t> </a:t>
            </a:r>
            <a:r>
              <a:rPr lang="es-ES" dirty="0" err="1"/>
              <a:t>word</a:t>
            </a:r>
            <a:r>
              <a:rPr lang="es-ES" dirty="0"/>
              <a:t> </a:t>
            </a:r>
            <a:r>
              <a:rPr lang="es-ES" dirty="0" err="1"/>
              <a:t>not</a:t>
            </a:r>
            <a:r>
              <a:rPr lang="es-ES" dirty="0"/>
              <a:t> in </a:t>
            </a:r>
            <a:r>
              <a:rPr lang="es-ES" dirty="0" err="1"/>
              <a:t>stopwords</a:t>
            </a:r>
            <a:r>
              <a:rPr lang="es-ES" dirty="0"/>
              <a:t>]</a:t>
            </a:r>
          </a:p>
          <a:p>
            <a:endParaRPr lang="es-ES" dirty="0"/>
          </a:p>
          <a:p>
            <a:r>
              <a:rPr lang="es-ES" dirty="0"/>
              <a:t>            </a:t>
            </a:r>
            <a:r>
              <a:rPr lang="es-ES" dirty="0" err="1"/>
              <a:t>return</a:t>
            </a:r>
            <a:r>
              <a:rPr lang="es-ES" dirty="0"/>
              <a:t> </a:t>
            </a:r>
            <a:r>
              <a:rPr lang="es-ES" dirty="0" err="1"/>
              <a:t>text_without_stopwords</a:t>
            </a:r>
            <a:endParaRPr lang="es-ES" dirty="0"/>
          </a:p>
          <a:p>
            <a:endParaRPr lang="es-ES" dirty="0"/>
          </a:p>
          <a:p>
            <a:r>
              <a:rPr lang="es-ES" dirty="0"/>
              <a:t>        </a:t>
            </a:r>
            <a:r>
              <a:rPr lang="es-ES" dirty="0" err="1"/>
              <a:t>except</a:t>
            </a:r>
            <a:r>
              <a:rPr lang="es-ES" dirty="0"/>
              <a:t> </a:t>
            </a:r>
            <a:r>
              <a:rPr lang="es-ES" dirty="0" err="1"/>
              <a:t>Exception</a:t>
            </a:r>
            <a:r>
              <a:rPr lang="es-ES" dirty="0"/>
              <a:t> as </a:t>
            </a:r>
            <a:r>
              <a:rPr lang="es-ES" dirty="0" err="1"/>
              <a:t>exc</a:t>
            </a:r>
            <a:r>
              <a:rPr lang="es-ES" dirty="0"/>
              <a:t>:</a:t>
            </a:r>
          </a:p>
          <a:p>
            <a:r>
              <a:rPr lang="es-ES" dirty="0"/>
              <a:t>            </a:t>
            </a:r>
            <a:r>
              <a:rPr lang="es-ES" dirty="0" err="1"/>
              <a:t>return</a:t>
            </a:r>
            <a:r>
              <a:rPr lang="es-ES" dirty="0"/>
              <a:t> </a:t>
            </a:r>
            <a:r>
              <a:rPr lang="es-ES" dirty="0" err="1"/>
              <a:t>exc</a:t>
            </a:r>
            <a:endParaRPr lang="es-ES" dirty="0"/>
          </a:p>
          <a:p>
            <a:endParaRPr lang="es-ES" dirty="0"/>
          </a:p>
          <a:p>
            <a:r>
              <a:rPr lang="es-ES" dirty="0"/>
              <a:t>    </a:t>
            </a:r>
            <a:r>
              <a:rPr lang="es-ES" dirty="0" err="1"/>
              <a:t>def</a:t>
            </a:r>
            <a:r>
              <a:rPr lang="es-ES" dirty="0"/>
              <a:t> </a:t>
            </a:r>
            <a:r>
              <a:rPr lang="es-ES" dirty="0" err="1"/>
              <a:t>lemmatize</a:t>
            </a:r>
            <a:r>
              <a:rPr lang="es-ES" dirty="0"/>
              <a:t>(</a:t>
            </a:r>
            <a:r>
              <a:rPr lang="es-ES" dirty="0" err="1"/>
              <a:t>self</a:t>
            </a:r>
            <a:r>
              <a:rPr lang="es-ES" dirty="0"/>
              <a:t>, </a:t>
            </a:r>
            <a:r>
              <a:rPr lang="es-ES" dirty="0" err="1"/>
              <a:t>tokenized_text</a:t>
            </a:r>
            <a:r>
              <a:rPr lang="es-ES" dirty="0"/>
              <a:t>):</a:t>
            </a:r>
          </a:p>
          <a:p>
            <a:r>
              <a:rPr lang="es-ES" dirty="0"/>
              <a:t>        """</a:t>
            </a:r>
          </a:p>
          <a:p>
            <a:r>
              <a:rPr lang="es-ES" dirty="0"/>
              <a:t>        </a:t>
            </a:r>
            <a:r>
              <a:rPr lang="es-ES" dirty="0" err="1"/>
              <a:t>Lemmatize</a:t>
            </a:r>
            <a:r>
              <a:rPr lang="es-ES" dirty="0"/>
              <a:t> a </a:t>
            </a:r>
            <a:r>
              <a:rPr lang="es-ES" dirty="0" err="1"/>
              <a:t>tokenized</a:t>
            </a:r>
            <a:r>
              <a:rPr lang="es-ES" dirty="0"/>
              <a:t> </a:t>
            </a:r>
            <a:r>
              <a:rPr lang="es-ES" dirty="0" err="1"/>
              <a:t>text</a:t>
            </a:r>
            <a:r>
              <a:rPr lang="es-ES" dirty="0"/>
              <a:t>.</a:t>
            </a:r>
          </a:p>
          <a:p>
            <a:endParaRPr lang="es-ES" dirty="0"/>
          </a:p>
          <a:p>
            <a:r>
              <a:rPr lang="es-ES" dirty="0"/>
              <a:t>        </a:t>
            </a:r>
            <a:r>
              <a:rPr lang="es-ES" dirty="0" err="1"/>
              <a:t>Args</a:t>
            </a:r>
            <a:r>
              <a:rPr lang="es-ES" dirty="0"/>
              <a:t>:</a:t>
            </a:r>
          </a:p>
          <a:p>
            <a:r>
              <a:rPr lang="es-ES" dirty="0"/>
              <a:t>            </a:t>
            </a:r>
            <a:r>
              <a:rPr lang="es-ES" dirty="0" err="1"/>
              <a:t>tokenized_text</a:t>
            </a:r>
            <a:r>
              <a:rPr lang="es-ES" dirty="0"/>
              <a:t> (</a:t>
            </a:r>
            <a:r>
              <a:rPr lang="es-ES" dirty="0" err="1"/>
              <a:t>list</a:t>
            </a:r>
            <a:r>
              <a:rPr lang="es-ES" dirty="0"/>
              <a:t>): </a:t>
            </a:r>
            <a:r>
              <a:rPr lang="es-ES" dirty="0" err="1"/>
              <a:t>The</a:t>
            </a:r>
            <a:r>
              <a:rPr lang="es-ES" dirty="0"/>
              <a:t> </a:t>
            </a:r>
            <a:r>
              <a:rPr lang="es-ES" dirty="0" err="1"/>
              <a:t>tokenized</a:t>
            </a:r>
            <a:r>
              <a:rPr lang="es-ES" dirty="0"/>
              <a:t> </a:t>
            </a:r>
            <a:r>
              <a:rPr lang="es-ES" dirty="0" err="1"/>
              <a:t>text</a:t>
            </a:r>
            <a:r>
              <a:rPr lang="es-ES" dirty="0"/>
              <a:t> </a:t>
            </a:r>
            <a:r>
              <a:rPr lang="es-ES" dirty="0" err="1"/>
              <a:t>to</a:t>
            </a:r>
            <a:r>
              <a:rPr lang="es-ES" dirty="0"/>
              <a:t> </a:t>
            </a:r>
            <a:r>
              <a:rPr lang="es-ES" dirty="0" err="1"/>
              <a:t>lemmatize</a:t>
            </a:r>
            <a:r>
              <a:rPr lang="es-ES" dirty="0"/>
              <a:t>.</a:t>
            </a:r>
          </a:p>
          <a:p>
            <a:endParaRPr lang="es-ES" dirty="0"/>
          </a:p>
          <a:p>
            <a:r>
              <a:rPr lang="es-ES" dirty="0"/>
              <a:t>        </a:t>
            </a:r>
            <a:r>
              <a:rPr lang="es-ES" dirty="0" err="1"/>
              <a:t>Returns</a:t>
            </a:r>
            <a:r>
              <a:rPr lang="es-ES" dirty="0"/>
              <a:t>:</a:t>
            </a:r>
          </a:p>
          <a:p>
            <a:r>
              <a:rPr lang="es-ES" dirty="0"/>
              <a:t>            </a:t>
            </a:r>
            <a:r>
              <a:rPr lang="es-ES" dirty="0" err="1"/>
              <a:t>list</a:t>
            </a:r>
            <a:r>
              <a:rPr lang="es-ES" dirty="0"/>
              <a:t>: A </a:t>
            </a:r>
            <a:r>
              <a:rPr lang="es-ES" dirty="0" err="1"/>
              <a:t>list</a:t>
            </a:r>
            <a:r>
              <a:rPr lang="es-ES" dirty="0"/>
              <a:t> </a:t>
            </a:r>
            <a:r>
              <a:rPr lang="es-ES" dirty="0" err="1"/>
              <a:t>of</a:t>
            </a:r>
            <a:r>
              <a:rPr lang="es-ES" dirty="0"/>
              <a:t> </a:t>
            </a:r>
            <a:r>
              <a:rPr lang="es-ES" dirty="0" err="1"/>
              <a:t>lemmatized</a:t>
            </a:r>
            <a:r>
              <a:rPr lang="es-ES" dirty="0"/>
              <a:t> tokens.</a:t>
            </a:r>
          </a:p>
          <a:p>
            <a:endParaRPr lang="es-ES" dirty="0"/>
          </a:p>
          <a:p>
            <a:r>
              <a:rPr lang="es-ES" dirty="0"/>
              <a:t>        """</a:t>
            </a:r>
          </a:p>
          <a:p>
            <a:r>
              <a:rPr lang="es-ES" dirty="0"/>
              <a:t>        try:</a:t>
            </a:r>
          </a:p>
          <a:p>
            <a:r>
              <a:rPr lang="es-ES" dirty="0"/>
              <a:t>            </a:t>
            </a:r>
            <a:r>
              <a:rPr lang="es-ES" dirty="0" err="1"/>
              <a:t>import</a:t>
            </a:r>
            <a:r>
              <a:rPr lang="es-ES" dirty="0"/>
              <a:t> </a:t>
            </a:r>
            <a:r>
              <a:rPr lang="es-ES" dirty="0" err="1"/>
              <a:t>nltk</a:t>
            </a:r>
            <a:endParaRPr lang="es-ES" dirty="0"/>
          </a:p>
          <a:p>
            <a:endParaRPr lang="es-ES" dirty="0"/>
          </a:p>
          <a:p>
            <a:r>
              <a:rPr lang="es-ES" dirty="0"/>
              <a:t>            </a:t>
            </a:r>
            <a:r>
              <a:rPr lang="es-ES" dirty="0" err="1"/>
              <a:t>wn</a:t>
            </a:r>
            <a:r>
              <a:rPr lang="es-ES" dirty="0"/>
              <a:t> = </a:t>
            </a:r>
            <a:r>
              <a:rPr lang="es-ES" dirty="0" err="1"/>
              <a:t>nltk.WordNetLemmatizer</a:t>
            </a:r>
            <a:r>
              <a:rPr lang="es-ES" dirty="0"/>
              <a:t>()</a:t>
            </a:r>
          </a:p>
          <a:p>
            <a:r>
              <a:rPr lang="es-ES" dirty="0"/>
              <a:t>            </a:t>
            </a:r>
            <a:r>
              <a:rPr lang="es-ES" dirty="0" err="1"/>
              <a:t>lemmatized_text</a:t>
            </a:r>
            <a:r>
              <a:rPr lang="es-ES" dirty="0"/>
              <a:t> = [</a:t>
            </a:r>
            <a:r>
              <a:rPr lang="es-ES" dirty="0" err="1"/>
              <a:t>wn.lemmatize</a:t>
            </a:r>
            <a:r>
              <a:rPr lang="es-ES" dirty="0"/>
              <a:t>(</a:t>
            </a:r>
            <a:r>
              <a:rPr lang="es-ES" dirty="0" err="1"/>
              <a:t>word</a:t>
            </a:r>
            <a:r>
              <a:rPr lang="es-ES" dirty="0"/>
              <a:t>) </a:t>
            </a:r>
            <a:r>
              <a:rPr lang="es-ES" dirty="0" err="1"/>
              <a:t>for</a:t>
            </a:r>
            <a:r>
              <a:rPr lang="es-ES" dirty="0"/>
              <a:t> </a:t>
            </a:r>
            <a:r>
              <a:rPr lang="es-ES" dirty="0" err="1"/>
              <a:t>word</a:t>
            </a:r>
            <a:r>
              <a:rPr lang="es-ES" dirty="0"/>
              <a:t> in </a:t>
            </a:r>
            <a:r>
              <a:rPr lang="es-ES" dirty="0" err="1"/>
              <a:t>tokenized_text</a:t>
            </a:r>
            <a:r>
              <a:rPr lang="es-ES" dirty="0"/>
              <a:t>]</a:t>
            </a:r>
          </a:p>
          <a:p>
            <a:endParaRPr lang="es-ES" dirty="0"/>
          </a:p>
          <a:p>
            <a:r>
              <a:rPr lang="es-ES" dirty="0"/>
              <a:t>            </a:t>
            </a:r>
            <a:r>
              <a:rPr lang="es-ES" dirty="0" err="1"/>
              <a:t>return</a:t>
            </a:r>
            <a:r>
              <a:rPr lang="es-ES" dirty="0"/>
              <a:t> </a:t>
            </a:r>
            <a:r>
              <a:rPr lang="es-ES" dirty="0" err="1"/>
              <a:t>lemmatized_text</a:t>
            </a:r>
            <a:endParaRPr lang="es-ES" dirty="0"/>
          </a:p>
          <a:p>
            <a:endParaRPr lang="es-ES" dirty="0"/>
          </a:p>
          <a:p>
            <a:r>
              <a:rPr lang="es-ES" dirty="0"/>
              <a:t>        </a:t>
            </a:r>
            <a:r>
              <a:rPr lang="es-ES" dirty="0" err="1"/>
              <a:t>except</a:t>
            </a:r>
            <a:r>
              <a:rPr lang="es-ES" dirty="0"/>
              <a:t> </a:t>
            </a:r>
            <a:r>
              <a:rPr lang="es-ES" dirty="0" err="1"/>
              <a:t>Exception</a:t>
            </a:r>
            <a:r>
              <a:rPr lang="es-ES" dirty="0"/>
              <a:t> as </a:t>
            </a:r>
            <a:r>
              <a:rPr lang="es-ES" dirty="0" err="1"/>
              <a:t>exc</a:t>
            </a:r>
            <a:r>
              <a:rPr lang="es-ES" dirty="0"/>
              <a:t>:</a:t>
            </a:r>
          </a:p>
          <a:p>
            <a:r>
              <a:rPr lang="es-ES" dirty="0"/>
              <a:t>            </a:t>
            </a:r>
            <a:r>
              <a:rPr lang="es-ES" dirty="0" err="1"/>
              <a:t>return</a:t>
            </a:r>
            <a:r>
              <a:rPr lang="es-ES" dirty="0"/>
              <a:t> </a:t>
            </a:r>
            <a:r>
              <a:rPr lang="es-ES" dirty="0" err="1"/>
              <a:t>exc</a:t>
            </a:r>
            <a:endParaRPr lang="es-ES" dirty="0"/>
          </a:p>
          <a:p>
            <a:r>
              <a:rPr lang="es-ES" dirty="0"/>
              <a:t>```</a:t>
            </a:r>
          </a:p>
          <a:p>
            <a:endParaRPr lang="es-ES" dirty="0"/>
          </a:p>
          <a:p>
            <a:r>
              <a:rPr lang="es-ES" dirty="0"/>
              <a:t>In </a:t>
            </a:r>
            <a:r>
              <a:rPr lang="es-ES" dirty="0" err="1"/>
              <a:t>this</a:t>
            </a:r>
            <a:r>
              <a:rPr lang="es-ES" dirty="0"/>
              <a:t> </a:t>
            </a:r>
            <a:r>
              <a:rPr lang="es-ES" dirty="0" err="1"/>
              <a:t>updated</a:t>
            </a:r>
            <a:r>
              <a:rPr lang="es-ES" dirty="0"/>
              <a:t> </a:t>
            </a:r>
            <a:r>
              <a:rPr lang="es-ES" dirty="0" err="1"/>
              <a:t>code</a:t>
            </a:r>
            <a:r>
              <a:rPr lang="es-ES" dirty="0"/>
              <a:t>, a </a:t>
            </a:r>
            <a:r>
              <a:rPr lang="es-ES" dirty="0" err="1"/>
              <a:t>docstring</a:t>
            </a:r>
            <a:r>
              <a:rPr lang="es-ES" dirty="0"/>
              <a:t> </a:t>
            </a:r>
            <a:r>
              <a:rPr lang="es-ES" dirty="0" err="1"/>
              <a:t>is</a:t>
            </a:r>
            <a:r>
              <a:rPr lang="es-ES" dirty="0"/>
              <a:t> </a:t>
            </a:r>
            <a:r>
              <a:rPr lang="es-ES" dirty="0" err="1"/>
              <a:t>added</a:t>
            </a:r>
            <a:r>
              <a:rPr lang="es-ES" dirty="0"/>
              <a:t> </a:t>
            </a:r>
            <a:r>
              <a:rPr lang="es-ES" dirty="0" err="1"/>
              <a:t>to</a:t>
            </a:r>
            <a:r>
              <a:rPr lang="es-ES" dirty="0"/>
              <a:t> </a:t>
            </a:r>
            <a:r>
              <a:rPr lang="es-ES" dirty="0" err="1"/>
              <a:t>the</a:t>
            </a:r>
            <a:r>
              <a:rPr lang="es-ES" dirty="0"/>
              <a:t> `</a:t>
            </a:r>
            <a:r>
              <a:rPr lang="es-ES" dirty="0" err="1"/>
              <a:t>return_text_re_exp</a:t>
            </a:r>
            <a:r>
              <a:rPr lang="es-ES" dirty="0"/>
              <a:t>` </a:t>
            </a:r>
            <a:r>
              <a:rPr lang="es-ES" dirty="0" err="1"/>
              <a:t>method</a:t>
            </a:r>
            <a:r>
              <a:rPr lang="es-ES" dirty="0"/>
              <a:t>, </a:t>
            </a:r>
            <a:r>
              <a:rPr lang="es-ES" dirty="0" err="1"/>
              <a:t>providing</a:t>
            </a:r>
            <a:r>
              <a:rPr lang="es-ES" dirty="0"/>
              <a:t> a </a:t>
            </a:r>
            <a:r>
              <a:rPr lang="es-ES" dirty="0" err="1"/>
              <a:t>description</a:t>
            </a:r>
            <a:r>
              <a:rPr lang="es-ES" dirty="0"/>
              <a:t> </a:t>
            </a:r>
            <a:r>
              <a:rPr lang="es-ES" dirty="0" err="1"/>
              <a:t>of</a:t>
            </a:r>
            <a:r>
              <a:rPr lang="es-ES" dirty="0"/>
              <a:t> </a:t>
            </a:r>
            <a:r>
              <a:rPr lang="es-ES" dirty="0" err="1"/>
              <a:t>the</a:t>
            </a:r>
            <a:r>
              <a:rPr lang="es-ES" dirty="0"/>
              <a:t> </a:t>
            </a:r>
            <a:r>
              <a:rPr lang="es-ES" dirty="0" err="1"/>
              <a:t>method</a:t>
            </a:r>
            <a:r>
              <a:rPr lang="es-ES" dirty="0"/>
              <a:t>, </a:t>
            </a:r>
            <a:r>
              <a:rPr lang="es-ES" dirty="0" err="1"/>
              <a:t>its</a:t>
            </a:r>
            <a:r>
              <a:rPr lang="es-ES" dirty="0"/>
              <a:t> </a:t>
            </a:r>
            <a:r>
              <a:rPr lang="es-ES" dirty="0" err="1"/>
              <a:t>arguments</a:t>
            </a:r>
            <a:r>
              <a:rPr lang="es-ES" dirty="0"/>
              <a:t>, and </a:t>
            </a:r>
            <a:r>
              <a:rPr lang="es-ES" dirty="0" err="1"/>
              <a:t>its</a:t>
            </a:r>
            <a:r>
              <a:rPr lang="es-ES" dirty="0"/>
              <a:t> </a:t>
            </a:r>
            <a:r>
              <a:rPr lang="es-ES" dirty="0" err="1"/>
              <a:t>return</a:t>
            </a:r>
            <a:r>
              <a:rPr lang="es-ES" dirty="0"/>
              <a:t> </a:t>
            </a:r>
            <a:r>
              <a:rPr lang="es-ES" dirty="0" err="1"/>
              <a:t>value</a:t>
            </a:r>
            <a:r>
              <a:rPr lang="es-ES" dirty="0"/>
              <a:t>.</a:t>
            </a:r>
          </a:p>
          <a:p>
            <a:endParaRPr lang="es-ES" dirty="0"/>
          </a:p>
          <a:p>
            <a:r>
              <a:rPr lang="es-ES" dirty="0" err="1"/>
              <a:t>GermanCM</a:t>
            </a:r>
            <a:r>
              <a:rPr lang="es-ES" dirty="0"/>
              <a:t>: </a:t>
            </a:r>
            <a:r>
              <a:rPr lang="es-ES" dirty="0" err="1"/>
              <a:t>incude</a:t>
            </a:r>
            <a:r>
              <a:rPr lang="es-ES" dirty="0"/>
              <a:t> a </a:t>
            </a:r>
            <a:r>
              <a:rPr lang="es-ES" dirty="0" err="1"/>
              <a:t>docstring</a:t>
            </a:r>
            <a:r>
              <a:rPr lang="es-ES" dirty="0"/>
              <a:t> in </a:t>
            </a:r>
            <a:r>
              <a:rPr lang="es-ES" dirty="0" err="1"/>
              <a:t>the</a:t>
            </a:r>
            <a:r>
              <a:rPr lang="es-ES" dirty="0"/>
              <a:t> </a:t>
            </a:r>
            <a:r>
              <a:rPr lang="es-ES" dirty="0" err="1"/>
              <a:t>selected</a:t>
            </a:r>
            <a:r>
              <a:rPr lang="es-ES" dirty="0"/>
              <a:t> </a:t>
            </a:r>
            <a:r>
              <a:rPr lang="es-ES" dirty="0" err="1"/>
              <a:t>code</a:t>
            </a:r>
            <a:endParaRPr lang="es-ES" dirty="0"/>
          </a:p>
          <a:p>
            <a:endParaRPr lang="es-ES" dirty="0"/>
          </a:p>
          <a:p>
            <a:r>
              <a:rPr lang="es-ES" dirty="0"/>
              <a:t>GitHub </a:t>
            </a:r>
            <a:r>
              <a:rPr lang="es-ES" dirty="0" err="1"/>
              <a:t>Copilot</a:t>
            </a:r>
            <a:r>
              <a:rPr lang="es-ES" dirty="0"/>
              <a:t>: </a:t>
            </a:r>
            <a:r>
              <a:rPr lang="es-ES" dirty="0" err="1"/>
              <a:t>Certainly</a:t>
            </a:r>
            <a:r>
              <a:rPr lang="es-ES" dirty="0"/>
              <a:t>! </a:t>
            </a:r>
            <a:r>
              <a:rPr lang="es-ES" dirty="0" err="1"/>
              <a:t>Here's</a:t>
            </a:r>
            <a:r>
              <a:rPr lang="es-ES" dirty="0"/>
              <a:t> </a:t>
            </a:r>
            <a:r>
              <a:rPr lang="es-ES" dirty="0" err="1"/>
              <a:t>the</a:t>
            </a:r>
            <a:r>
              <a:rPr lang="es-ES" dirty="0"/>
              <a:t> </a:t>
            </a:r>
            <a:r>
              <a:rPr lang="es-ES" dirty="0" err="1"/>
              <a:t>updated</a:t>
            </a:r>
            <a:r>
              <a:rPr lang="es-ES" dirty="0"/>
              <a:t> </a:t>
            </a:r>
            <a:r>
              <a:rPr lang="es-ES" dirty="0" err="1"/>
              <a:t>code</a:t>
            </a:r>
            <a:r>
              <a:rPr lang="es-ES" dirty="0"/>
              <a:t> </a:t>
            </a:r>
            <a:r>
              <a:rPr lang="es-ES" dirty="0" err="1"/>
              <a:t>with</a:t>
            </a:r>
            <a:r>
              <a:rPr lang="es-ES" dirty="0"/>
              <a:t> a </a:t>
            </a:r>
            <a:r>
              <a:rPr lang="es-ES" dirty="0" err="1"/>
              <a:t>docstring</a:t>
            </a:r>
            <a:r>
              <a:rPr lang="es-ES" dirty="0"/>
              <a:t> </a:t>
            </a:r>
            <a:r>
              <a:rPr lang="es-ES" dirty="0" err="1"/>
              <a:t>added</a:t>
            </a:r>
            <a:r>
              <a:rPr lang="es-ES" dirty="0"/>
              <a:t> </a:t>
            </a:r>
            <a:r>
              <a:rPr lang="es-ES" dirty="0" err="1"/>
              <a:t>to</a:t>
            </a:r>
            <a:r>
              <a:rPr lang="es-ES" dirty="0"/>
              <a:t> </a:t>
            </a:r>
            <a:r>
              <a:rPr lang="es-ES" dirty="0" err="1"/>
              <a:t>the</a:t>
            </a:r>
            <a:r>
              <a:rPr lang="es-ES" dirty="0"/>
              <a:t> `</a:t>
            </a:r>
            <a:r>
              <a:rPr lang="es-ES" dirty="0" err="1"/>
              <a:t>generate_words_frequency_dist</a:t>
            </a:r>
            <a:r>
              <a:rPr lang="es-ES" dirty="0"/>
              <a:t>` </a:t>
            </a:r>
            <a:r>
              <a:rPr lang="es-ES" dirty="0" err="1"/>
              <a:t>function</a:t>
            </a:r>
            <a:r>
              <a:rPr lang="es-ES" dirty="0"/>
              <a:t>:</a:t>
            </a:r>
          </a:p>
          <a:p>
            <a:endParaRPr lang="es-ES" dirty="0"/>
          </a:p>
          <a:p>
            <a:r>
              <a:rPr lang="es-ES" dirty="0"/>
              <a:t>```</a:t>
            </a:r>
            <a:r>
              <a:rPr lang="es-ES" dirty="0" err="1"/>
              <a:t>python</a:t>
            </a:r>
            <a:endParaRPr lang="es-ES" dirty="0"/>
          </a:p>
          <a:p>
            <a:r>
              <a:rPr lang="es-ES" dirty="0" err="1"/>
              <a:t>def</a:t>
            </a:r>
            <a:r>
              <a:rPr lang="es-ES" dirty="0"/>
              <a:t> </a:t>
            </a:r>
            <a:r>
              <a:rPr lang="es-ES" dirty="0" err="1"/>
              <a:t>generate_words_frequency_dist</a:t>
            </a:r>
            <a:r>
              <a:rPr lang="es-ES" dirty="0"/>
              <a:t>(</a:t>
            </a:r>
            <a:r>
              <a:rPr lang="es-ES" dirty="0" err="1"/>
              <a:t>merged_processed_user_messages_filt</a:t>
            </a:r>
            <a:r>
              <a:rPr lang="es-ES" dirty="0"/>
              <a:t>):</a:t>
            </a:r>
          </a:p>
          <a:p>
            <a:r>
              <a:rPr lang="es-ES" dirty="0"/>
              <a:t>    """</a:t>
            </a:r>
          </a:p>
          <a:p>
            <a:r>
              <a:rPr lang="es-ES" dirty="0"/>
              <a:t>    </a:t>
            </a:r>
            <a:r>
              <a:rPr lang="es-ES" dirty="0" err="1"/>
              <a:t>Generate</a:t>
            </a:r>
            <a:r>
              <a:rPr lang="es-ES" dirty="0"/>
              <a:t> a </a:t>
            </a:r>
            <a:r>
              <a:rPr lang="es-ES" dirty="0" err="1"/>
              <a:t>frequency</a:t>
            </a:r>
            <a:r>
              <a:rPr lang="es-ES" dirty="0"/>
              <a:t> </a:t>
            </a:r>
            <a:r>
              <a:rPr lang="es-ES" dirty="0" err="1"/>
              <a:t>distribution</a:t>
            </a:r>
            <a:r>
              <a:rPr lang="es-ES" dirty="0"/>
              <a:t> </a:t>
            </a:r>
            <a:r>
              <a:rPr lang="es-ES" dirty="0" err="1"/>
              <a:t>of</a:t>
            </a:r>
            <a:r>
              <a:rPr lang="es-ES" dirty="0"/>
              <a:t> </a:t>
            </a:r>
            <a:r>
              <a:rPr lang="es-ES" dirty="0" err="1"/>
              <a:t>words</a:t>
            </a:r>
            <a:r>
              <a:rPr lang="es-ES" dirty="0"/>
              <a:t> </a:t>
            </a:r>
            <a:r>
              <a:rPr lang="es-ES" dirty="0" err="1"/>
              <a:t>from</a:t>
            </a:r>
            <a:r>
              <a:rPr lang="es-ES" dirty="0"/>
              <a:t> a </a:t>
            </a:r>
            <a:r>
              <a:rPr lang="es-ES" dirty="0" err="1"/>
              <a:t>list</a:t>
            </a:r>
            <a:r>
              <a:rPr lang="es-ES" dirty="0"/>
              <a:t> </a:t>
            </a:r>
            <a:r>
              <a:rPr lang="es-ES" dirty="0" err="1"/>
              <a:t>of</a:t>
            </a:r>
            <a:r>
              <a:rPr lang="es-ES" dirty="0"/>
              <a:t> </a:t>
            </a:r>
            <a:r>
              <a:rPr lang="es-ES" dirty="0" err="1"/>
              <a:t>processed</a:t>
            </a:r>
            <a:r>
              <a:rPr lang="es-ES" dirty="0"/>
              <a:t> </a:t>
            </a:r>
            <a:r>
              <a:rPr lang="es-ES" dirty="0" err="1"/>
              <a:t>user</a:t>
            </a:r>
            <a:r>
              <a:rPr lang="es-ES" dirty="0"/>
              <a:t> </a:t>
            </a:r>
            <a:r>
              <a:rPr lang="es-ES" dirty="0" err="1"/>
              <a:t>messages</a:t>
            </a:r>
            <a:r>
              <a:rPr lang="es-ES" dirty="0"/>
              <a:t>.</a:t>
            </a:r>
          </a:p>
          <a:p>
            <a:endParaRPr lang="es-ES" dirty="0"/>
          </a:p>
          <a:p>
            <a:r>
              <a:rPr lang="es-ES" dirty="0"/>
              <a:t>    </a:t>
            </a:r>
            <a:r>
              <a:rPr lang="es-ES" dirty="0" err="1"/>
              <a:t>Args</a:t>
            </a:r>
            <a:r>
              <a:rPr lang="es-ES" dirty="0"/>
              <a:t>:</a:t>
            </a:r>
          </a:p>
          <a:p>
            <a:r>
              <a:rPr lang="es-ES" dirty="0"/>
              <a:t>        </a:t>
            </a:r>
            <a:r>
              <a:rPr lang="es-ES" dirty="0" err="1"/>
              <a:t>merged_processed_user_messages_filt</a:t>
            </a:r>
            <a:r>
              <a:rPr lang="es-ES" dirty="0"/>
              <a:t> (</a:t>
            </a:r>
            <a:r>
              <a:rPr lang="es-ES" dirty="0" err="1"/>
              <a:t>list</a:t>
            </a:r>
            <a:r>
              <a:rPr lang="es-ES" dirty="0"/>
              <a:t>): A </a:t>
            </a:r>
            <a:r>
              <a:rPr lang="es-ES" dirty="0" err="1"/>
              <a:t>list</a:t>
            </a:r>
            <a:r>
              <a:rPr lang="es-ES" dirty="0"/>
              <a:t> </a:t>
            </a:r>
            <a:r>
              <a:rPr lang="es-ES" dirty="0" err="1"/>
              <a:t>of</a:t>
            </a:r>
            <a:r>
              <a:rPr lang="es-ES" dirty="0"/>
              <a:t> </a:t>
            </a:r>
            <a:r>
              <a:rPr lang="es-ES" dirty="0" err="1"/>
              <a:t>processed</a:t>
            </a:r>
            <a:r>
              <a:rPr lang="es-ES" dirty="0"/>
              <a:t> </a:t>
            </a:r>
            <a:r>
              <a:rPr lang="es-ES" dirty="0" err="1"/>
              <a:t>user</a:t>
            </a:r>
            <a:r>
              <a:rPr lang="es-ES" dirty="0"/>
              <a:t> </a:t>
            </a:r>
            <a:r>
              <a:rPr lang="es-ES" dirty="0" err="1"/>
              <a:t>messages</a:t>
            </a:r>
            <a:r>
              <a:rPr lang="es-ES" dirty="0"/>
              <a:t>.</a:t>
            </a:r>
          </a:p>
          <a:p>
            <a:endParaRPr lang="es-ES" dirty="0"/>
          </a:p>
          <a:p>
            <a:r>
              <a:rPr lang="es-ES" dirty="0"/>
              <a:t>    </a:t>
            </a:r>
            <a:r>
              <a:rPr lang="es-ES" dirty="0" err="1"/>
              <a:t>Returns</a:t>
            </a:r>
            <a:r>
              <a:rPr lang="es-ES" dirty="0"/>
              <a:t>:</a:t>
            </a:r>
          </a:p>
          <a:p>
            <a:r>
              <a:rPr lang="es-ES" dirty="0"/>
              <a:t>        </a:t>
            </a:r>
            <a:r>
              <a:rPr lang="es-ES" dirty="0" err="1"/>
              <a:t>nltk.FreqDist</a:t>
            </a:r>
            <a:r>
              <a:rPr lang="es-ES" dirty="0"/>
              <a:t>: A </a:t>
            </a:r>
            <a:r>
              <a:rPr lang="es-ES" dirty="0" err="1"/>
              <a:t>frequency</a:t>
            </a:r>
            <a:r>
              <a:rPr lang="es-ES" dirty="0"/>
              <a:t> </a:t>
            </a:r>
            <a:r>
              <a:rPr lang="es-ES" dirty="0" err="1"/>
              <a:t>distribution</a:t>
            </a:r>
            <a:r>
              <a:rPr lang="es-ES" dirty="0"/>
              <a:t> </a:t>
            </a:r>
            <a:r>
              <a:rPr lang="es-ES" dirty="0" err="1"/>
              <a:t>of</a:t>
            </a:r>
            <a:r>
              <a:rPr lang="es-ES" dirty="0"/>
              <a:t> </a:t>
            </a:r>
            <a:r>
              <a:rPr lang="es-ES" dirty="0" err="1"/>
              <a:t>words</a:t>
            </a:r>
            <a:r>
              <a:rPr lang="es-ES" dirty="0"/>
              <a:t>.</a:t>
            </a:r>
          </a:p>
          <a:p>
            <a:endParaRPr lang="es-ES" dirty="0"/>
          </a:p>
          <a:p>
            <a:r>
              <a:rPr lang="es-ES" dirty="0"/>
              <a:t>    """</a:t>
            </a:r>
          </a:p>
          <a:p>
            <a:r>
              <a:rPr lang="es-ES" dirty="0"/>
              <a:t>    try:</a:t>
            </a:r>
          </a:p>
          <a:p>
            <a:r>
              <a:rPr lang="es-ES" dirty="0"/>
              <a:t>        </a:t>
            </a:r>
            <a:r>
              <a:rPr lang="es-ES" dirty="0" err="1"/>
              <a:t>return</a:t>
            </a:r>
            <a:r>
              <a:rPr lang="es-ES" dirty="0"/>
              <a:t> </a:t>
            </a:r>
            <a:r>
              <a:rPr lang="es-ES" dirty="0" err="1"/>
              <a:t>nltk.FreqDist</a:t>
            </a:r>
            <a:r>
              <a:rPr lang="es-ES" dirty="0"/>
              <a:t>(</a:t>
            </a:r>
            <a:r>
              <a:rPr lang="es-ES" dirty="0" err="1"/>
              <a:t>word</a:t>
            </a:r>
            <a:r>
              <a:rPr lang="es-ES" dirty="0"/>
              <a:t> </a:t>
            </a:r>
            <a:r>
              <a:rPr lang="es-ES" dirty="0" err="1"/>
              <a:t>for</a:t>
            </a:r>
            <a:r>
              <a:rPr lang="es-ES" dirty="0"/>
              <a:t> </a:t>
            </a:r>
            <a:r>
              <a:rPr lang="es-ES" dirty="0" err="1"/>
              <a:t>word</a:t>
            </a:r>
            <a:r>
              <a:rPr lang="es-ES" dirty="0"/>
              <a:t> in </a:t>
            </a:r>
            <a:r>
              <a:rPr lang="es-ES" dirty="0" err="1"/>
              <a:t>merged_processed_user_messages_filt</a:t>
            </a:r>
            <a:r>
              <a:rPr lang="es-ES" dirty="0"/>
              <a:t>)</a:t>
            </a:r>
          </a:p>
          <a:p>
            <a:endParaRPr lang="es-ES" dirty="0"/>
          </a:p>
          <a:p>
            <a:r>
              <a:rPr lang="es-ES" dirty="0"/>
              <a:t>    </a:t>
            </a:r>
            <a:r>
              <a:rPr lang="es-ES" dirty="0" err="1"/>
              <a:t>except</a:t>
            </a:r>
            <a:r>
              <a:rPr lang="es-ES" dirty="0"/>
              <a:t> </a:t>
            </a:r>
            <a:r>
              <a:rPr lang="es-ES" dirty="0" err="1"/>
              <a:t>Exception</a:t>
            </a:r>
            <a:r>
              <a:rPr lang="es-ES" dirty="0"/>
              <a:t> as </a:t>
            </a:r>
            <a:r>
              <a:rPr lang="es-ES" dirty="0" err="1"/>
              <a:t>exc</a:t>
            </a:r>
            <a:r>
              <a:rPr lang="es-ES" dirty="0"/>
              <a:t>:</a:t>
            </a:r>
          </a:p>
          <a:p>
            <a:r>
              <a:rPr lang="es-ES" dirty="0"/>
              <a:t>        </a:t>
            </a:r>
            <a:r>
              <a:rPr lang="es-ES" dirty="0" err="1"/>
              <a:t>return</a:t>
            </a:r>
            <a:r>
              <a:rPr lang="es-ES" dirty="0"/>
              <a:t> </a:t>
            </a:r>
            <a:r>
              <a:rPr lang="es-ES" dirty="0" err="1"/>
              <a:t>exc</a:t>
            </a:r>
            <a:endParaRPr lang="es-ES" dirty="0"/>
          </a:p>
          <a:p>
            <a:r>
              <a:rPr lang="es-ES" dirty="0"/>
              <a:t>```</a:t>
            </a:r>
          </a:p>
          <a:p>
            <a:endParaRPr lang="es-ES" dirty="0"/>
          </a:p>
          <a:p>
            <a:r>
              <a:rPr lang="es-ES" dirty="0"/>
              <a:t>In </a:t>
            </a:r>
            <a:r>
              <a:rPr lang="es-ES" dirty="0" err="1"/>
              <a:t>this</a:t>
            </a:r>
            <a:r>
              <a:rPr lang="es-ES" dirty="0"/>
              <a:t> </a:t>
            </a:r>
            <a:r>
              <a:rPr lang="es-ES" dirty="0" err="1"/>
              <a:t>updated</a:t>
            </a:r>
            <a:r>
              <a:rPr lang="es-ES" dirty="0"/>
              <a:t> </a:t>
            </a:r>
            <a:r>
              <a:rPr lang="es-ES" dirty="0" err="1"/>
              <a:t>code</a:t>
            </a:r>
            <a:r>
              <a:rPr lang="es-ES" dirty="0"/>
              <a:t>, a </a:t>
            </a:r>
            <a:r>
              <a:rPr lang="es-ES" dirty="0" err="1"/>
              <a:t>docstring</a:t>
            </a:r>
            <a:r>
              <a:rPr lang="es-ES" dirty="0"/>
              <a:t> </a:t>
            </a:r>
            <a:r>
              <a:rPr lang="es-ES" dirty="0" err="1"/>
              <a:t>is</a:t>
            </a:r>
            <a:r>
              <a:rPr lang="es-ES" dirty="0"/>
              <a:t> </a:t>
            </a:r>
            <a:r>
              <a:rPr lang="es-ES" dirty="0" err="1"/>
              <a:t>added</a:t>
            </a:r>
            <a:r>
              <a:rPr lang="es-ES" dirty="0"/>
              <a:t> </a:t>
            </a:r>
            <a:r>
              <a:rPr lang="es-ES" dirty="0" err="1"/>
              <a:t>to</a:t>
            </a:r>
            <a:r>
              <a:rPr lang="es-ES" dirty="0"/>
              <a:t> </a:t>
            </a:r>
            <a:r>
              <a:rPr lang="es-ES" dirty="0" err="1"/>
              <a:t>the</a:t>
            </a:r>
            <a:r>
              <a:rPr lang="es-ES" dirty="0"/>
              <a:t> `</a:t>
            </a:r>
            <a:r>
              <a:rPr lang="es-ES" dirty="0" err="1"/>
              <a:t>generate_words_frequency_dist</a:t>
            </a:r>
            <a:r>
              <a:rPr lang="es-ES" dirty="0"/>
              <a:t>` </a:t>
            </a:r>
            <a:r>
              <a:rPr lang="es-ES" dirty="0" err="1"/>
              <a:t>function</a:t>
            </a:r>
            <a:r>
              <a:rPr lang="es-ES" dirty="0"/>
              <a:t>, </a:t>
            </a:r>
            <a:r>
              <a:rPr lang="es-ES" dirty="0" err="1"/>
              <a:t>providing</a:t>
            </a:r>
            <a:r>
              <a:rPr lang="es-ES" dirty="0"/>
              <a:t> a </a:t>
            </a:r>
            <a:r>
              <a:rPr lang="es-ES" dirty="0" err="1"/>
              <a:t>description</a:t>
            </a:r>
            <a:r>
              <a:rPr lang="es-ES" dirty="0"/>
              <a:t> </a:t>
            </a:r>
            <a:r>
              <a:rPr lang="es-ES" dirty="0" err="1"/>
              <a:t>of</a:t>
            </a:r>
            <a:r>
              <a:rPr lang="es-ES" dirty="0"/>
              <a:t> </a:t>
            </a:r>
            <a:r>
              <a:rPr lang="es-ES" dirty="0" err="1"/>
              <a:t>the</a:t>
            </a:r>
            <a:r>
              <a:rPr lang="es-ES" dirty="0"/>
              <a:t> </a:t>
            </a:r>
            <a:r>
              <a:rPr lang="es-ES" dirty="0" err="1"/>
              <a:t>function</a:t>
            </a:r>
            <a:r>
              <a:rPr lang="es-ES" dirty="0"/>
              <a:t>, </a:t>
            </a:r>
            <a:r>
              <a:rPr lang="es-ES" dirty="0" err="1"/>
              <a:t>its</a:t>
            </a:r>
            <a:r>
              <a:rPr lang="es-ES" dirty="0"/>
              <a:t> </a:t>
            </a:r>
            <a:r>
              <a:rPr lang="es-ES" dirty="0" err="1"/>
              <a:t>arguments</a:t>
            </a:r>
            <a:r>
              <a:rPr lang="es-ES" dirty="0"/>
              <a:t>, and </a:t>
            </a:r>
            <a:r>
              <a:rPr lang="es-ES" dirty="0" err="1"/>
              <a:t>its</a:t>
            </a:r>
            <a:r>
              <a:rPr lang="es-ES" dirty="0"/>
              <a:t> </a:t>
            </a:r>
            <a:r>
              <a:rPr lang="es-ES" dirty="0" err="1"/>
              <a:t>return</a:t>
            </a:r>
            <a:r>
              <a:rPr lang="es-ES" dirty="0"/>
              <a:t> </a:t>
            </a:r>
            <a:r>
              <a:rPr lang="es-ES" dirty="0" err="1"/>
              <a:t>value</a:t>
            </a:r>
            <a:r>
              <a:rPr lang="es-ES" dirty="0"/>
              <a:t>.</a:t>
            </a:r>
          </a:p>
          <a:p>
            <a:endParaRPr lang="es-ES" dirty="0"/>
          </a:p>
          <a:p>
            <a:r>
              <a:rPr lang="es-ES" dirty="0" err="1"/>
              <a:t>GermanCM</a:t>
            </a:r>
            <a:r>
              <a:rPr lang="es-ES" dirty="0"/>
              <a:t>: </a:t>
            </a:r>
            <a:r>
              <a:rPr lang="es-ES" dirty="0" err="1"/>
              <a:t>how</a:t>
            </a:r>
            <a:r>
              <a:rPr lang="es-ES" dirty="0"/>
              <a:t> can I use </a:t>
            </a:r>
            <a:r>
              <a:rPr lang="es-ES" dirty="0" err="1"/>
              <a:t>stopwords</a:t>
            </a:r>
            <a:r>
              <a:rPr lang="es-ES" dirty="0"/>
              <a:t> corpus?</a:t>
            </a:r>
          </a:p>
          <a:p>
            <a:endParaRPr lang="es-ES" dirty="0"/>
          </a:p>
          <a:p>
            <a:r>
              <a:rPr lang="es-ES" dirty="0"/>
              <a:t>GitHub </a:t>
            </a:r>
            <a:r>
              <a:rPr lang="es-ES" dirty="0" err="1"/>
              <a:t>Copilot</a:t>
            </a:r>
            <a:r>
              <a:rPr lang="es-ES" dirty="0"/>
              <a:t>: </a:t>
            </a:r>
            <a:r>
              <a:rPr lang="es-ES" dirty="0" err="1"/>
              <a:t>To</a:t>
            </a:r>
            <a:r>
              <a:rPr lang="es-ES" dirty="0"/>
              <a:t> use </a:t>
            </a:r>
            <a:r>
              <a:rPr lang="es-ES" dirty="0" err="1"/>
              <a:t>the</a:t>
            </a:r>
            <a:r>
              <a:rPr lang="es-ES" dirty="0"/>
              <a:t> </a:t>
            </a:r>
            <a:r>
              <a:rPr lang="es-ES" dirty="0" err="1"/>
              <a:t>stopwords</a:t>
            </a:r>
            <a:r>
              <a:rPr lang="es-ES" dirty="0"/>
              <a:t> corpus </a:t>
            </a:r>
            <a:r>
              <a:rPr lang="es-ES" dirty="0" err="1"/>
              <a:t>from</a:t>
            </a:r>
            <a:r>
              <a:rPr lang="es-ES" dirty="0"/>
              <a:t> </a:t>
            </a:r>
            <a:r>
              <a:rPr lang="es-ES" dirty="0" err="1"/>
              <a:t>the</a:t>
            </a:r>
            <a:r>
              <a:rPr lang="es-ES" dirty="0"/>
              <a:t> NLTK </a:t>
            </a:r>
            <a:r>
              <a:rPr lang="es-ES" dirty="0" err="1"/>
              <a:t>library</a:t>
            </a:r>
            <a:r>
              <a:rPr lang="es-ES" dirty="0"/>
              <a:t>, </a:t>
            </a:r>
            <a:r>
              <a:rPr lang="es-ES" dirty="0" err="1"/>
              <a:t>you</a:t>
            </a:r>
            <a:r>
              <a:rPr lang="es-ES" dirty="0"/>
              <a:t> can </a:t>
            </a:r>
            <a:r>
              <a:rPr lang="es-ES" dirty="0" err="1"/>
              <a:t>follow</a:t>
            </a:r>
            <a:r>
              <a:rPr lang="es-ES" dirty="0"/>
              <a:t> </a:t>
            </a:r>
            <a:r>
              <a:rPr lang="es-ES" dirty="0" err="1"/>
              <a:t>these</a:t>
            </a:r>
            <a:r>
              <a:rPr lang="es-ES" dirty="0"/>
              <a:t> </a:t>
            </a:r>
            <a:r>
              <a:rPr lang="es-ES" dirty="0" err="1"/>
              <a:t>steps</a:t>
            </a:r>
            <a:r>
              <a:rPr lang="es-ES" dirty="0"/>
              <a:t>:</a:t>
            </a:r>
          </a:p>
          <a:p>
            <a:endParaRPr lang="es-ES" dirty="0"/>
          </a:p>
          <a:p>
            <a:r>
              <a:rPr lang="es-ES" dirty="0"/>
              <a:t>1. </a:t>
            </a:r>
            <a:r>
              <a:rPr lang="es-ES" dirty="0" err="1"/>
              <a:t>Install</a:t>
            </a:r>
            <a:r>
              <a:rPr lang="es-ES" dirty="0"/>
              <a:t> NLTK: </a:t>
            </a:r>
            <a:r>
              <a:rPr lang="es-ES" dirty="0" err="1"/>
              <a:t>If</a:t>
            </a:r>
            <a:r>
              <a:rPr lang="es-ES" dirty="0"/>
              <a:t> </a:t>
            </a:r>
            <a:r>
              <a:rPr lang="es-ES" dirty="0" err="1"/>
              <a:t>you</a:t>
            </a:r>
            <a:r>
              <a:rPr lang="es-ES" dirty="0"/>
              <a:t> </a:t>
            </a:r>
            <a:r>
              <a:rPr lang="es-ES" dirty="0" err="1"/>
              <a:t>haven't</a:t>
            </a:r>
            <a:r>
              <a:rPr lang="es-ES" dirty="0"/>
              <a:t> </a:t>
            </a:r>
            <a:r>
              <a:rPr lang="es-ES" dirty="0" err="1"/>
              <a:t>already</a:t>
            </a:r>
            <a:r>
              <a:rPr lang="es-ES" dirty="0"/>
              <a:t> </a:t>
            </a:r>
            <a:r>
              <a:rPr lang="es-ES" dirty="0" err="1"/>
              <a:t>installed</a:t>
            </a:r>
            <a:r>
              <a:rPr lang="es-ES" dirty="0"/>
              <a:t> </a:t>
            </a:r>
            <a:r>
              <a:rPr lang="es-ES" dirty="0" err="1"/>
              <a:t>the</a:t>
            </a:r>
            <a:r>
              <a:rPr lang="es-ES" dirty="0"/>
              <a:t> NLTK </a:t>
            </a:r>
            <a:r>
              <a:rPr lang="es-ES" dirty="0" err="1"/>
              <a:t>library</a:t>
            </a:r>
            <a:r>
              <a:rPr lang="es-ES" dirty="0"/>
              <a:t>, </a:t>
            </a:r>
            <a:r>
              <a:rPr lang="es-ES" dirty="0" err="1"/>
              <a:t>you</a:t>
            </a:r>
            <a:r>
              <a:rPr lang="es-ES" dirty="0"/>
              <a:t> can </a:t>
            </a:r>
            <a:r>
              <a:rPr lang="es-ES" dirty="0" err="1"/>
              <a:t>install</a:t>
            </a:r>
            <a:r>
              <a:rPr lang="es-ES" dirty="0"/>
              <a:t> </a:t>
            </a:r>
            <a:r>
              <a:rPr lang="es-ES" dirty="0" err="1"/>
              <a:t>it</a:t>
            </a:r>
            <a:r>
              <a:rPr lang="es-ES" dirty="0"/>
              <a:t> </a:t>
            </a:r>
            <a:r>
              <a:rPr lang="es-ES" dirty="0" err="1"/>
              <a:t>using</a:t>
            </a:r>
            <a:r>
              <a:rPr lang="es-ES" dirty="0"/>
              <a:t> </a:t>
            </a:r>
            <a:r>
              <a:rPr lang="es-ES" dirty="0" err="1"/>
              <a:t>the</a:t>
            </a:r>
            <a:r>
              <a:rPr lang="es-ES" dirty="0"/>
              <a:t> </a:t>
            </a:r>
            <a:r>
              <a:rPr lang="es-ES" dirty="0" err="1"/>
              <a:t>following</a:t>
            </a:r>
            <a:r>
              <a:rPr lang="es-ES" dirty="0"/>
              <a:t> </a:t>
            </a:r>
            <a:r>
              <a:rPr lang="es-ES" dirty="0" err="1"/>
              <a:t>command</a:t>
            </a:r>
            <a:r>
              <a:rPr lang="es-ES" dirty="0"/>
              <a:t>:</a:t>
            </a:r>
          </a:p>
          <a:p>
            <a:r>
              <a:rPr lang="es-ES" dirty="0"/>
              <a:t>   ```</a:t>
            </a:r>
          </a:p>
          <a:p>
            <a:r>
              <a:rPr lang="es-ES" dirty="0"/>
              <a:t>   </a:t>
            </a:r>
            <a:r>
              <a:rPr lang="es-ES" dirty="0" err="1"/>
              <a:t>pip</a:t>
            </a:r>
            <a:r>
              <a:rPr lang="es-ES" dirty="0"/>
              <a:t> </a:t>
            </a:r>
            <a:r>
              <a:rPr lang="es-ES" dirty="0" err="1"/>
              <a:t>install</a:t>
            </a:r>
            <a:r>
              <a:rPr lang="es-ES" dirty="0"/>
              <a:t> </a:t>
            </a:r>
            <a:r>
              <a:rPr lang="es-ES" dirty="0" err="1"/>
              <a:t>nltk</a:t>
            </a:r>
            <a:endParaRPr lang="es-ES" dirty="0"/>
          </a:p>
          <a:p>
            <a:r>
              <a:rPr lang="es-ES" dirty="0"/>
              <a:t>   ```</a:t>
            </a:r>
          </a:p>
          <a:p>
            <a:endParaRPr lang="es-ES" dirty="0"/>
          </a:p>
          <a:p>
            <a:r>
              <a:rPr lang="es-ES" dirty="0"/>
              <a:t>2. </a:t>
            </a:r>
            <a:r>
              <a:rPr lang="es-ES" dirty="0" err="1"/>
              <a:t>Import</a:t>
            </a:r>
            <a:r>
              <a:rPr lang="es-ES" dirty="0"/>
              <a:t> </a:t>
            </a:r>
            <a:r>
              <a:rPr lang="es-ES" dirty="0" err="1"/>
              <a:t>the</a:t>
            </a:r>
            <a:r>
              <a:rPr lang="es-ES" dirty="0"/>
              <a:t> NLTK </a:t>
            </a:r>
            <a:r>
              <a:rPr lang="es-ES" dirty="0" err="1"/>
              <a:t>library</a:t>
            </a:r>
            <a:r>
              <a:rPr lang="es-ES" dirty="0"/>
              <a:t>: In </a:t>
            </a:r>
            <a:r>
              <a:rPr lang="es-ES" dirty="0" err="1"/>
              <a:t>your</a:t>
            </a:r>
            <a:r>
              <a:rPr lang="es-ES" dirty="0"/>
              <a:t> Python script </a:t>
            </a:r>
            <a:r>
              <a:rPr lang="es-ES" dirty="0" err="1"/>
              <a:t>or</a:t>
            </a:r>
            <a:r>
              <a:rPr lang="es-ES" dirty="0"/>
              <a:t> notebook, </a:t>
            </a:r>
            <a:r>
              <a:rPr lang="es-ES" dirty="0" err="1"/>
              <a:t>import</a:t>
            </a:r>
            <a:r>
              <a:rPr lang="es-ES" dirty="0"/>
              <a:t> </a:t>
            </a:r>
            <a:r>
              <a:rPr lang="es-ES" dirty="0" err="1"/>
              <a:t>the</a:t>
            </a:r>
            <a:r>
              <a:rPr lang="es-ES" dirty="0"/>
              <a:t> NLTK </a:t>
            </a:r>
            <a:r>
              <a:rPr lang="es-ES" dirty="0" err="1"/>
              <a:t>library</a:t>
            </a:r>
            <a:r>
              <a:rPr lang="es-ES" dirty="0"/>
              <a:t> </a:t>
            </a:r>
            <a:r>
              <a:rPr lang="es-ES" dirty="0" err="1"/>
              <a:t>using</a:t>
            </a:r>
            <a:r>
              <a:rPr lang="es-ES" dirty="0"/>
              <a:t> </a:t>
            </a:r>
            <a:r>
              <a:rPr lang="es-ES" dirty="0" err="1"/>
              <a:t>the</a:t>
            </a:r>
            <a:r>
              <a:rPr lang="es-ES" dirty="0"/>
              <a:t> </a:t>
            </a:r>
            <a:r>
              <a:rPr lang="es-ES" dirty="0" err="1"/>
              <a:t>following</a:t>
            </a:r>
            <a:r>
              <a:rPr lang="es-ES" dirty="0"/>
              <a:t> line </a:t>
            </a:r>
            <a:r>
              <a:rPr lang="es-ES" dirty="0" err="1"/>
              <a:t>of</a:t>
            </a:r>
            <a:r>
              <a:rPr lang="es-ES" dirty="0"/>
              <a:t> </a:t>
            </a:r>
            <a:r>
              <a:rPr lang="es-ES" dirty="0" err="1"/>
              <a:t>code</a:t>
            </a:r>
            <a:r>
              <a:rPr lang="es-ES" dirty="0"/>
              <a:t>:</a:t>
            </a:r>
          </a:p>
          <a:p>
            <a:r>
              <a:rPr lang="es-ES" dirty="0"/>
              <a:t>   ```</a:t>
            </a:r>
            <a:r>
              <a:rPr lang="es-ES" dirty="0" err="1"/>
              <a:t>python</a:t>
            </a:r>
            <a:endParaRPr lang="es-ES" dirty="0"/>
          </a:p>
          <a:p>
            <a:r>
              <a:rPr lang="es-ES" dirty="0"/>
              <a:t>   </a:t>
            </a:r>
            <a:r>
              <a:rPr lang="es-ES" dirty="0" err="1"/>
              <a:t>import</a:t>
            </a:r>
            <a:r>
              <a:rPr lang="es-ES" dirty="0"/>
              <a:t> </a:t>
            </a:r>
            <a:r>
              <a:rPr lang="es-ES" dirty="0" err="1"/>
              <a:t>nltk</a:t>
            </a:r>
            <a:endParaRPr lang="es-ES" dirty="0"/>
          </a:p>
          <a:p>
            <a:r>
              <a:rPr lang="es-ES" dirty="0"/>
              <a:t>   ```</a:t>
            </a:r>
          </a:p>
          <a:p>
            <a:endParaRPr lang="es-ES" dirty="0"/>
          </a:p>
          <a:p>
            <a:r>
              <a:rPr lang="es-ES" dirty="0"/>
              <a:t>3. </a:t>
            </a:r>
            <a:r>
              <a:rPr lang="es-ES" dirty="0" err="1"/>
              <a:t>Download</a:t>
            </a:r>
            <a:r>
              <a:rPr lang="es-ES" dirty="0"/>
              <a:t> </a:t>
            </a:r>
            <a:r>
              <a:rPr lang="es-ES" dirty="0" err="1"/>
              <a:t>the</a:t>
            </a:r>
            <a:r>
              <a:rPr lang="es-ES" dirty="0"/>
              <a:t> </a:t>
            </a:r>
            <a:r>
              <a:rPr lang="es-ES" dirty="0" err="1"/>
              <a:t>stopwords</a:t>
            </a:r>
            <a:r>
              <a:rPr lang="es-ES" dirty="0"/>
              <a:t> corpus: </a:t>
            </a:r>
            <a:r>
              <a:rPr lang="es-ES" dirty="0" err="1"/>
              <a:t>Before</a:t>
            </a:r>
            <a:r>
              <a:rPr lang="es-ES" dirty="0"/>
              <a:t> </a:t>
            </a:r>
            <a:r>
              <a:rPr lang="es-ES" dirty="0" err="1"/>
              <a:t>you</a:t>
            </a:r>
            <a:r>
              <a:rPr lang="es-ES" dirty="0"/>
              <a:t> can use </a:t>
            </a:r>
            <a:r>
              <a:rPr lang="es-ES" dirty="0" err="1"/>
              <a:t>the</a:t>
            </a:r>
            <a:r>
              <a:rPr lang="es-ES" dirty="0"/>
              <a:t> </a:t>
            </a:r>
            <a:r>
              <a:rPr lang="es-ES" dirty="0" err="1"/>
              <a:t>stopwords</a:t>
            </a:r>
            <a:r>
              <a:rPr lang="es-ES" dirty="0"/>
              <a:t> corpus, </a:t>
            </a:r>
            <a:r>
              <a:rPr lang="es-ES" dirty="0" err="1"/>
              <a:t>you</a:t>
            </a:r>
            <a:r>
              <a:rPr lang="es-ES" dirty="0"/>
              <a:t> </a:t>
            </a:r>
            <a:r>
              <a:rPr lang="es-ES" dirty="0" err="1"/>
              <a:t>need</a:t>
            </a:r>
            <a:r>
              <a:rPr lang="es-ES" dirty="0"/>
              <a:t> </a:t>
            </a:r>
            <a:r>
              <a:rPr lang="es-ES" dirty="0" err="1"/>
              <a:t>to</a:t>
            </a:r>
            <a:r>
              <a:rPr lang="es-ES" dirty="0"/>
              <a:t> </a:t>
            </a:r>
            <a:r>
              <a:rPr lang="es-ES" dirty="0" err="1"/>
              <a:t>download</a:t>
            </a:r>
            <a:r>
              <a:rPr lang="es-ES" dirty="0"/>
              <a:t> </a:t>
            </a:r>
            <a:r>
              <a:rPr lang="es-ES" dirty="0" err="1"/>
              <a:t>it</a:t>
            </a:r>
            <a:r>
              <a:rPr lang="es-ES" dirty="0"/>
              <a:t>. </a:t>
            </a:r>
            <a:r>
              <a:rPr lang="es-ES" dirty="0" err="1"/>
              <a:t>You</a:t>
            </a:r>
            <a:r>
              <a:rPr lang="es-ES" dirty="0"/>
              <a:t> can do </a:t>
            </a:r>
            <a:r>
              <a:rPr lang="es-ES" dirty="0" err="1"/>
              <a:t>this</a:t>
            </a:r>
            <a:r>
              <a:rPr lang="es-ES" dirty="0"/>
              <a:t> </a:t>
            </a:r>
            <a:r>
              <a:rPr lang="es-ES" dirty="0" err="1"/>
              <a:t>by</a:t>
            </a:r>
            <a:r>
              <a:rPr lang="es-ES" dirty="0"/>
              <a:t> running </a:t>
            </a:r>
            <a:r>
              <a:rPr lang="es-ES" dirty="0" err="1"/>
              <a:t>the</a:t>
            </a:r>
            <a:r>
              <a:rPr lang="es-ES" dirty="0"/>
              <a:t> </a:t>
            </a:r>
            <a:r>
              <a:rPr lang="es-ES" dirty="0" err="1"/>
              <a:t>following</a:t>
            </a:r>
            <a:r>
              <a:rPr lang="es-ES" dirty="0"/>
              <a:t> </a:t>
            </a:r>
            <a:r>
              <a:rPr lang="es-ES" dirty="0" err="1"/>
              <a:t>code</a:t>
            </a:r>
            <a:r>
              <a:rPr lang="es-ES" dirty="0"/>
              <a:t>:</a:t>
            </a:r>
          </a:p>
          <a:p>
            <a:r>
              <a:rPr lang="es-ES" dirty="0"/>
              <a:t>   ```</a:t>
            </a:r>
            <a:r>
              <a:rPr lang="es-ES" dirty="0" err="1"/>
              <a:t>python</a:t>
            </a:r>
            <a:endParaRPr lang="es-ES" dirty="0"/>
          </a:p>
          <a:p>
            <a:r>
              <a:rPr lang="es-ES" dirty="0"/>
              <a:t>   </a:t>
            </a:r>
            <a:r>
              <a:rPr lang="es-ES" dirty="0" err="1"/>
              <a:t>nltk.download</a:t>
            </a:r>
            <a:r>
              <a:rPr lang="es-ES" dirty="0"/>
              <a:t>('</a:t>
            </a:r>
            <a:r>
              <a:rPr lang="es-ES" dirty="0" err="1"/>
              <a:t>stopwords</a:t>
            </a:r>
            <a:r>
              <a:rPr lang="es-ES" dirty="0"/>
              <a:t>')</a:t>
            </a:r>
          </a:p>
          <a:p>
            <a:r>
              <a:rPr lang="es-ES" dirty="0"/>
              <a:t>   ```</a:t>
            </a:r>
          </a:p>
          <a:p>
            <a:endParaRPr lang="es-ES" dirty="0"/>
          </a:p>
          <a:p>
            <a:r>
              <a:rPr lang="es-ES" dirty="0"/>
              <a:t>4. Access </a:t>
            </a:r>
            <a:r>
              <a:rPr lang="es-ES" dirty="0" err="1"/>
              <a:t>the</a:t>
            </a:r>
            <a:r>
              <a:rPr lang="es-ES" dirty="0"/>
              <a:t> </a:t>
            </a:r>
            <a:r>
              <a:rPr lang="es-ES" dirty="0" err="1"/>
              <a:t>stopwords</a:t>
            </a:r>
            <a:r>
              <a:rPr lang="es-ES" dirty="0"/>
              <a:t> corpus: Once </a:t>
            </a:r>
            <a:r>
              <a:rPr lang="es-ES" dirty="0" err="1"/>
              <a:t>the</a:t>
            </a:r>
            <a:r>
              <a:rPr lang="es-ES" dirty="0"/>
              <a:t> </a:t>
            </a:r>
            <a:r>
              <a:rPr lang="es-ES" dirty="0" err="1"/>
              <a:t>stopwords</a:t>
            </a:r>
            <a:r>
              <a:rPr lang="es-ES" dirty="0"/>
              <a:t> corpus </a:t>
            </a:r>
            <a:r>
              <a:rPr lang="es-ES" dirty="0" err="1"/>
              <a:t>is</a:t>
            </a:r>
            <a:r>
              <a:rPr lang="es-ES" dirty="0"/>
              <a:t> </a:t>
            </a:r>
            <a:r>
              <a:rPr lang="es-ES" dirty="0" err="1"/>
              <a:t>downloaded</a:t>
            </a:r>
            <a:r>
              <a:rPr lang="es-ES" dirty="0"/>
              <a:t>, </a:t>
            </a:r>
            <a:r>
              <a:rPr lang="es-ES" dirty="0" err="1"/>
              <a:t>you</a:t>
            </a:r>
            <a:r>
              <a:rPr lang="es-ES" dirty="0"/>
              <a:t> can </a:t>
            </a:r>
            <a:r>
              <a:rPr lang="es-ES" dirty="0" err="1"/>
              <a:t>access</a:t>
            </a:r>
            <a:r>
              <a:rPr lang="es-ES" dirty="0"/>
              <a:t> </a:t>
            </a:r>
            <a:r>
              <a:rPr lang="es-ES" dirty="0" err="1"/>
              <a:t>it</a:t>
            </a:r>
            <a:r>
              <a:rPr lang="es-ES" dirty="0"/>
              <a:t> </a:t>
            </a:r>
            <a:r>
              <a:rPr lang="es-ES" dirty="0" err="1"/>
              <a:t>using</a:t>
            </a:r>
            <a:r>
              <a:rPr lang="es-ES" dirty="0"/>
              <a:t> </a:t>
            </a:r>
            <a:r>
              <a:rPr lang="es-ES" dirty="0" err="1"/>
              <a:t>the</a:t>
            </a:r>
            <a:r>
              <a:rPr lang="es-ES" dirty="0"/>
              <a:t> `</a:t>
            </a:r>
            <a:r>
              <a:rPr lang="es-ES" dirty="0" err="1"/>
              <a:t>nltk.corpus.stopwords</a:t>
            </a:r>
            <a:r>
              <a:rPr lang="es-ES" dirty="0"/>
              <a:t>` module. </a:t>
            </a:r>
            <a:r>
              <a:rPr lang="es-ES" dirty="0" err="1"/>
              <a:t>For</a:t>
            </a:r>
            <a:r>
              <a:rPr lang="es-ES" dirty="0"/>
              <a:t> </a:t>
            </a:r>
            <a:r>
              <a:rPr lang="es-ES" dirty="0" err="1"/>
              <a:t>example</a:t>
            </a:r>
            <a:r>
              <a:rPr lang="es-ES" dirty="0"/>
              <a:t>, </a:t>
            </a:r>
            <a:r>
              <a:rPr lang="es-ES" dirty="0" err="1"/>
              <a:t>to</a:t>
            </a:r>
            <a:r>
              <a:rPr lang="es-ES" dirty="0"/>
              <a:t> </a:t>
            </a:r>
            <a:r>
              <a:rPr lang="es-ES" dirty="0" err="1"/>
              <a:t>get</a:t>
            </a:r>
            <a:r>
              <a:rPr lang="es-ES" dirty="0"/>
              <a:t> </a:t>
            </a:r>
            <a:r>
              <a:rPr lang="es-ES" dirty="0" err="1"/>
              <a:t>the</a:t>
            </a:r>
            <a:r>
              <a:rPr lang="es-ES" dirty="0"/>
              <a:t> </a:t>
            </a:r>
            <a:r>
              <a:rPr lang="es-ES" dirty="0" err="1"/>
              <a:t>list</a:t>
            </a:r>
            <a:r>
              <a:rPr lang="es-ES" dirty="0"/>
              <a:t> </a:t>
            </a:r>
            <a:r>
              <a:rPr lang="es-ES" dirty="0" err="1"/>
              <a:t>of</a:t>
            </a:r>
            <a:r>
              <a:rPr lang="es-ES" dirty="0"/>
              <a:t> </a:t>
            </a:r>
            <a:r>
              <a:rPr lang="es-ES" dirty="0" err="1"/>
              <a:t>stopwords</a:t>
            </a:r>
            <a:r>
              <a:rPr lang="es-ES" dirty="0"/>
              <a:t> in English, </a:t>
            </a:r>
            <a:r>
              <a:rPr lang="es-ES" dirty="0" err="1"/>
              <a:t>you</a:t>
            </a:r>
            <a:r>
              <a:rPr lang="es-ES" dirty="0"/>
              <a:t> can use </a:t>
            </a:r>
            <a:r>
              <a:rPr lang="es-ES" dirty="0" err="1"/>
              <a:t>the</a:t>
            </a:r>
            <a:r>
              <a:rPr lang="es-ES" dirty="0"/>
              <a:t> </a:t>
            </a:r>
            <a:r>
              <a:rPr lang="es-ES" dirty="0" err="1"/>
              <a:t>following</a:t>
            </a:r>
            <a:r>
              <a:rPr lang="es-ES" dirty="0"/>
              <a:t> </a:t>
            </a:r>
            <a:r>
              <a:rPr lang="es-ES" dirty="0" err="1"/>
              <a:t>code</a:t>
            </a:r>
            <a:r>
              <a:rPr lang="es-ES" dirty="0"/>
              <a:t>:</a:t>
            </a:r>
          </a:p>
          <a:p>
            <a:r>
              <a:rPr lang="es-ES" dirty="0"/>
              <a:t>   ```</a:t>
            </a:r>
            <a:r>
              <a:rPr lang="es-ES" dirty="0" err="1"/>
              <a:t>python</a:t>
            </a:r>
            <a:endParaRPr lang="es-ES" dirty="0"/>
          </a:p>
          <a:p>
            <a:r>
              <a:rPr lang="es-ES" dirty="0"/>
              <a:t>   </a:t>
            </a:r>
            <a:r>
              <a:rPr lang="es-ES" dirty="0" err="1"/>
              <a:t>stopwords</a:t>
            </a:r>
            <a:r>
              <a:rPr lang="es-ES" dirty="0"/>
              <a:t> = </a:t>
            </a:r>
            <a:r>
              <a:rPr lang="es-ES" dirty="0" err="1"/>
              <a:t>nltk.corpus.stopwords.words</a:t>
            </a:r>
            <a:r>
              <a:rPr lang="es-ES" dirty="0"/>
              <a:t>('</a:t>
            </a:r>
            <a:r>
              <a:rPr lang="es-ES" dirty="0" err="1"/>
              <a:t>english</a:t>
            </a:r>
            <a:r>
              <a:rPr lang="es-ES" dirty="0"/>
              <a:t>')</a:t>
            </a:r>
          </a:p>
          <a:p>
            <a:r>
              <a:rPr lang="es-ES" dirty="0"/>
              <a:t>   ```</a:t>
            </a:r>
          </a:p>
          <a:p>
            <a:endParaRPr lang="es-ES" dirty="0"/>
          </a:p>
          <a:p>
            <a:r>
              <a:rPr lang="es-ES" dirty="0"/>
              <a:t>   </a:t>
            </a:r>
            <a:r>
              <a:rPr lang="es-ES" dirty="0" err="1"/>
              <a:t>The</a:t>
            </a:r>
            <a:r>
              <a:rPr lang="es-ES" dirty="0"/>
              <a:t> `</a:t>
            </a:r>
            <a:r>
              <a:rPr lang="es-ES" dirty="0" err="1"/>
              <a:t>stopwords</a:t>
            </a:r>
            <a:r>
              <a:rPr lang="es-ES" dirty="0"/>
              <a:t>` variable </a:t>
            </a:r>
            <a:r>
              <a:rPr lang="es-ES" dirty="0" err="1"/>
              <a:t>will</a:t>
            </a:r>
            <a:r>
              <a:rPr lang="es-ES" dirty="0"/>
              <a:t> </a:t>
            </a:r>
            <a:r>
              <a:rPr lang="es-ES" dirty="0" err="1"/>
              <a:t>now</a:t>
            </a:r>
            <a:r>
              <a:rPr lang="es-ES" dirty="0"/>
              <a:t> </a:t>
            </a:r>
            <a:r>
              <a:rPr lang="es-ES" dirty="0" err="1"/>
              <a:t>contain</a:t>
            </a:r>
            <a:r>
              <a:rPr lang="es-ES" dirty="0"/>
              <a:t> a </a:t>
            </a:r>
            <a:r>
              <a:rPr lang="es-ES" dirty="0" err="1"/>
              <a:t>list</a:t>
            </a:r>
            <a:r>
              <a:rPr lang="es-ES" dirty="0"/>
              <a:t> </a:t>
            </a:r>
            <a:r>
              <a:rPr lang="es-ES" dirty="0" err="1"/>
              <a:t>of</a:t>
            </a:r>
            <a:r>
              <a:rPr lang="es-ES" dirty="0"/>
              <a:t> </a:t>
            </a:r>
            <a:r>
              <a:rPr lang="es-ES" dirty="0" err="1"/>
              <a:t>stopwords</a:t>
            </a:r>
            <a:r>
              <a:rPr lang="es-ES" dirty="0"/>
              <a:t> in English.</a:t>
            </a:r>
          </a:p>
          <a:p>
            <a:endParaRPr lang="es-ES" dirty="0"/>
          </a:p>
          <a:p>
            <a:r>
              <a:rPr lang="es-ES" dirty="0" err="1"/>
              <a:t>You</a:t>
            </a:r>
            <a:r>
              <a:rPr lang="es-ES" dirty="0"/>
              <a:t> can </a:t>
            </a:r>
            <a:r>
              <a:rPr lang="es-ES" dirty="0" err="1"/>
              <a:t>then</a:t>
            </a:r>
            <a:r>
              <a:rPr lang="es-ES" dirty="0"/>
              <a:t> use </a:t>
            </a:r>
            <a:r>
              <a:rPr lang="es-ES" dirty="0" err="1"/>
              <a:t>the</a:t>
            </a:r>
            <a:r>
              <a:rPr lang="es-ES" dirty="0"/>
              <a:t> `</a:t>
            </a:r>
            <a:r>
              <a:rPr lang="es-ES" dirty="0" err="1"/>
              <a:t>stopwords</a:t>
            </a:r>
            <a:r>
              <a:rPr lang="es-ES" dirty="0"/>
              <a:t>` </a:t>
            </a:r>
            <a:r>
              <a:rPr lang="es-ES" dirty="0" err="1"/>
              <a:t>list</a:t>
            </a:r>
            <a:r>
              <a:rPr lang="es-ES" dirty="0"/>
              <a:t> </a:t>
            </a:r>
            <a:r>
              <a:rPr lang="es-ES" dirty="0" err="1"/>
              <a:t>to</a:t>
            </a:r>
            <a:r>
              <a:rPr lang="es-ES" dirty="0"/>
              <a:t> </a:t>
            </a:r>
            <a:r>
              <a:rPr lang="es-ES" dirty="0" err="1"/>
              <a:t>remove</a:t>
            </a:r>
            <a:r>
              <a:rPr lang="es-ES" dirty="0"/>
              <a:t> </a:t>
            </a:r>
            <a:r>
              <a:rPr lang="es-ES" dirty="0" err="1"/>
              <a:t>stopwords</a:t>
            </a:r>
            <a:r>
              <a:rPr lang="es-ES" dirty="0"/>
              <a:t> </a:t>
            </a:r>
            <a:r>
              <a:rPr lang="es-ES" dirty="0" err="1"/>
              <a:t>from</a:t>
            </a:r>
            <a:r>
              <a:rPr lang="es-ES" dirty="0"/>
              <a:t> </a:t>
            </a:r>
            <a:r>
              <a:rPr lang="es-ES" dirty="0" err="1"/>
              <a:t>your</a:t>
            </a:r>
            <a:r>
              <a:rPr lang="es-ES" dirty="0"/>
              <a:t> </a:t>
            </a:r>
            <a:r>
              <a:rPr lang="es-ES" dirty="0" err="1"/>
              <a:t>text</a:t>
            </a:r>
            <a:r>
              <a:rPr lang="es-ES" dirty="0"/>
              <a:t> data </a:t>
            </a:r>
            <a:r>
              <a:rPr lang="es-ES" dirty="0" err="1"/>
              <a:t>during</a:t>
            </a:r>
            <a:r>
              <a:rPr lang="es-ES" dirty="0"/>
              <a:t> </a:t>
            </a:r>
            <a:r>
              <a:rPr lang="es-ES" dirty="0" err="1"/>
              <a:t>text</a:t>
            </a:r>
            <a:r>
              <a:rPr lang="es-ES" dirty="0"/>
              <a:t> </a:t>
            </a:r>
            <a:r>
              <a:rPr lang="es-ES" dirty="0" err="1"/>
              <a:t>processing</a:t>
            </a:r>
            <a:r>
              <a:rPr lang="es-ES" dirty="0"/>
              <a:t> </a:t>
            </a:r>
            <a:r>
              <a:rPr lang="es-ES" dirty="0" err="1"/>
              <a:t>or</a:t>
            </a:r>
            <a:r>
              <a:rPr lang="es-ES" dirty="0"/>
              <a:t> </a:t>
            </a:r>
            <a:r>
              <a:rPr lang="es-ES" dirty="0" err="1"/>
              <a:t>analysis</a:t>
            </a:r>
            <a:r>
              <a:rPr lang="es-ES" dirty="0"/>
              <a:t> </a:t>
            </a:r>
            <a:r>
              <a:rPr lang="es-ES" dirty="0" err="1"/>
              <a:t>tasks</a:t>
            </a:r>
            <a:r>
              <a:rPr lang="es-ES" dirty="0"/>
              <a:t>.</a:t>
            </a:r>
          </a:p>
          <a:p>
            <a:endParaRPr lang="es-ES" dirty="0"/>
          </a:p>
          <a:p>
            <a:r>
              <a:rPr lang="es-ES" dirty="0"/>
              <a:t>Note: </a:t>
            </a:r>
            <a:r>
              <a:rPr lang="es-ES" dirty="0" err="1"/>
              <a:t>Make</a:t>
            </a:r>
            <a:r>
              <a:rPr lang="es-ES" dirty="0"/>
              <a:t> </a:t>
            </a:r>
            <a:r>
              <a:rPr lang="es-ES" dirty="0" err="1"/>
              <a:t>sure</a:t>
            </a:r>
            <a:r>
              <a:rPr lang="es-ES" dirty="0"/>
              <a:t> </a:t>
            </a:r>
            <a:r>
              <a:rPr lang="es-ES" dirty="0" err="1"/>
              <a:t>to</a:t>
            </a:r>
            <a:r>
              <a:rPr lang="es-ES" dirty="0"/>
              <a:t> </a:t>
            </a:r>
            <a:r>
              <a:rPr lang="es-ES" dirty="0" err="1"/>
              <a:t>download</a:t>
            </a:r>
            <a:r>
              <a:rPr lang="es-ES" dirty="0"/>
              <a:t> </a:t>
            </a:r>
            <a:r>
              <a:rPr lang="es-ES" dirty="0" err="1"/>
              <a:t>the</a:t>
            </a:r>
            <a:r>
              <a:rPr lang="es-ES" dirty="0"/>
              <a:t> </a:t>
            </a:r>
            <a:r>
              <a:rPr lang="es-ES" dirty="0" err="1"/>
              <a:t>stopwords</a:t>
            </a:r>
            <a:r>
              <a:rPr lang="es-ES" dirty="0"/>
              <a:t> corpus </a:t>
            </a:r>
            <a:r>
              <a:rPr lang="es-ES" dirty="0" err="1"/>
              <a:t>only</a:t>
            </a:r>
            <a:r>
              <a:rPr lang="es-ES" dirty="0"/>
              <a:t> once, as </a:t>
            </a:r>
            <a:r>
              <a:rPr lang="es-ES" dirty="0" err="1"/>
              <a:t>it</a:t>
            </a:r>
            <a:r>
              <a:rPr lang="es-ES" dirty="0"/>
              <a:t> </a:t>
            </a:r>
            <a:r>
              <a:rPr lang="es-ES" dirty="0" err="1"/>
              <a:t>will</a:t>
            </a:r>
            <a:r>
              <a:rPr lang="es-ES" dirty="0"/>
              <a:t> be </a:t>
            </a:r>
            <a:r>
              <a:rPr lang="es-ES" dirty="0" err="1"/>
              <a:t>stored</a:t>
            </a:r>
            <a:r>
              <a:rPr lang="es-ES" dirty="0"/>
              <a:t> </a:t>
            </a:r>
            <a:r>
              <a:rPr lang="es-ES" dirty="0" err="1"/>
              <a:t>on</a:t>
            </a:r>
            <a:r>
              <a:rPr lang="es-ES" dirty="0"/>
              <a:t> </a:t>
            </a:r>
            <a:r>
              <a:rPr lang="es-ES" dirty="0" err="1"/>
              <a:t>your</a:t>
            </a:r>
            <a:r>
              <a:rPr lang="es-ES" dirty="0"/>
              <a:t> </a:t>
            </a:r>
            <a:r>
              <a:rPr lang="es-ES" dirty="0" err="1"/>
              <a:t>system</a:t>
            </a:r>
            <a:r>
              <a:rPr lang="es-ES" dirty="0"/>
              <a:t> </a:t>
            </a:r>
            <a:r>
              <a:rPr lang="es-ES" dirty="0" err="1"/>
              <a:t>for</a:t>
            </a:r>
            <a:r>
              <a:rPr lang="es-ES" dirty="0"/>
              <a:t> future use.</a:t>
            </a:r>
          </a:p>
          <a:p>
            <a:endParaRPr lang="es-ES" dirty="0"/>
          </a:p>
          <a:p>
            <a:r>
              <a:rPr lang="es-ES" dirty="0" err="1"/>
              <a:t>GermanCM</a:t>
            </a:r>
            <a:r>
              <a:rPr lang="es-ES" dirty="0"/>
              <a:t>: </a:t>
            </a:r>
            <a:r>
              <a:rPr lang="es-ES" dirty="0" err="1"/>
              <a:t>change</a:t>
            </a:r>
            <a:r>
              <a:rPr lang="es-ES" dirty="0"/>
              <a:t> </a:t>
            </a:r>
            <a:r>
              <a:rPr lang="es-ES" dirty="0" err="1"/>
              <a:t>all</a:t>
            </a:r>
            <a:r>
              <a:rPr lang="es-ES" dirty="0"/>
              <a:t> </a:t>
            </a:r>
            <a:r>
              <a:rPr lang="es-ES" dirty="0" err="1"/>
              <a:t>ocurrencies</a:t>
            </a:r>
            <a:r>
              <a:rPr lang="es-ES" dirty="0"/>
              <a:t> </a:t>
            </a:r>
            <a:r>
              <a:rPr lang="es-ES" dirty="0" err="1"/>
              <a:t>of</a:t>
            </a:r>
            <a:r>
              <a:rPr lang="es-ES" dirty="0"/>
              <a:t> ""+</a:t>
            </a:r>
            <a:r>
              <a:rPr lang="es-ES" dirty="0" err="1"/>
              <a:t>exc</a:t>
            </a:r>
            <a:r>
              <a:rPr lang="es-ES" dirty="0"/>
              <a:t>" </a:t>
            </a:r>
            <a:r>
              <a:rPr lang="es-ES" dirty="0" err="1"/>
              <a:t>for</a:t>
            </a:r>
            <a:r>
              <a:rPr lang="es-ES" dirty="0"/>
              <a:t> "+</a:t>
            </a:r>
            <a:r>
              <a:rPr lang="es-ES" dirty="0" err="1"/>
              <a:t>str</a:t>
            </a:r>
            <a:r>
              <a:rPr lang="es-ES" dirty="0"/>
              <a:t>(</a:t>
            </a:r>
            <a:r>
              <a:rPr lang="es-ES" dirty="0" err="1"/>
              <a:t>exc</a:t>
            </a:r>
            <a:r>
              <a:rPr lang="es-ES" dirty="0"/>
              <a:t>)"</a:t>
            </a:r>
          </a:p>
          <a:p>
            <a:endParaRPr lang="es-ES" dirty="0"/>
          </a:p>
          <a:p>
            <a:r>
              <a:rPr lang="es-ES" dirty="0"/>
              <a:t>GitHub </a:t>
            </a:r>
            <a:r>
              <a:rPr lang="es-ES" dirty="0" err="1"/>
              <a:t>Copilot</a:t>
            </a:r>
            <a:r>
              <a:rPr lang="es-ES" dirty="0"/>
              <a:t>: </a:t>
            </a:r>
            <a:r>
              <a:rPr lang="es-ES" dirty="0" err="1"/>
              <a:t>Certainly</a:t>
            </a:r>
            <a:r>
              <a:rPr lang="es-ES" dirty="0"/>
              <a:t>! </a:t>
            </a:r>
            <a:r>
              <a:rPr lang="es-ES" dirty="0" err="1"/>
              <a:t>Here's</a:t>
            </a:r>
            <a:r>
              <a:rPr lang="es-ES" dirty="0"/>
              <a:t> </a:t>
            </a:r>
            <a:r>
              <a:rPr lang="es-ES" dirty="0" err="1"/>
              <a:t>the</a:t>
            </a:r>
            <a:r>
              <a:rPr lang="es-ES" dirty="0"/>
              <a:t> </a:t>
            </a:r>
            <a:r>
              <a:rPr lang="es-ES" dirty="0" err="1"/>
              <a:t>updated</a:t>
            </a:r>
            <a:r>
              <a:rPr lang="es-ES" dirty="0"/>
              <a:t> </a:t>
            </a:r>
            <a:r>
              <a:rPr lang="es-ES" dirty="0" err="1"/>
              <a:t>code</a:t>
            </a:r>
            <a:r>
              <a:rPr lang="es-ES" dirty="0"/>
              <a:t> </a:t>
            </a:r>
            <a:r>
              <a:rPr lang="es-ES" dirty="0" err="1"/>
              <a:t>with</a:t>
            </a:r>
            <a:r>
              <a:rPr lang="es-ES" dirty="0"/>
              <a:t> </a:t>
            </a:r>
            <a:r>
              <a:rPr lang="es-ES" dirty="0" err="1"/>
              <a:t>the</a:t>
            </a:r>
            <a:r>
              <a:rPr lang="es-ES" dirty="0"/>
              <a:t> </a:t>
            </a:r>
            <a:r>
              <a:rPr lang="es-ES" dirty="0" err="1"/>
              <a:t>occurrences</a:t>
            </a:r>
            <a:r>
              <a:rPr lang="es-ES" dirty="0"/>
              <a:t> </a:t>
            </a:r>
            <a:r>
              <a:rPr lang="es-ES" dirty="0" err="1"/>
              <a:t>of</a:t>
            </a:r>
            <a:r>
              <a:rPr lang="es-ES" dirty="0"/>
              <a:t> `""+</a:t>
            </a:r>
            <a:r>
              <a:rPr lang="es-ES" dirty="0" err="1"/>
              <a:t>exc</a:t>
            </a:r>
            <a:r>
              <a:rPr lang="es-ES" dirty="0"/>
              <a:t>` </a:t>
            </a:r>
            <a:r>
              <a:rPr lang="es-ES" dirty="0" err="1"/>
              <a:t>changed</a:t>
            </a:r>
            <a:r>
              <a:rPr lang="es-ES" dirty="0"/>
              <a:t> </a:t>
            </a:r>
            <a:r>
              <a:rPr lang="es-ES" dirty="0" err="1"/>
              <a:t>to</a:t>
            </a:r>
            <a:r>
              <a:rPr lang="es-ES" dirty="0"/>
              <a:t> `"+</a:t>
            </a:r>
            <a:r>
              <a:rPr lang="es-ES" dirty="0" err="1"/>
              <a:t>str</a:t>
            </a:r>
            <a:r>
              <a:rPr lang="es-ES" dirty="0"/>
              <a:t>(</a:t>
            </a:r>
            <a:r>
              <a:rPr lang="es-ES" dirty="0" err="1"/>
              <a:t>exc</a:t>
            </a:r>
            <a:r>
              <a:rPr lang="es-ES" dirty="0"/>
              <a:t>)"`:</a:t>
            </a:r>
          </a:p>
          <a:p>
            <a:endParaRPr lang="es-ES" dirty="0"/>
          </a:p>
          <a:p>
            <a:r>
              <a:rPr lang="es-ES" dirty="0"/>
              <a:t>```</a:t>
            </a:r>
            <a:r>
              <a:rPr lang="es-ES" dirty="0" err="1"/>
              <a:t>python</a:t>
            </a:r>
            <a:endParaRPr lang="es-ES" dirty="0"/>
          </a:p>
          <a:p>
            <a:r>
              <a:rPr lang="es-ES" dirty="0" err="1"/>
              <a:t>class</a:t>
            </a:r>
            <a:r>
              <a:rPr lang="es-ES" dirty="0"/>
              <a:t> </a:t>
            </a:r>
            <a:r>
              <a:rPr lang="es-ES" dirty="0" err="1"/>
              <a:t>DatasetTextProcessor</a:t>
            </a:r>
            <a:r>
              <a:rPr lang="es-ES" dirty="0"/>
              <a:t>():</a:t>
            </a:r>
          </a:p>
          <a:p>
            <a:r>
              <a:rPr lang="es-ES" dirty="0"/>
              <a:t>    </a:t>
            </a:r>
            <a:r>
              <a:rPr lang="es-ES" dirty="0" err="1"/>
              <a:t>def</a:t>
            </a:r>
            <a:r>
              <a:rPr lang="es-ES" dirty="0"/>
              <a:t> __</a:t>
            </a:r>
            <a:r>
              <a:rPr lang="es-ES" dirty="0" err="1"/>
              <a:t>init</a:t>
            </a:r>
            <a:r>
              <a:rPr lang="es-ES" dirty="0"/>
              <a:t>__(</a:t>
            </a:r>
            <a:r>
              <a:rPr lang="es-ES" dirty="0" err="1"/>
              <a:t>self</a:t>
            </a:r>
            <a:r>
              <a:rPr lang="es-ES" dirty="0"/>
              <a:t>, </a:t>
            </a:r>
            <a:r>
              <a:rPr lang="es-ES" dirty="0" err="1"/>
              <a:t>dataframe</a:t>
            </a:r>
            <a:r>
              <a:rPr lang="es-ES" dirty="0"/>
              <a:t>):</a:t>
            </a:r>
          </a:p>
          <a:p>
            <a:r>
              <a:rPr lang="es-ES" dirty="0"/>
              <a:t>        </a:t>
            </a:r>
            <a:r>
              <a:rPr lang="es-ES" dirty="0" err="1"/>
              <a:t>import</a:t>
            </a:r>
            <a:r>
              <a:rPr lang="es-ES" dirty="0"/>
              <a:t> </a:t>
            </a:r>
            <a:r>
              <a:rPr lang="es-ES" dirty="0" err="1"/>
              <a:t>nltk</a:t>
            </a:r>
            <a:r>
              <a:rPr lang="es-ES" dirty="0"/>
              <a:t> </a:t>
            </a:r>
          </a:p>
          <a:p>
            <a:r>
              <a:rPr lang="es-ES" dirty="0"/>
              <a:t>        </a:t>
            </a:r>
          </a:p>
          <a:p>
            <a:r>
              <a:rPr lang="es-ES" dirty="0"/>
              <a:t>        </a:t>
            </a:r>
            <a:r>
              <a:rPr lang="es-ES" dirty="0" err="1"/>
              <a:t>self.dataframe</a:t>
            </a:r>
            <a:r>
              <a:rPr lang="es-ES" dirty="0"/>
              <a:t>_ = </a:t>
            </a:r>
            <a:r>
              <a:rPr lang="es-ES" dirty="0" err="1"/>
              <a:t>dataframe</a:t>
            </a:r>
            <a:endParaRPr lang="es-ES" dirty="0"/>
          </a:p>
          <a:p>
            <a:r>
              <a:rPr lang="es-ES" dirty="0"/>
              <a:t>        </a:t>
            </a:r>
            <a:r>
              <a:rPr lang="es-ES" dirty="0" err="1"/>
              <a:t>nltk.download</a:t>
            </a:r>
            <a:r>
              <a:rPr lang="es-ES" dirty="0"/>
              <a:t>('</a:t>
            </a:r>
            <a:r>
              <a:rPr lang="es-ES" dirty="0" err="1"/>
              <a:t>stopwords</a:t>
            </a:r>
            <a:r>
              <a:rPr lang="es-ES" dirty="0"/>
              <a:t>')</a:t>
            </a:r>
          </a:p>
          <a:p>
            <a:endParaRPr lang="es-ES" dirty="0"/>
          </a:p>
          <a:p>
            <a:r>
              <a:rPr lang="es-ES" dirty="0"/>
              <a:t>    </a:t>
            </a:r>
            <a:r>
              <a:rPr lang="es-ES" dirty="0" err="1"/>
              <a:t>def</a:t>
            </a:r>
            <a:r>
              <a:rPr lang="es-ES" dirty="0"/>
              <a:t> </a:t>
            </a:r>
            <a:r>
              <a:rPr lang="es-ES" dirty="0" err="1"/>
              <a:t>remove_punctuation</a:t>
            </a:r>
            <a:r>
              <a:rPr lang="es-ES" dirty="0"/>
              <a:t>(</a:t>
            </a:r>
            <a:r>
              <a:rPr lang="es-ES" dirty="0" err="1"/>
              <a:t>self</a:t>
            </a:r>
            <a:r>
              <a:rPr lang="es-ES" dirty="0"/>
              <a:t>, </a:t>
            </a:r>
            <a:r>
              <a:rPr lang="es-ES" dirty="0" err="1"/>
              <a:t>text</a:t>
            </a:r>
            <a:r>
              <a:rPr lang="es-ES" dirty="0"/>
              <a:t>):</a:t>
            </a:r>
          </a:p>
          <a:p>
            <a:r>
              <a:rPr lang="es-ES" dirty="0"/>
              <a:t>        """</a:t>
            </a:r>
          </a:p>
          <a:p>
            <a:r>
              <a:rPr lang="es-ES" dirty="0"/>
              <a:t>        </a:t>
            </a:r>
            <a:r>
              <a:rPr lang="es-ES" dirty="0" err="1"/>
              <a:t>Remove</a:t>
            </a:r>
            <a:r>
              <a:rPr lang="es-ES" dirty="0"/>
              <a:t> </a:t>
            </a:r>
            <a:r>
              <a:rPr lang="es-ES" dirty="0" err="1"/>
              <a:t>punctuation</a:t>
            </a:r>
            <a:r>
              <a:rPr lang="es-ES" dirty="0"/>
              <a:t> </a:t>
            </a:r>
            <a:r>
              <a:rPr lang="es-ES" dirty="0" err="1"/>
              <a:t>from</a:t>
            </a:r>
            <a:r>
              <a:rPr lang="es-ES" dirty="0"/>
              <a:t> a </a:t>
            </a:r>
            <a:r>
              <a:rPr lang="es-ES" dirty="0" err="1"/>
              <a:t>text</a:t>
            </a:r>
            <a:r>
              <a:rPr lang="es-ES" dirty="0"/>
              <a:t>.</a:t>
            </a:r>
          </a:p>
          <a:p>
            <a:endParaRPr lang="es-ES" dirty="0"/>
          </a:p>
          <a:p>
            <a:r>
              <a:rPr lang="es-ES" dirty="0"/>
              <a:t>        </a:t>
            </a:r>
            <a:r>
              <a:rPr lang="es-ES" dirty="0" err="1"/>
              <a:t>Args</a:t>
            </a:r>
            <a:r>
              <a:rPr lang="es-ES" dirty="0"/>
              <a:t>:</a:t>
            </a:r>
          </a:p>
          <a:p>
            <a:r>
              <a:rPr lang="es-ES" dirty="0"/>
              <a:t>            </a:t>
            </a:r>
            <a:r>
              <a:rPr lang="es-ES" dirty="0" err="1"/>
              <a:t>text</a:t>
            </a:r>
            <a:r>
              <a:rPr lang="es-ES" dirty="0"/>
              <a:t> (</a:t>
            </a:r>
            <a:r>
              <a:rPr lang="es-ES" dirty="0" err="1"/>
              <a:t>str</a:t>
            </a:r>
            <a:r>
              <a:rPr lang="es-ES" dirty="0"/>
              <a:t>): </a:t>
            </a:r>
            <a:r>
              <a:rPr lang="es-ES" dirty="0" err="1"/>
              <a:t>The</a:t>
            </a:r>
            <a:r>
              <a:rPr lang="es-ES" dirty="0"/>
              <a:t> </a:t>
            </a:r>
            <a:r>
              <a:rPr lang="es-ES" dirty="0" err="1"/>
              <a:t>text</a:t>
            </a:r>
            <a:r>
              <a:rPr lang="es-ES" dirty="0"/>
              <a:t> </a:t>
            </a:r>
            <a:r>
              <a:rPr lang="es-ES" dirty="0" err="1"/>
              <a:t>to</a:t>
            </a:r>
            <a:r>
              <a:rPr lang="es-ES" dirty="0"/>
              <a:t> </a:t>
            </a:r>
            <a:r>
              <a:rPr lang="es-ES" dirty="0" err="1"/>
              <a:t>remove</a:t>
            </a:r>
            <a:r>
              <a:rPr lang="es-ES" dirty="0"/>
              <a:t> </a:t>
            </a:r>
            <a:r>
              <a:rPr lang="es-ES" dirty="0" err="1"/>
              <a:t>punctuation</a:t>
            </a:r>
            <a:r>
              <a:rPr lang="es-ES" dirty="0"/>
              <a:t> </a:t>
            </a:r>
            <a:r>
              <a:rPr lang="es-ES" dirty="0" err="1"/>
              <a:t>from</a:t>
            </a:r>
            <a:r>
              <a:rPr lang="es-ES" dirty="0"/>
              <a:t>.</a:t>
            </a:r>
          </a:p>
          <a:p>
            <a:endParaRPr lang="es-ES" dirty="0"/>
          </a:p>
          <a:p>
            <a:r>
              <a:rPr lang="es-ES" dirty="0"/>
              <a:t>        </a:t>
            </a:r>
            <a:r>
              <a:rPr lang="es-ES" dirty="0" err="1"/>
              <a:t>Returns</a:t>
            </a:r>
            <a:r>
              <a:rPr lang="es-ES" dirty="0"/>
              <a:t>:</a:t>
            </a:r>
          </a:p>
          <a:p>
            <a:r>
              <a:rPr lang="es-ES" dirty="0"/>
              <a:t>            </a:t>
            </a:r>
            <a:r>
              <a:rPr lang="es-ES" dirty="0" err="1"/>
              <a:t>str</a:t>
            </a:r>
            <a:r>
              <a:rPr lang="es-ES" dirty="0"/>
              <a:t>: </a:t>
            </a:r>
            <a:r>
              <a:rPr lang="es-ES" dirty="0" err="1"/>
              <a:t>The</a:t>
            </a:r>
            <a:r>
              <a:rPr lang="es-ES" dirty="0"/>
              <a:t> </a:t>
            </a:r>
            <a:r>
              <a:rPr lang="es-ES" dirty="0" err="1"/>
              <a:t>text</a:t>
            </a:r>
            <a:r>
              <a:rPr lang="es-ES" dirty="0"/>
              <a:t> </a:t>
            </a:r>
            <a:r>
              <a:rPr lang="es-ES" dirty="0" err="1"/>
              <a:t>without</a:t>
            </a:r>
            <a:r>
              <a:rPr lang="es-ES" dirty="0"/>
              <a:t> </a:t>
            </a:r>
            <a:r>
              <a:rPr lang="es-ES" dirty="0" err="1"/>
              <a:t>punctuation</a:t>
            </a:r>
            <a:r>
              <a:rPr lang="es-ES" dirty="0"/>
              <a:t>.</a:t>
            </a:r>
          </a:p>
          <a:p>
            <a:endParaRPr lang="es-ES" dirty="0"/>
          </a:p>
          <a:p>
            <a:r>
              <a:rPr lang="es-ES" dirty="0"/>
              <a:t>        """</a:t>
            </a:r>
          </a:p>
          <a:p>
            <a:r>
              <a:rPr lang="es-ES" dirty="0"/>
              <a:t>        try:</a:t>
            </a:r>
          </a:p>
          <a:p>
            <a:r>
              <a:rPr lang="es-ES" dirty="0"/>
              <a:t>            </a:t>
            </a:r>
            <a:r>
              <a:rPr lang="es-ES" dirty="0" err="1"/>
              <a:t>import</a:t>
            </a:r>
            <a:r>
              <a:rPr lang="es-ES" dirty="0"/>
              <a:t> </a:t>
            </a:r>
            <a:r>
              <a:rPr lang="es-ES" dirty="0" err="1"/>
              <a:t>string</a:t>
            </a:r>
            <a:endParaRPr lang="es-ES" dirty="0"/>
          </a:p>
          <a:p>
            <a:endParaRPr lang="es-ES" dirty="0"/>
          </a:p>
          <a:p>
            <a:r>
              <a:rPr lang="es-ES" dirty="0"/>
              <a:t>            </a:t>
            </a:r>
            <a:r>
              <a:rPr lang="es-ES" dirty="0" err="1"/>
              <a:t>text_without_punct</a:t>
            </a:r>
            <a:r>
              <a:rPr lang="es-ES" dirty="0"/>
              <a:t> = ''.</a:t>
            </a:r>
            <a:r>
              <a:rPr lang="es-ES" dirty="0" err="1"/>
              <a:t>join</a:t>
            </a:r>
            <a:r>
              <a:rPr lang="es-ES" dirty="0"/>
              <a:t>([</a:t>
            </a:r>
            <a:r>
              <a:rPr lang="es-ES" dirty="0" err="1"/>
              <a:t>char</a:t>
            </a:r>
            <a:r>
              <a:rPr lang="es-ES" dirty="0"/>
              <a:t> </a:t>
            </a:r>
            <a:r>
              <a:rPr lang="es-ES" dirty="0" err="1"/>
              <a:t>for</a:t>
            </a:r>
            <a:r>
              <a:rPr lang="es-ES" dirty="0"/>
              <a:t> </a:t>
            </a:r>
            <a:r>
              <a:rPr lang="es-ES" dirty="0" err="1"/>
              <a:t>char</a:t>
            </a:r>
            <a:r>
              <a:rPr lang="es-ES" dirty="0"/>
              <a:t> in </a:t>
            </a:r>
            <a:r>
              <a:rPr lang="es-ES" dirty="0" err="1"/>
              <a:t>text</a:t>
            </a:r>
            <a:r>
              <a:rPr lang="es-ES" dirty="0"/>
              <a:t> </a:t>
            </a:r>
            <a:r>
              <a:rPr lang="es-ES" dirty="0" err="1"/>
              <a:t>if</a:t>
            </a:r>
            <a:r>
              <a:rPr lang="es-ES" dirty="0"/>
              <a:t> </a:t>
            </a:r>
            <a:r>
              <a:rPr lang="es-ES" dirty="0" err="1"/>
              <a:t>char</a:t>
            </a:r>
            <a:r>
              <a:rPr lang="es-ES" dirty="0"/>
              <a:t> </a:t>
            </a:r>
            <a:r>
              <a:rPr lang="es-ES" dirty="0" err="1"/>
              <a:t>not</a:t>
            </a:r>
            <a:r>
              <a:rPr lang="es-ES" dirty="0"/>
              <a:t> in </a:t>
            </a:r>
            <a:r>
              <a:rPr lang="es-ES" dirty="0" err="1"/>
              <a:t>string.punctuation</a:t>
            </a:r>
            <a:r>
              <a:rPr lang="es-ES" dirty="0"/>
              <a:t>])</a:t>
            </a:r>
          </a:p>
          <a:p>
            <a:endParaRPr lang="es-ES" dirty="0"/>
          </a:p>
          <a:p>
            <a:r>
              <a:rPr lang="es-ES" dirty="0"/>
              <a:t>            </a:t>
            </a:r>
            <a:r>
              <a:rPr lang="es-ES" dirty="0" err="1"/>
              <a:t>return</a:t>
            </a:r>
            <a:r>
              <a:rPr lang="es-ES" dirty="0"/>
              <a:t> </a:t>
            </a:r>
            <a:r>
              <a:rPr lang="es-ES" dirty="0" err="1"/>
              <a:t>text_without_punct</a:t>
            </a:r>
            <a:endParaRPr lang="es-ES" dirty="0"/>
          </a:p>
          <a:p>
            <a:endParaRPr lang="es-ES" dirty="0"/>
          </a:p>
          <a:p>
            <a:r>
              <a:rPr lang="es-ES" dirty="0"/>
              <a:t>        </a:t>
            </a:r>
            <a:r>
              <a:rPr lang="es-ES" dirty="0" err="1"/>
              <a:t>except</a:t>
            </a:r>
            <a:r>
              <a:rPr lang="es-ES" dirty="0"/>
              <a:t> </a:t>
            </a:r>
            <a:r>
              <a:rPr lang="es-ES" dirty="0" err="1"/>
              <a:t>Exception</a:t>
            </a:r>
            <a:r>
              <a:rPr lang="es-ES" dirty="0"/>
              <a:t> as </a:t>
            </a:r>
            <a:r>
              <a:rPr lang="es-ES" dirty="0" err="1"/>
              <a:t>exc</a:t>
            </a:r>
            <a:r>
              <a:rPr lang="es-ES" dirty="0"/>
              <a:t>:</a:t>
            </a:r>
          </a:p>
          <a:p>
            <a:r>
              <a:rPr lang="es-ES" dirty="0"/>
              <a:t>            </a:t>
            </a:r>
            <a:r>
              <a:rPr lang="es-ES" dirty="0" err="1"/>
              <a:t>return</a:t>
            </a:r>
            <a:r>
              <a:rPr lang="es-ES" dirty="0"/>
              <a:t> '</a:t>
            </a:r>
            <a:r>
              <a:rPr lang="es-ES" dirty="0" err="1"/>
              <a:t>exc</a:t>
            </a:r>
            <a:r>
              <a:rPr lang="es-ES" dirty="0"/>
              <a:t> at </a:t>
            </a:r>
            <a:r>
              <a:rPr lang="es-ES" dirty="0" err="1"/>
              <a:t>remove_punctuation</a:t>
            </a:r>
            <a:r>
              <a:rPr lang="es-ES" dirty="0"/>
              <a:t>: ' + </a:t>
            </a:r>
            <a:r>
              <a:rPr lang="es-ES" dirty="0" err="1"/>
              <a:t>str</a:t>
            </a:r>
            <a:r>
              <a:rPr lang="es-ES" dirty="0"/>
              <a:t>(</a:t>
            </a:r>
            <a:r>
              <a:rPr lang="es-ES" dirty="0" err="1"/>
              <a:t>exc</a:t>
            </a:r>
            <a:r>
              <a:rPr lang="es-ES" dirty="0"/>
              <a:t>)</a:t>
            </a:r>
          </a:p>
          <a:p>
            <a:r>
              <a:rPr lang="es-ES" dirty="0"/>
              <a:t>        </a:t>
            </a:r>
          </a:p>
          <a:p>
            <a:r>
              <a:rPr lang="es-ES" dirty="0"/>
              <a:t>    </a:t>
            </a:r>
            <a:r>
              <a:rPr lang="es-ES" dirty="0" err="1"/>
              <a:t>def</a:t>
            </a:r>
            <a:r>
              <a:rPr lang="es-ES" dirty="0"/>
              <a:t> </a:t>
            </a:r>
            <a:r>
              <a:rPr lang="es-ES" dirty="0" err="1"/>
              <a:t>return_text_re_exp</a:t>
            </a:r>
            <a:r>
              <a:rPr lang="es-ES" dirty="0"/>
              <a:t>(</a:t>
            </a:r>
            <a:r>
              <a:rPr lang="es-ES" dirty="0" err="1"/>
              <a:t>self</a:t>
            </a:r>
            <a:r>
              <a:rPr lang="es-ES" dirty="0"/>
              <a:t>, </a:t>
            </a:r>
            <a:r>
              <a:rPr lang="es-ES" dirty="0" err="1"/>
              <a:t>user_messages_list</a:t>
            </a:r>
            <a:r>
              <a:rPr lang="es-ES" dirty="0"/>
              <a:t>):</a:t>
            </a:r>
          </a:p>
          <a:p>
            <a:r>
              <a:rPr lang="es-ES" dirty="0"/>
              <a:t>        """</a:t>
            </a:r>
          </a:p>
          <a:p>
            <a:r>
              <a:rPr lang="es-ES" dirty="0"/>
              <a:t>        </a:t>
            </a:r>
            <a:r>
              <a:rPr lang="es-ES" dirty="0" err="1"/>
              <a:t>Replace</a:t>
            </a:r>
            <a:r>
              <a:rPr lang="es-ES" dirty="0"/>
              <a:t> </a:t>
            </a:r>
            <a:r>
              <a:rPr lang="es-ES" dirty="0" err="1"/>
              <a:t>specific</a:t>
            </a:r>
            <a:r>
              <a:rPr lang="es-ES" dirty="0"/>
              <a:t> </a:t>
            </a:r>
            <a:r>
              <a:rPr lang="es-ES" dirty="0" err="1"/>
              <a:t>characters</a:t>
            </a:r>
            <a:r>
              <a:rPr lang="es-ES" dirty="0"/>
              <a:t> in </a:t>
            </a:r>
            <a:r>
              <a:rPr lang="es-ES" dirty="0" err="1"/>
              <a:t>user</a:t>
            </a:r>
            <a:r>
              <a:rPr lang="es-ES" dirty="0"/>
              <a:t> </a:t>
            </a:r>
            <a:r>
              <a:rPr lang="es-ES" dirty="0" err="1"/>
              <a:t>messages</a:t>
            </a:r>
            <a:r>
              <a:rPr lang="es-ES" dirty="0"/>
              <a:t>.</a:t>
            </a:r>
          </a:p>
          <a:p>
            <a:endParaRPr lang="es-ES" dirty="0"/>
          </a:p>
          <a:p>
            <a:r>
              <a:rPr lang="es-ES" dirty="0"/>
              <a:t>        </a:t>
            </a:r>
            <a:r>
              <a:rPr lang="es-ES" dirty="0" err="1"/>
              <a:t>Args</a:t>
            </a:r>
            <a:r>
              <a:rPr lang="es-ES" dirty="0"/>
              <a:t>:</a:t>
            </a:r>
          </a:p>
          <a:p>
            <a:r>
              <a:rPr lang="es-ES" dirty="0"/>
              <a:t>            </a:t>
            </a:r>
            <a:r>
              <a:rPr lang="es-ES" dirty="0" err="1"/>
              <a:t>user_messages_list</a:t>
            </a:r>
            <a:r>
              <a:rPr lang="es-ES" dirty="0"/>
              <a:t> (</a:t>
            </a:r>
            <a:r>
              <a:rPr lang="es-ES" dirty="0" err="1"/>
              <a:t>list</a:t>
            </a:r>
            <a:r>
              <a:rPr lang="es-ES" dirty="0"/>
              <a:t>): A </a:t>
            </a:r>
            <a:r>
              <a:rPr lang="es-ES" dirty="0" err="1"/>
              <a:t>list</a:t>
            </a:r>
            <a:r>
              <a:rPr lang="es-ES" dirty="0"/>
              <a:t> </a:t>
            </a:r>
            <a:r>
              <a:rPr lang="es-ES" dirty="0" err="1"/>
              <a:t>of</a:t>
            </a:r>
            <a:r>
              <a:rPr lang="es-ES" dirty="0"/>
              <a:t> </a:t>
            </a:r>
            <a:r>
              <a:rPr lang="es-ES" dirty="0" err="1"/>
              <a:t>user</a:t>
            </a:r>
            <a:r>
              <a:rPr lang="es-ES" dirty="0"/>
              <a:t> </a:t>
            </a:r>
            <a:r>
              <a:rPr lang="es-ES" dirty="0" err="1"/>
              <a:t>messages</a:t>
            </a:r>
            <a:r>
              <a:rPr lang="es-ES" dirty="0"/>
              <a:t>.</a:t>
            </a:r>
          </a:p>
          <a:p>
            <a:endParaRPr lang="es-ES" dirty="0"/>
          </a:p>
          <a:p>
            <a:r>
              <a:rPr lang="es-ES" dirty="0"/>
              <a:t>        </a:t>
            </a:r>
            <a:r>
              <a:rPr lang="es-ES" dirty="0" err="1"/>
              <a:t>Returns</a:t>
            </a:r>
            <a:r>
              <a:rPr lang="es-ES" dirty="0"/>
              <a:t>:</a:t>
            </a:r>
          </a:p>
          <a:p>
            <a:r>
              <a:rPr lang="es-ES" dirty="0"/>
              <a:t>            </a:t>
            </a:r>
            <a:r>
              <a:rPr lang="es-ES" dirty="0" err="1"/>
              <a:t>list</a:t>
            </a:r>
            <a:r>
              <a:rPr lang="es-ES" dirty="0"/>
              <a:t>: A </a:t>
            </a:r>
            <a:r>
              <a:rPr lang="es-ES" dirty="0" err="1"/>
              <a:t>list</a:t>
            </a:r>
            <a:r>
              <a:rPr lang="es-ES" dirty="0"/>
              <a:t> </a:t>
            </a:r>
            <a:r>
              <a:rPr lang="es-ES" dirty="0" err="1"/>
              <a:t>of</a:t>
            </a:r>
            <a:r>
              <a:rPr lang="es-ES" dirty="0"/>
              <a:t> </a:t>
            </a:r>
            <a:r>
              <a:rPr lang="es-ES" dirty="0" err="1"/>
              <a:t>user</a:t>
            </a:r>
            <a:r>
              <a:rPr lang="es-ES" dirty="0"/>
              <a:t> </a:t>
            </a:r>
            <a:r>
              <a:rPr lang="es-ES" dirty="0" err="1"/>
              <a:t>messages</a:t>
            </a:r>
            <a:r>
              <a:rPr lang="es-ES" dirty="0"/>
              <a:t> </a:t>
            </a:r>
            <a:r>
              <a:rPr lang="es-ES" dirty="0" err="1"/>
              <a:t>with</a:t>
            </a:r>
            <a:r>
              <a:rPr lang="es-ES" dirty="0"/>
              <a:t> </a:t>
            </a:r>
            <a:r>
              <a:rPr lang="es-ES" dirty="0" err="1"/>
              <a:t>replaced</a:t>
            </a:r>
            <a:r>
              <a:rPr lang="es-ES" dirty="0"/>
              <a:t> </a:t>
            </a:r>
            <a:r>
              <a:rPr lang="es-ES" dirty="0" err="1"/>
              <a:t>characters</a:t>
            </a:r>
            <a:r>
              <a:rPr lang="es-ES" dirty="0"/>
              <a:t>.</a:t>
            </a:r>
          </a:p>
          <a:p>
            <a:endParaRPr lang="es-ES" dirty="0"/>
          </a:p>
          <a:p>
            <a:r>
              <a:rPr lang="es-ES" dirty="0"/>
              <a:t>        """</a:t>
            </a:r>
          </a:p>
          <a:p>
            <a:r>
              <a:rPr lang="es-ES" dirty="0"/>
              <a:t>        try:</a:t>
            </a:r>
          </a:p>
          <a:p>
            <a:r>
              <a:rPr lang="es-ES" dirty="0"/>
              <a:t>            </a:t>
            </a:r>
            <a:r>
              <a:rPr lang="es-ES" dirty="0" err="1"/>
              <a:t>import</a:t>
            </a:r>
            <a:r>
              <a:rPr lang="es-ES" dirty="0"/>
              <a:t> re</a:t>
            </a:r>
          </a:p>
          <a:p>
            <a:endParaRPr lang="es-ES" dirty="0"/>
          </a:p>
          <a:p>
            <a:r>
              <a:rPr lang="es-ES" dirty="0"/>
              <a:t>            </a:t>
            </a:r>
            <a:r>
              <a:rPr lang="es-ES" dirty="0" err="1"/>
              <a:t>return</a:t>
            </a:r>
            <a:r>
              <a:rPr lang="es-ES" dirty="0"/>
              <a:t> </a:t>
            </a:r>
            <a:r>
              <a:rPr lang="es-ES" dirty="0" err="1"/>
              <a:t>re.sub</a:t>
            </a:r>
            <a:r>
              <a:rPr lang="es-ES" dirty="0"/>
              <a:t>(r'[,!?;-]', '.', </a:t>
            </a:r>
            <a:r>
              <a:rPr lang="es-ES" dirty="0" err="1"/>
              <a:t>user_msg</a:t>
            </a:r>
            <a:r>
              <a:rPr lang="es-ES" dirty="0"/>
              <a:t>)</a:t>
            </a:r>
          </a:p>
          <a:p>
            <a:r>
              <a:rPr lang="es-ES" dirty="0"/>
              <a:t>        </a:t>
            </a:r>
          </a:p>
          <a:p>
            <a:r>
              <a:rPr lang="es-ES" dirty="0"/>
              <a:t>        </a:t>
            </a:r>
            <a:r>
              <a:rPr lang="es-ES" dirty="0" err="1"/>
              <a:t>except</a:t>
            </a:r>
            <a:r>
              <a:rPr lang="es-ES" dirty="0"/>
              <a:t> </a:t>
            </a:r>
            <a:r>
              <a:rPr lang="es-ES" dirty="0" err="1"/>
              <a:t>Exception</a:t>
            </a:r>
            <a:r>
              <a:rPr lang="es-ES" dirty="0"/>
              <a:t> as </a:t>
            </a:r>
            <a:r>
              <a:rPr lang="es-ES" dirty="0" err="1"/>
              <a:t>exc</a:t>
            </a:r>
            <a:r>
              <a:rPr lang="es-ES" dirty="0"/>
              <a:t>:</a:t>
            </a:r>
          </a:p>
          <a:p>
            <a:r>
              <a:rPr lang="es-ES" dirty="0"/>
              <a:t>            </a:t>
            </a:r>
            <a:r>
              <a:rPr lang="es-ES" dirty="0" err="1"/>
              <a:t>return</a:t>
            </a:r>
            <a:r>
              <a:rPr lang="es-ES" dirty="0"/>
              <a:t> '</a:t>
            </a:r>
            <a:r>
              <a:rPr lang="es-ES" dirty="0" err="1"/>
              <a:t>exc</a:t>
            </a:r>
            <a:r>
              <a:rPr lang="es-ES" dirty="0"/>
              <a:t> at </a:t>
            </a:r>
            <a:r>
              <a:rPr lang="es-ES" dirty="0" err="1"/>
              <a:t>return_text_re_exp</a:t>
            </a:r>
            <a:r>
              <a:rPr lang="es-ES" dirty="0"/>
              <a:t>: ' + </a:t>
            </a:r>
            <a:r>
              <a:rPr lang="es-ES" dirty="0" err="1"/>
              <a:t>str</a:t>
            </a:r>
            <a:r>
              <a:rPr lang="es-ES" dirty="0"/>
              <a:t>(</a:t>
            </a:r>
            <a:r>
              <a:rPr lang="es-ES" dirty="0" err="1"/>
              <a:t>exc</a:t>
            </a:r>
            <a:r>
              <a:rPr lang="es-ES" dirty="0"/>
              <a:t>)</a:t>
            </a:r>
          </a:p>
          <a:p>
            <a:endParaRPr lang="es-ES" dirty="0"/>
          </a:p>
          <a:p>
            <a:r>
              <a:rPr lang="es-ES" dirty="0"/>
              <a:t>    </a:t>
            </a:r>
            <a:r>
              <a:rPr lang="es-ES" dirty="0" err="1"/>
              <a:t>def</a:t>
            </a:r>
            <a:r>
              <a:rPr lang="es-ES" dirty="0"/>
              <a:t> </a:t>
            </a:r>
            <a:r>
              <a:rPr lang="es-ES" dirty="0" err="1"/>
              <a:t>tokenize</a:t>
            </a:r>
            <a:r>
              <a:rPr lang="es-ES" dirty="0"/>
              <a:t>(</a:t>
            </a:r>
            <a:r>
              <a:rPr lang="es-ES" dirty="0" err="1"/>
              <a:t>self</a:t>
            </a:r>
            <a:r>
              <a:rPr lang="es-ES" dirty="0"/>
              <a:t>, </a:t>
            </a:r>
            <a:r>
              <a:rPr lang="es-ES" dirty="0" err="1"/>
              <a:t>text</a:t>
            </a:r>
            <a:r>
              <a:rPr lang="es-ES" dirty="0"/>
              <a:t>):</a:t>
            </a:r>
          </a:p>
          <a:p>
            <a:r>
              <a:rPr lang="es-ES" dirty="0"/>
              <a:t>        """</a:t>
            </a:r>
          </a:p>
          <a:p>
            <a:r>
              <a:rPr lang="es-ES" dirty="0"/>
              <a:t>        </a:t>
            </a:r>
            <a:r>
              <a:rPr lang="es-ES" dirty="0" err="1"/>
              <a:t>Tokenize</a:t>
            </a:r>
            <a:r>
              <a:rPr lang="es-ES" dirty="0"/>
              <a:t> a </a:t>
            </a:r>
            <a:r>
              <a:rPr lang="es-ES" dirty="0" err="1"/>
              <a:t>text</a:t>
            </a:r>
            <a:r>
              <a:rPr lang="es-ES" dirty="0"/>
              <a:t>.</a:t>
            </a:r>
          </a:p>
          <a:p>
            <a:endParaRPr lang="es-ES" dirty="0"/>
          </a:p>
          <a:p>
            <a:r>
              <a:rPr lang="es-ES" dirty="0"/>
              <a:t>        </a:t>
            </a:r>
            <a:r>
              <a:rPr lang="es-ES" dirty="0" err="1"/>
              <a:t>Args</a:t>
            </a:r>
            <a:r>
              <a:rPr lang="es-ES" dirty="0"/>
              <a:t>:</a:t>
            </a:r>
          </a:p>
          <a:p>
            <a:r>
              <a:rPr lang="es-ES" dirty="0"/>
              <a:t>            </a:t>
            </a:r>
            <a:r>
              <a:rPr lang="es-ES" dirty="0" err="1"/>
              <a:t>text</a:t>
            </a:r>
            <a:r>
              <a:rPr lang="es-ES" dirty="0"/>
              <a:t> (</a:t>
            </a:r>
            <a:r>
              <a:rPr lang="es-ES" dirty="0" err="1"/>
              <a:t>str</a:t>
            </a:r>
            <a:r>
              <a:rPr lang="es-ES" dirty="0"/>
              <a:t>): </a:t>
            </a:r>
            <a:r>
              <a:rPr lang="es-ES" dirty="0" err="1"/>
              <a:t>The</a:t>
            </a:r>
            <a:r>
              <a:rPr lang="es-ES" dirty="0"/>
              <a:t> </a:t>
            </a:r>
            <a:r>
              <a:rPr lang="es-ES" dirty="0" err="1"/>
              <a:t>text</a:t>
            </a:r>
            <a:r>
              <a:rPr lang="es-ES" dirty="0"/>
              <a:t> </a:t>
            </a:r>
            <a:r>
              <a:rPr lang="es-ES" dirty="0" err="1"/>
              <a:t>to</a:t>
            </a:r>
            <a:r>
              <a:rPr lang="es-ES" dirty="0"/>
              <a:t> </a:t>
            </a:r>
            <a:r>
              <a:rPr lang="es-ES" dirty="0" err="1"/>
              <a:t>tokenize</a:t>
            </a:r>
            <a:r>
              <a:rPr lang="es-ES" dirty="0"/>
              <a:t>.</a:t>
            </a:r>
          </a:p>
          <a:p>
            <a:endParaRPr lang="es-ES" dirty="0"/>
          </a:p>
          <a:p>
            <a:r>
              <a:rPr lang="es-ES" dirty="0"/>
              <a:t>        </a:t>
            </a:r>
            <a:r>
              <a:rPr lang="es-ES" dirty="0" err="1"/>
              <a:t>Returns</a:t>
            </a:r>
            <a:r>
              <a:rPr lang="es-ES" dirty="0"/>
              <a:t>:</a:t>
            </a:r>
          </a:p>
          <a:p>
            <a:r>
              <a:rPr lang="es-ES" dirty="0"/>
              <a:t>            </a:t>
            </a:r>
            <a:r>
              <a:rPr lang="es-ES" dirty="0" err="1"/>
              <a:t>list</a:t>
            </a:r>
            <a:r>
              <a:rPr lang="es-ES" dirty="0"/>
              <a:t>: A </a:t>
            </a:r>
            <a:r>
              <a:rPr lang="es-ES" dirty="0" err="1"/>
              <a:t>list</a:t>
            </a:r>
            <a:r>
              <a:rPr lang="es-ES" dirty="0"/>
              <a:t> </a:t>
            </a:r>
            <a:r>
              <a:rPr lang="es-ES" dirty="0" err="1"/>
              <a:t>of</a:t>
            </a:r>
            <a:r>
              <a:rPr lang="es-ES" dirty="0"/>
              <a:t> tokens.</a:t>
            </a:r>
          </a:p>
          <a:p>
            <a:endParaRPr lang="es-ES" dirty="0"/>
          </a:p>
          <a:p>
            <a:r>
              <a:rPr lang="es-ES" dirty="0"/>
              <a:t>        """</a:t>
            </a:r>
          </a:p>
          <a:p>
            <a:r>
              <a:rPr lang="es-ES" dirty="0"/>
              <a:t>        try:</a:t>
            </a:r>
          </a:p>
          <a:p>
            <a:r>
              <a:rPr lang="es-ES" dirty="0"/>
              <a:t>            </a:t>
            </a:r>
            <a:r>
              <a:rPr lang="es-ES" dirty="0" err="1"/>
              <a:t>import</a:t>
            </a:r>
            <a:r>
              <a:rPr lang="es-ES" dirty="0"/>
              <a:t> re</a:t>
            </a:r>
          </a:p>
          <a:p>
            <a:endParaRPr lang="es-ES" dirty="0"/>
          </a:p>
          <a:p>
            <a:r>
              <a:rPr lang="es-ES" dirty="0"/>
              <a:t>            tokens = </a:t>
            </a:r>
            <a:r>
              <a:rPr lang="es-ES" dirty="0" err="1"/>
              <a:t>re.split</a:t>
            </a:r>
            <a:r>
              <a:rPr lang="es-ES" dirty="0"/>
              <a:t>('\W+', </a:t>
            </a:r>
            <a:r>
              <a:rPr lang="es-ES" dirty="0" err="1"/>
              <a:t>text</a:t>
            </a:r>
            <a:r>
              <a:rPr lang="es-ES" dirty="0"/>
              <a:t>)</a:t>
            </a:r>
          </a:p>
          <a:p>
            <a:endParaRPr lang="es-ES" dirty="0"/>
          </a:p>
          <a:p>
            <a:r>
              <a:rPr lang="es-ES" dirty="0"/>
              <a:t>            </a:t>
            </a:r>
            <a:r>
              <a:rPr lang="es-ES" dirty="0" err="1"/>
              <a:t>return</a:t>
            </a:r>
            <a:r>
              <a:rPr lang="es-ES" dirty="0"/>
              <a:t> tokens</a:t>
            </a:r>
          </a:p>
          <a:p>
            <a:endParaRPr lang="es-ES" dirty="0"/>
          </a:p>
          <a:p>
            <a:r>
              <a:rPr lang="es-ES" dirty="0"/>
              <a:t>        </a:t>
            </a:r>
            <a:r>
              <a:rPr lang="es-ES" dirty="0" err="1"/>
              <a:t>except</a:t>
            </a:r>
            <a:r>
              <a:rPr lang="es-ES" dirty="0"/>
              <a:t> </a:t>
            </a:r>
            <a:r>
              <a:rPr lang="es-ES" dirty="0" err="1"/>
              <a:t>Exception</a:t>
            </a:r>
            <a:r>
              <a:rPr lang="es-ES" dirty="0"/>
              <a:t> as </a:t>
            </a:r>
            <a:r>
              <a:rPr lang="es-ES" dirty="0" err="1"/>
              <a:t>exc</a:t>
            </a:r>
            <a:r>
              <a:rPr lang="es-ES" dirty="0"/>
              <a:t>:</a:t>
            </a:r>
          </a:p>
          <a:p>
            <a:r>
              <a:rPr lang="es-ES" dirty="0"/>
              <a:t>            </a:t>
            </a:r>
            <a:r>
              <a:rPr lang="es-ES" dirty="0" err="1"/>
              <a:t>return</a:t>
            </a:r>
            <a:r>
              <a:rPr lang="es-ES" dirty="0"/>
              <a:t> '</a:t>
            </a:r>
            <a:r>
              <a:rPr lang="es-ES" dirty="0" err="1"/>
              <a:t>exc</a:t>
            </a:r>
            <a:r>
              <a:rPr lang="es-ES" dirty="0"/>
              <a:t> at </a:t>
            </a:r>
            <a:r>
              <a:rPr lang="es-ES" dirty="0" err="1"/>
              <a:t>tokenize</a:t>
            </a:r>
            <a:r>
              <a:rPr lang="es-ES" dirty="0"/>
              <a:t>: ' + </a:t>
            </a:r>
            <a:r>
              <a:rPr lang="es-ES" dirty="0" err="1"/>
              <a:t>str</a:t>
            </a:r>
            <a:r>
              <a:rPr lang="es-ES" dirty="0"/>
              <a:t>(</a:t>
            </a:r>
            <a:r>
              <a:rPr lang="es-ES" dirty="0" err="1"/>
              <a:t>exc</a:t>
            </a:r>
            <a:r>
              <a:rPr lang="es-ES" dirty="0"/>
              <a:t>)</a:t>
            </a:r>
          </a:p>
          <a:p>
            <a:r>
              <a:rPr lang="es-ES" dirty="0"/>
              <a:t>        </a:t>
            </a:r>
          </a:p>
          <a:p>
            <a:r>
              <a:rPr lang="es-ES" dirty="0"/>
              <a:t>    </a:t>
            </a:r>
            <a:r>
              <a:rPr lang="es-ES" dirty="0" err="1"/>
              <a:t>def</a:t>
            </a:r>
            <a:r>
              <a:rPr lang="es-ES" dirty="0"/>
              <a:t> </a:t>
            </a:r>
            <a:r>
              <a:rPr lang="es-ES" dirty="0" err="1"/>
              <a:t>sentence_tokens_to_lower</a:t>
            </a:r>
            <a:r>
              <a:rPr lang="es-ES" dirty="0"/>
              <a:t>(</a:t>
            </a:r>
            <a:r>
              <a:rPr lang="es-ES" dirty="0" err="1"/>
              <a:t>self</a:t>
            </a:r>
            <a:r>
              <a:rPr lang="es-ES" dirty="0"/>
              <a:t>, </a:t>
            </a:r>
            <a:r>
              <a:rPr lang="es-ES" dirty="0" err="1"/>
              <a:t>text</a:t>
            </a:r>
            <a:r>
              <a:rPr lang="es-ES" dirty="0"/>
              <a:t>):</a:t>
            </a:r>
          </a:p>
          <a:p>
            <a:r>
              <a:rPr lang="es-ES" dirty="0"/>
              <a:t>        """</a:t>
            </a:r>
          </a:p>
          <a:p>
            <a:r>
              <a:rPr lang="es-ES" dirty="0"/>
              <a:t>        </a:t>
            </a:r>
            <a:r>
              <a:rPr lang="es-ES" dirty="0" err="1"/>
              <a:t>Converts</a:t>
            </a:r>
            <a:r>
              <a:rPr lang="es-ES" dirty="0"/>
              <a:t> </a:t>
            </a:r>
            <a:r>
              <a:rPr lang="es-ES" dirty="0" err="1"/>
              <a:t>sentence</a:t>
            </a:r>
            <a:r>
              <a:rPr lang="es-ES" dirty="0"/>
              <a:t> tokens </a:t>
            </a:r>
            <a:r>
              <a:rPr lang="es-ES" dirty="0" err="1"/>
              <a:t>to</a:t>
            </a:r>
            <a:r>
              <a:rPr lang="es-ES" dirty="0"/>
              <a:t> </a:t>
            </a:r>
            <a:r>
              <a:rPr lang="es-ES" dirty="0" err="1"/>
              <a:t>lowercase</a:t>
            </a:r>
            <a:r>
              <a:rPr lang="es-ES" dirty="0"/>
              <a:t>.</a:t>
            </a:r>
          </a:p>
          <a:p>
            <a:endParaRPr lang="es-ES" dirty="0"/>
          </a:p>
          <a:p>
            <a:r>
              <a:rPr lang="es-ES" dirty="0"/>
              <a:t>        </a:t>
            </a:r>
            <a:r>
              <a:rPr lang="es-ES" dirty="0" err="1"/>
              <a:t>Args</a:t>
            </a:r>
            <a:r>
              <a:rPr lang="es-ES" dirty="0"/>
              <a:t>:</a:t>
            </a:r>
          </a:p>
          <a:p>
            <a:r>
              <a:rPr lang="es-ES" dirty="0"/>
              <a:t>            </a:t>
            </a:r>
            <a:r>
              <a:rPr lang="es-ES" dirty="0" err="1"/>
              <a:t>text</a:t>
            </a:r>
            <a:r>
              <a:rPr lang="es-ES" dirty="0"/>
              <a:t> (</a:t>
            </a:r>
            <a:r>
              <a:rPr lang="es-ES" dirty="0" err="1"/>
              <a:t>list</a:t>
            </a:r>
            <a:r>
              <a:rPr lang="es-ES" dirty="0"/>
              <a:t>): A </a:t>
            </a:r>
            <a:r>
              <a:rPr lang="es-ES" dirty="0" err="1"/>
              <a:t>list</a:t>
            </a:r>
            <a:r>
              <a:rPr lang="es-ES" dirty="0"/>
              <a:t> </a:t>
            </a:r>
            <a:r>
              <a:rPr lang="es-ES" dirty="0" err="1"/>
              <a:t>of</a:t>
            </a:r>
            <a:r>
              <a:rPr lang="es-ES" dirty="0"/>
              <a:t> </a:t>
            </a:r>
            <a:r>
              <a:rPr lang="es-ES" dirty="0" err="1"/>
              <a:t>sentence</a:t>
            </a:r>
            <a:r>
              <a:rPr lang="es-ES" dirty="0"/>
              <a:t> tokens.</a:t>
            </a:r>
          </a:p>
          <a:p>
            <a:endParaRPr lang="es-ES" dirty="0"/>
          </a:p>
          <a:p>
            <a:r>
              <a:rPr lang="es-ES" dirty="0"/>
              <a:t>        </a:t>
            </a:r>
            <a:r>
              <a:rPr lang="es-ES" dirty="0" err="1"/>
              <a:t>Returns</a:t>
            </a:r>
            <a:r>
              <a:rPr lang="es-ES" dirty="0"/>
              <a:t>:</a:t>
            </a:r>
          </a:p>
          <a:p>
            <a:r>
              <a:rPr lang="es-ES" dirty="0"/>
              <a:t>            </a:t>
            </a:r>
            <a:r>
              <a:rPr lang="es-ES" dirty="0" err="1"/>
              <a:t>list</a:t>
            </a:r>
            <a:r>
              <a:rPr lang="es-ES" dirty="0"/>
              <a:t>: A </a:t>
            </a:r>
            <a:r>
              <a:rPr lang="es-ES" dirty="0" err="1"/>
              <a:t>list</a:t>
            </a:r>
            <a:r>
              <a:rPr lang="es-ES" dirty="0"/>
              <a:t> </a:t>
            </a:r>
            <a:r>
              <a:rPr lang="es-ES" dirty="0" err="1"/>
              <a:t>of</a:t>
            </a:r>
            <a:r>
              <a:rPr lang="es-ES" dirty="0"/>
              <a:t> </a:t>
            </a:r>
            <a:r>
              <a:rPr lang="es-ES" dirty="0" err="1"/>
              <a:t>sentence</a:t>
            </a:r>
            <a:r>
              <a:rPr lang="es-ES" dirty="0"/>
              <a:t> tokens </a:t>
            </a:r>
            <a:r>
              <a:rPr lang="es-ES" dirty="0" err="1"/>
              <a:t>converted</a:t>
            </a:r>
            <a:r>
              <a:rPr lang="es-ES" dirty="0"/>
              <a:t> </a:t>
            </a:r>
            <a:r>
              <a:rPr lang="es-ES" dirty="0" err="1"/>
              <a:t>to</a:t>
            </a:r>
            <a:r>
              <a:rPr lang="es-ES" dirty="0"/>
              <a:t> </a:t>
            </a:r>
            <a:r>
              <a:rPr lang="es-ES" dirty="0" err="1"/>
              <a:t>lowercase</a:t>
            </a:r>
            <a:r>
              <a:rPr lang="es-ES" dirty="0"/>
              <a:t>.</a:t>
            </a:r>
          </a:p>
          <a:p>
            <a:endParaRPr lang="es-ES" dirty="0"/>
          </a:p>
          <a:p>
            <a:r>
              <a:rPr lang="es-ES" dirty="0"/>
              <a:t>        """</a:t>
            </a:r>
          </a:p>
          <a:p>
            <a:r>
              <a:rPr lang="es-ES" dirty="0"/>
              <a:t>        try:</a:t>
            </a:r>
          </a:p>
          <a:p>
            <a:r>
              <a:rPr lang="es-ES" dirty="0"/>
              <a:t>            </a:t>
            </a:r>
            <a:r>
              <a:rPr lang="es-ES" dirty="0" err="1"/>
              <a:t>return</a:t>
            </a:r>
            <a:r>
              <a:rPr lang="es-ES" dirty="0"/>
              <a:t> [</a:t>
            </a:r>
            <a:r>
              <a:rPr lang="es-ES" dirty="0" err="1"/>
              <a:t>tok.lower</a:t>
            </a:r>
            <a:r>
              <a:rPr lang="es-ES" dirty="0"/>
              <a:t>() </a:t>
            </a:r>
            <a:r>
              <a:rPr lang="es-ES" dirty="0" err="1"/>
              <a:t>for</a:t>
            </a:r>
            <a:r>
              <a:rPr lang="es-ES" dirty="0"/>
              <a:t> </a:t>
            </a:r>
            <a:r>
              <a:rPr lang="es-ES" dirty="0" err="1"/>
              <a:t>tok</a:t>
            </a:r>
            <a:r>
              <a:rPr lang="es-ES" dirty="0"/>
              <a:t> in </a:t>
            </a:r>
            <a:r>
              <a:rPr lang="es-ES" dirty="0" err="1"/>
              <a:t>text</a:t>
            </a:r>
            <a:r>
              <a:rPr lang="es-ES" dirty="0"/>
              <a:t> </a:t>
            </a:r>
            <a:r>
              <a:rPr lang="es-ES" dirty="0" err="1"/>
              <a:t>if</a:t>
            </a:r>
            <a:r>
              <a:rPr lang="es-ES" dirty="0"/>
              <a:t> (</a:t>
            </a:r>
            <a:r>
              <a:rPr lang="es-ES" dirty="0" err="1"/>
              <a:t>tok.isalpha</a:t>
            </a:r>
            <a:r>
              <a:rPr lang="es-ES" dirty="0"/>
              <a:t>()) </a:t>
            </a:r>
            <a:r>
              <a:rPr lang="es-ES" dirty="0" err="1"/>
              <a:t>or</a:t>
            </a:r>
            <a:r>
              <a:rPr lang="es-ES" dirty="0"/>
              <a:t> (</a:t>
            </a:r>
            <a:r>
              <a:rPr lang="es-ES" dirty="0" err="1"/>
              <a:t>tok</a:t>
            </a:r>
            <a:r>
              <a:rPr lang="es-ES" dirty="0"/>
              <a:t> == '.')] </a:t>
            </a:r>
          </a:p>
          <a:p>
            <a:r>
              <a:rPr lang="es-ES" dirty="0"/>
              <a:t>        </a:t>
            </a:r>
          </a:p>
          <a:p>
            <a:r>
              <a:rPr lang="es-ES" dirty="0"/>
              <a:t>        </a:t>
            </a:r>
            <a:r>
              <a:rPr lang="es-ES" dirty="0" err="1"/>
              <a:t>except</a:t>
            </a:r>
            <a:r>
              <a:rPr lang="es-ES" dirty="0"/>
              <a:t> </a:t>
            </a:r>
            <a:r>
              <a:rPr lang="es-ES" dirty="0" err="1"/>
              <a:t>Exception</a:t>
            </a:r>
            <a:r>
              <a:rPr lang="es-ES" dirty="0"/>
              <a:t> as </a:t>
            </a:r>
            <a:r>
              <a:rPr lang="es-ES" dirty="0" err="1"/>
              <a:t>exc</a:t>
            </a:r>
            <a:r>
              <a:rPr lang="es-ES" dirty="0"/>
              <a:t>:</a:t>
            </a:r>
          </a:p>
          <a:p>
            <a:r>
              <a:rPr lang="es-ES" dirty="0"/>
              <a:t>            </a:t>
            </a:r>
            <a:r>
              <a:rPr lang="es-ES" dirty="0" err="1"/>
              <a:t>return</a:t>
            </a:r>
            <a:r>
              <a:rPr lang="es-ES" dirty="0"/>
              <a:t> '</a:t>
            </a:r>
            <a:r>
              <a:rPr lang="es-ES" dirty="0" err="1"/>
              <a:t>exc</a:t>
            </a:r>
            <a:r>
              <a:rPr lang="es-ES" dirty="0"/>
              <a:t> at </a:t>
            </a:r>
            <a:r>
              <a:rPr lang="es-ES" dirty="0" err="1"/>
              <a:t>sentence_tokens_to_lower</a:t>
            </a:r>
            <a:r>
              <a:rPr lang="es-ES" dirty="0"/>
              <a:t>: ' + </a:t>
            </a:r>
            <a:r>
              <a:rPr lang="es-ES" dirty="0" err="1"/>
              <a:t>str</a:t>
            </a:r>
            <a:r>
              <a:rPr lang="es-ES" dirty="0"/>
              <a:t>(</a:t>
            </a:r>
            <a:r>
              <a:rPr lang="es-ES" dirty="0" err="1"/>
              <a:t>exc</a:t>
            </a:r>
            <a:r>
              <a:rPr lang="es-ES" dirty="0"/>
              <a:t>)</a:t>
            </a:r>
          </a:p>
          <a:p>
            <a:r>
              <a:rPr lang="es-ES" dirty="0"/>
              <a:t>        </a:t>
            </a:r>
          </a:p>
          <a:p>
            <a:r>
              <a:rPr lang="es-ES" dirty="0"/>
              <a:t>    </a:t>
            </a:r>
            <a:r>
              <a:rPr lang="es-ES" dirty="0" err="1"/>
              <a:t>def</a:t>
            </a:r>
            <a:r>
              <a:rPr lang="es-ES" dirty="0"/>
              <a:t> </a:t>
            </a:r>
            <a:r>
              <a:rPr lang="es-ES" dirty="0" err="1"/>
              <a:t>remove_stopwords</a:t>
            </a:r>
            <a:r>
              <a:rPr lang="es-ES" dirty="0"/>
              <a:t>(</a:t>
            </a:r>
            <a:r>
              <a:rPr lang="es-ES" dirty="0" err="1"/>
              <a:t>self</a:t>
            </a:r>
            <a:r>
              <a:rPr lang="es-ES" dirty="0"/>
              <a:t>, </a:t>
            </a:r>
            <a:r>
              <a:rPr lang="es-ES" dirty="0" err="1"/>
              <a:t>tokenized_text</a:t>
            </a:r>
            <a:r>
              <a:rPr lang="es-ES" dirty="0"/>
              <a:t>):</a:t>
            </a:r>
          </a:p>
          <a:p>
            <a:r>
              <a:rPr lang="es-ES" dirty="0"/>
              <a:t>        """</a:t>
            </a:r>
          </a:p>
          <a:p>
            <a:r>
              <a:rPr lang="es-ES" dirty="0"/>
              <a:t>        </a:t>
            </a:r>
            <a:r>
              <a:rPr lang="es-ES" dirty="0" err="1"/>
              <a:t>Remove</a:t>
            </a:r>
            <a:r>
              <a:rPr lang="es-ES" dirty="0"/>
              <a:t> </a:t>
            </a:r>
            <a:r>
              <a:rPr lang="es-ES" dirty="0" err="1"/>
              <a:t>stopwords</a:t>
            </a:r>
            <a:r>
              <a:rPr lang="es-ES" dirty="0"/>
              <a:t> </a:t>
            </a:r>
            <a:r>
              <a:rPr lang="es-ES" dirty="0" err="1"/>
              <a:t>from</a:t>
            </a:r>
            <a:r>
              <a:rPr lang="es-ES" dirty="0"/>
              <a:t> a </a:t>
            </a:r>
            <a:r>
              <a:rPr lang="es-ES" dirty="0" err="1"/>
              <a:t>tokenized</a:t>
            </a:r>
            <a:r>
              <a:rPr lang="es-ES" dirty="0"/>
              <a:t> </a:t>
            </a:r>
            <a:r>
              <a:rPr lang="es-ES" dirty="0" err="1"/>
              <a:t>text</a:t>
            </a:r>
            <a:r>
              <a:rPr lang="es-ES" dirty="0"/>
              <a:t>.</a:t>
            </a:r>
          </a:p>
          <a:p>
            <a:endParaRPr lang="es-ES" dirty="0"/>
          </a:p>
          <a:p>
            <a:r>
              <a:rPr lang="es-ES" dirty="0"/>
              <a:t>        </a:t>
            </a:r>
            <a:r>
              <a:rPr lang="es-ES" dirty="0" err="1"/>
              <a:t>Args</a:t>
            </a:r>
            <a:r>
              <a:rPr lang="es-ES" dirty="0"/>
              <a:t>:</a:t>
            </a:r>
          </a:p>
          <a:p>
            <a:r>
              <a:rPr lang="es-ES" dirty="0"/>
              <a:t>            </a:t>
            </a:r>
            <a:r>
              <a:rPr lang="es-ES" dirty="0" err="1"/>
              <a:t>tokenized_text</a:t>
            </a:r>
            <a:r>
              <a:rPr lang="es-ES" dirty="0"/>
              <a:t> (</a:t>
            </a:r>
            <a:r>
              <a:rPr lang="es-ES" dirty="0" err="1"/>
              <a:t>list</a:t>
            </a:r>
            <a:r>
              <a:rPr lang="es-ES" dirty="0"/>
              <a:t>): </a:t>
            </a:r>
            <a:r>
              <a:rPr lang="es-ES" dirty="0" err="1"/>
              <a:t>The</a:t>
            </a:r>
            <a:r>
              <a:rPr lang="es-ES" dirty="0"/>
              <a:t> </a:t>
            </a:r>
            <a:r>
              <a:rPr lang="es-ES" dirty="0" err="1"/>
              <a:t>tokenized</a:t>
            </a:r>
            <a:r>
              <a:rPr lang="es-ES" dirty="0"/>
              <a:t> </a:t>
            </a:r>
            <a:r>
              <a:rPr lang="es-ES" dirty="0" err="1"/>
              <a:t>text</a:t>
            </a:r>
            <a:r>
              <a:rPr lang="es-ES" dirty="0"/>
              <a:t> </a:t>
            </a:r>
            <a:r>
              <a:rPr lang="es-ES" dirty="0" err="1"/>
              <a:t>to</a:t>
            </a:r>
            <a:r>
              <a:rPr lang="es-ES" dirty="0"/>
              <a:t> </a:t>
            </a:r>
            <a:r>
              <a:rPr lang="es-ES" dirty="0" err="1"/>
              <a:t>remove</a:t>
            </a:r>
            <a:r>
              <a:rPr lang="es-ES" dirty="0"/>
              <a:t> </a:t>
            </a:r>
            <a:r>
              <a:rPr lang="es-ES" dirty="0" err="1"/>
              <a:t>stopwords</a:t>
            </a:r>
            <a:r>
              <a:rPr lang="es-ES" dirty="0"/>
              <a:t> </a:t>
            </a:r>
            <a:r>
              <a:rPr lang="es-ES" dirty="0" err="1"/>
              <a:t>from</a:t>
            </a:r>
            <a:r>
              <a:rPr lang="es-ES" dirty="0"/>
              <a:t>.</a:t>
            </a:r>
          </a:p>
          <a:p>
            <a:endParaRPr lang="es-ES" dirty="0"/>
          </a:p>
          <a:p>
            <a:r>
              <a:rPr lang="es-ES" dirty="0"/>
              <a:t>        </a:t>
            </a:r>
            <a:r>
              <a:rPr lang="es-ES" dirty="0" err="1"/>
              <a:t>Returns</a:t>
            </a:r>
            <a:r>
              <a:rPr lang="es-ES" dirty="0"/>
              <a:t>:</a:t>
            </a:r>
          </a:p>
          <a:p>
            <a:r>
              <a:rPr lang="es-ES" dirty="0"/>
              <a:t>            </a:t>
            </a:r>
            <a:r>
              <a:rPr lang="es-ES" dirty="0" err="1"/>
              <a:t>list</a:t>
            </a:r>
            <a:r>
              <a:rPr lang="es-ES" dirty="0"/>
              <a:t>: A </a:t>
            </a:r>
            <a:r>
              <a:rPr lang="es-ES" dirty="0" err="1"/>
              <a:t>list</a:t>
            </a:r>
            <a:r>
              <a:rPr lang="es-ES" dirty="0"/>
              <a:t> </a:t>
            </a:r>
            <a:r>
              <a:rPr lang="es-ES" dirty="0" err="1"/>
              <a:t>of</a:t>
            </a:r>
            <a:r>
              <a:rPr lang="es-ES" dirty="0"/>
              <a:t> tokens </a:t>
            </a:r>
            <a:r>
              <a:rPr lang="es-ES" dirty="0" err="1"/>
              <a:t>without</a:t>
            </a:r>
            <a:r>
              <a:rPr lang="es-ES" dirty="0"/>
              <a:t> </a:t>
            </a:r>
            <a:r>
              <a:rPr lang="es-ES" dirty="0" err="1"/>
              <a:t>stopwords</a:t>
            </a:r>
            <a:r>
              <a:rPr lang="es-ES" dirty="0"/>
              <a:t>.</a:t>
            </a:r>
          </a:p>
          <a:p>
            <a:endParaRPr lang="es-ES" dirty="0"/>
          </a:p>
          <a:p>
            <a:r>
              <a:rPr lang="es-ES" dirty="0"/>
              <a:t>        """</a:t>
            </a:r>
          </a:p>
          <a:p>
            <a:r>
              <a:rPr lang="es-ES" dirty="0"/>
              <a:t>        try:</a:t>
            </a:r>
          </a:p>
          <a:p>
            <a:r>
              <a:rPr lang="es-ES" dirty="0"/>
              <a:t>            </a:t>
            </a:r>
            <a:r>
              <a:rPr lang="es-ES" dirty="0" err="1"/>
              <a:t>import</a:t>
            </a:r>
            <a:r>
              <a:rPr lang="es-ES" dirty="0"/>
              <a:t> </a:t>
            </a:r>
            <a:r>
              <a:rPr lang="es-ES" dirty="0" err="1"/>
              <a:t>nltk</a:t>
            </a:r>
            <a:endParaRPr lang="es-ES" dirty="0"/>
          </a:p>
          <a:p>
            <a:endParaRPr lang="es-ES" dirty="0"/>
          </a:p>
          <a:p>
            <a:r>
              <a:rPr lang="es-ES" dirty="0"/>
              <a:t>            </a:t>
            </a:r>
            <a:r>
              <a:rPr lang="es-ES" dirty="0" err="1"/>
              <a:t>stopwords</a:t>
            </a:r>
            <a:r>
              <a:rPr lang="es-ES" dirty="0"/>
              <a:t> = </a:t>
            </a:r>
            <a:r>
              <a:rPr lang="es-ES" dirty="0" err="1"/>
              <a:t>nltk.corpus.stopwords.words</a:t>
            </a:r>
            <a:r>
              <a:rPr lang="es-ES" dirty="0"/>
              <a:t>('</a:t>
            </a:r>
            <a:r>
              <a:rPr lang="es-ES" dirty="0" err="1"/>
              <a:t>english</a:t>
            </a:r>
            <a:r>
              <a:rPr lang="es-ES" dirty="0"/>
              <a:t>')</a:t>
            </a:r>
          </a:p>
          <a:p>
            <a:r>
              <a:rPr lang="es-ES" dirty="0"/>
              <a:t>            </a:t>
            </a:r>
            <a:r>
              <a:rPr lang="es-ES" dirty="0" err="1"/>
              <a:t>text_without_stopwords</a:t>
            </a:r>
            <a:r>
              <a:rPr lang="es-ES" dirty="0"/>
              <a:t> = [</a:t>
            </a:r>
            <a:r>
              <a:rPr lang="es-ES" dirty="0" err="1"/>
              <a:t>word</a:t>
            </a:r>
            <a:r>
              <a:rPr lang="es-ES" dirty="0"/>
              <a:t> </a:t>
            </a:r>
            <a:r>
              <a:rPr lang="es-ES" dirty="0" err="1"/>
              <a:t>for</a:t>
            </a:r>
            <a:r>
              <a:rPr lang="es-ES" dirty="0"/>
              <a:t> </a:t>
            </a:r>
            <a:r>
              <a:rPr lang="es-ES" dirty="0" err="1"/>
              <a:t>word</a:t>
            </a:r>
            <a:r>
              <a:rPr lang="es-ES" dirty="0"/>
              <a:t> in </a:t>
            </a:r>
            <a:r>
              <a:rPr lang="es-ES" dirty="0" err="1"/>
              <a:t>tokenized_text</a:t>
            </a:r>
            <a:r>
              <a:rPr lang="es-ES" dirty="0"/>
              <a:t> </a:t>
            </a:r>
            <a:r>
              <a:rPr lang="es-ES" dirty="0" err="1"/>
              <a:t>if</a:t>
            </a:r>
            <a:r>
              <a:rPr lang="es-ES" dirty="0"/>
              <a:t> </a:t>
            </a:r>
            <a:r>
              <a:rPr lang="es-ES" dirty="0" err="1"/>
              <a:t>word</a:t>
            </a:r>
            <a:r>
              <a:rPr lang="es-ES" dirty="0"/>
              <a:t> </a:t>
            </a:r>
            <a:r>
              <a:rPr lang="es-ES" dirty="0" err="1"/>
              <a:t>not</a:t>
            </a:r>
            <a:r>
              <a:rPr lang="es-ES" dirty="0"/>
              <a:t> in </a:t>
            </a:r>
            <a:r>
              <a:rPr lang="es-ES" dirty="0" err="1"/>
              <a:t>stopwords</a:t>
            </a:r>
            <a:r>
              <a:rPr lang="es-ES" dirty="0"/>
              <a:t>]</a:t>
            </a:r>
          </a:p>
          <a:p>
            <a:endParaRPr lang="es-ES" dirty="0"/>
          </a:p>
          <a:p>
            <a:r>
              <a:rPr lang="es-ES" dirty="0"/>
              <a:t>            </a:t>
            </a:r>
            <a:r>
              <a:rPr lang="es-ES" dirty="0" err="1"/>
              <a:t>return</a:t>
            </a:r>
            <a:r>
              <a:rPr lang="es-ES" dirty="0"/>
              <a:t> </a:t>
            </a:r>
            <a:r>
              <a:rPr lang="es-ES" dirty="0" err="1"/>
              <a:t>text_without_stopwords</a:t>
            </a:r>
            <a:endParaRPr lang="es-ES" dirty="0"/>
          </a:p>
          <a:p>
            <a:endParaRPr lang="es-ES" dirty="0"/>
          </a:p>
          <a:p>
            <a:r>
              <a:rPr lang="es-ES" dirty="0"/>
              <a:t>        </a:t>
            </a:r>
            <a:r>
              <a:rPr lang="es-ES" dirty="0" err="1"/>
              <a:t>except</a:t>
            </a:r>
            <a:r>
              <a:rPr lang="es-ES" dirty="0"/>
              <a:t> </a:t>
            </a:r>
            <a:r>
              <a:rPr lang="es-ES" dirty="0" err="1"/>
              <a:t>Exception</a:t>
            </a:r>
            <a:r>
              <a:rPr lang="es-ES" dirty="0"/>
              <a:t> as </a:t>
            </a:r>
            <a:r>
              <a:rPr lang="es-ES" dirty="0" err="1"/>
              <a:t>exc</a:t>
            </a:r>
            <a:r>
              <a:rPr lang="es-ES" dirty="0"/>
              <a:t>:</a:t>
            </a:r>
          </a:p>
          <a:p>
            <a:r>
              <a:rPr lang="es-ES" dirty="0"/>
              <a:t>            </a:t>
            </a:r>
            <a:r>
              <a:rPr lang="es-ES" dirty="0" err="1"/>
              <a:t>return</a:t>
            </a:r>
            <a:r>
              <a:rPr lang="es-ES" dirty="0"/>
              <a:t> '</a:t>
            </a:r>
            <a:r>
              <a:rPr lang="es-ES" dirty="0" err="1"/>
              <a:t>exc</a:t>
            </a:r>
            <a:r>
              <a:rPr lang="es-ES" dirty="0"/>
              <a:t> at </a:t>
            </a:r>
            <a:r>
              <a:rPr lang="es-ES" dirty="0" err="1"/>
              <a:t>remove_stopwords</a:t>
            </a:r>
            <a:r>
              <a:rPr lang="es-ES" dirty="0"/>
              <a:t>: ' + </a:t>
            </a:r>
            <a:r>
              <a:rPr lang="es-ES" dirty="0" err="1"/>
              <a:t>str</a:t>
            </a:r>
            <a:r>
              <a:rPr lang="es-ES" dirty="0"/>
              <a:t>(</a:t>
            </a:r>
            <a:r>
              <a:rPr lang="es-ES" dirty="0" err="1"/>
              <a:t>exc</a:t>
            </a:r>
            <a:r>
              <a:rPr lang="es-ES" dirty="0"/>
              <a:t>)</a:t>
            </a:r>
          </a:p>
          <a:p>
            <a:endParaRPr lang="es-ES" dirty="0"/>
          </a:p>
          <a:p>
            <a:r>
              <a:rPr lang="es-ES" dirty="0"/>
              <a:t>    </a:t>
            </a:r>
            <a:r>
              <a:rPr lang="es-ES" dirty="0" err="1"/>
              <a:t>def</a:t>
            </a:r>
            <a:r>
              <a:rPr lang="es-ES" dirty="0"/>
              <a:t> </a:t>
            </a:r>
            <a:r>
              <a:rPr lang="es-ES" dirty="0" err="1"/>
              <a:t>lemmatize</a:t>
            </a:r>
            <a:r>
              <a:rPr lang="es-ES" dirty="0"/>
              <a:t>(</a:t>
            </a:r>
            <a:r>
              <a:rPr lang="es-ES" dirty="0" err="1"/>
              <a:t>self</a:t>
            </a:r>
            <a:r>
              <a:rPr lang="es-ES" dirty="0"/>
              <a:t>, </a:t>
            </a:r>
            <a:r>
              <a:rPr lang="es-ES" dirty="0" err="1"/>
              <a:t>tokenized_text</a:t>
            </a:r>
            <a:r>
              <a:rPr lang="es-ES" dirty="0"/>
              <a:t>):</a:t>
            </a:r>
          </a:p>
          <a:p>
            <a:r>
              <a:rPr lang="es-ES" dirty="0"/>
              <a:t>        """</a:t>
            </a:r>
          </a:p>
          <a:p>
            <a:r>
              <a:rPr lang="es-ES" dirty="0"/>
              <a:t>        </a:t>
            </a:r>
            <a:r>
              <a:rPr lang="es-ES" dirty="0" err="1"/>
              <a:t>Lemmatize</a:t>
            </a:r>
            <a:r>
              <a:rPr lang="es-ES" dirty="0"/>
              <a:t> a </a:t>
            </a:r>
            <a:r>
              <a:rPr lang="es-ES" dirty="0" err="1"/>
              <a:t>tokenized</a:t>
            </a:r>
            <a:r>
              <a:rPr lang="es-ES" dirty="0"/>
              <a:t> </a:t>
            </a:r>
            <a:r>
              <a:rPr lang="es-ES" dirty="0" err="1"/>
              <a:t>text</a:t>
            </a:r>
            <a:r>
              <a:rPr lang="es-ES" dirty="0"/>
              <a:t>.</a:t>
            </a:r>
          </a:p>
          <a:p>
            <a:endParaRPr lang="es-ES" dirty="0"/>
          </a:p>
          <a:p>
            <a:r>
              <a:rPr lang="es-ES" dirty="0"/>
              <a:t>        </a:t>
            </a:r>
            <a:r>
              <a:rPr lang="es-ES" dirty="0" err="1"/>
              <a:t>Args</a:t>
            </a:r>
            <a:r>
              <a:rPr lang="es-ES" dirty="0"/>
              <a:t>:</a:t>
            </a:r>
          </a:p>
          <a:p>
            <a:r>
              <a:rPr lang="es-ES" dirty="0"/>
              <a:t>            </a:t>
            </a:r>
            <a:r>
              <a:rPr lang="es-ES" dirty="0" err="1"/>
              <a:t>tokenized_text</a:t>
            </a:r>
            <a:r>
              <a:rPr lang="es-ES" dirty="0"/>
              <a:t> (</a:t>
            </a:r>
            <a:r>
              <a:rPr lang="es-ES" dirty="0" err="1"/>
              <a:t>list</a:t>
            </a:r>
            <a:r>
              <a:rPr lang="es-ES" dirty="0"/>
              <a:t>): </a:t>
            </a:r>
            <a:r>
              <a:rPr lang="es-ES" dirty="0" err="1"/>
              <a:t>The</a:t>
            </a:r>
            <a:r>
              <a:rPr lang="es-ES" dirty="0"/>
              <a:t> </a:t>
            </a:r>
            <a:r>
              <a:rPr lang="es-ES" dirty="0" err="1"/>
              <a:t>tokenized</a:t>
            </a:r>
            <a:r>
              <a:rPr lang="es-ES" dirty="0"/>
              <a:t> </a:t>
            </a:r>
            <a:r>
              <a:rPr lang="es-ES" dirty="0" err="1"/>
              <a:t>text</a:t>
            </a:r>
            <a:r>
              <a:rPr lang="es-ES" dirty="0"/>
              <a:t> </a:t>
            </a:r>
            <a:r>
              <a:rPr lang="es-ES" dirty="0" err="1"/>
              <a:t>to</a:t>
            </a:r>
            <a:r>
              <a:rPr lang="es-ES" dirty="0"/>
              <a:t> </a:t>
            </a:r>
            <a:r>
              <a:rPr lang="es-ES" dirty="0" err="1"/>
              <a:t>lemmatize</a:t>
            </a:r>
            <a:r>
              <a:rPr lang="es-ES" dirty="0"/>
              <a:t>.</a:t>
            </a:r>
          </a:p>
          <a:p>
            <a:endParaRPr lang="es-ES" dirty="0"/>
          </a:p>
          <a:p>
            <a:r>
              <a:rPr lang="es-ES" dirty="0"/>
              <a:t>        </a:t>
            </a:r>
            <a:r>
              <a:rPr lang="es-ES" dirty="0" err="1"/>
              <a:t>Returns</a:t>
            </a:r>
            <a:r>
              <a:rPr lang="es-ES" dirty="0"/>
              <a:t>:</a:t>
            </a:r>
          </a:p>
          <a:p>
            <a:r>
              <a:rPr lang="es-ES" dirty="0"/>
              <a:t>            </a:t>
            </a:r>
            <a:r>
              <a:rPr lang="es-ES" dirty="0" err="1"/>
              <a:t>list</a:t>
            </a:r>
            <a:r>
              <a:rPr lang="es-ES" dirty="0"/>
              <a:t>: A </a:t>
            </a:r>
            <a:r>
              <a:rPr lang="es-ES" dirty="0" err="1"/>
              <a:t>list</a:t>
            </a:r>
            <a:r>
              <a:rPr lang="es-ES" dirty="0"/>
              <a:t> </a:t>
            </a:r>
            <a:r>
              <a:rPr lang="es-ES" dirty="0" err="1"/>
              <a:t>of</a:t>
            </a:r>
            <a:r>
              <a:rPr lang="es-ES" dirty="0"/>
              <a:t> </a:t>
            </a:r>
            <a:r>
              <a:rPr lang="es-ES" dirty="0" err="1"/>
              <a:t>lemmatized</a:t>
            </a:r>
            <a:r>
              <a:rPr lang="es-ES" dirty="0"/>
              <a:t> tokens.</a:t>
            </a:r>
          </a:p>
          <a:p>
            <a:endParaRPr lang="es-ES" dirty="0"/>
          </a:p>
          <a:p>
            <a:r>
              <a:rPr lang="es-ES" dirty="0"/>
              <a:t>        """</a:t>
            </a:r>
          </a:p>
          <a:p>
            <a:r>
              <a:rPr lang="es-ES" dirty="0"/>
              <a:t>        try:</a:t>
            </a:r>
          </a:p>
          <a:p>
            <a:r>
              <a:rPr lang="es-ES" dirty="0"/>
              <a:t>            </a:t>
            </a:r>
            <a:r>
              <a:rPr lang="es-ES" dirty="0" err="1"/>
              <a:t>import</a:t>
            </a:r>
            <a:r>
              <a:rPr lang="es-ES" dirty="0"/>
              <a:t> </a:t>
            </a:r>
            <a:r>
              <a:rPr lang="es-ES" dirty="0" err="1"/>
              <a:t>nltk</a:t>
            </a:r>
            <a:endParaRPr lang="es-ES" dirty="0"/>
          </a:p>
          <a:p>
            <a:endParaRPr lang="es-ES" dirty="0"/>
          </a:p>
          <a:p>
            <a:r>
              <a:rPr lang="es-ES" dirty="0"/>
              <a:t>            </a:t>
            </a:r>
            <a:r>
              <a:rPr lang="es-ES" dirty="0" err="1"/>
              <a:t>wn</a:t>
            </a:r>
            <a:r>
              <a:rPr lang="es-ES" dirty="0"/>
              <a:t> = </a:t>
            </a:r>
            <a:r>
              <a:rPr lang="es-ES" dirty="0" err="1"/>
              <a:t>nltk.WordNetLemmatizer</a:t>
            </a:r>
            <a:r>
              <a:rPr lang="es-ES" dirty="0"/>
              <a:t>()</a:t>
            </a:r>
          </a:p>
          <a:p>
            <a:r>
              <a:rPr lang="es-ES" dirty="0"/>
              <a:t>            </a:t>
            </a:r>
            <a:r>
              <a:rPr lang="es-ES" dirty="0" err="1"/>
              <a:t>lemmatized_text</a:t>
            </a:r>
            <a:r>
              <a:rPr lang="es-ES" dirty="0"/>
              <a:t> = [</a:t>
            </a:r>
            <a:r>
              <a:rPr lang="es-ES" dirty="0" err="1"/>
              <a:t>wn.lemmatize</a:t>
            </a:r>
            <a:r>
              <a:rPr lang="es-ES" dirty="0"/>
              <a:t>(</a:t>
            </a:r>
            <a:r>
              <a:rPr lang="es-ES" dirty="0" err="1"/>
              <a:t>word</a:t>
            </a:r>
            <a:r>
              <a:rPr lang="es-ES" dirty="0"/>
              <a:t>) </a:t>
            </a:r>
            <a:r>
              <a:rPr lang="es-ES" dirty="0" err="1"/>
              <a:t>for</a:t>
            </a:r>
            <a:r>
              <a:rPr lang="es-ES" dirty="0"/>
              <a:t> </a:t>
            </a:r>
            <a:r>
              <a:rPr lang="es-ES" dirty="0" err="1"/>
              <a:t>word</a:t>
            </a:r>
            <a:r>
              <a:rPr lang="es-ES" dirty="0"/>
              <a:t> in </a:t>
            </a:r>
            <a:r>
              <a:rPr lang="es-ES" dirty="0" err="1"/>
              <a:t>tokenized_text</a:t>
            </a:r>
            <a:r>
              <a:rPr lang="es-ES" dirty="0"/>
              <a:t>]</a:t>
            </a:r>
          </a:p>
          <a:p>
            <a:endParaRPr lang="es-ES" dirty="0"/>
          </a:p>
          <a:p>
            <a:r>
              <a:rPr lang="es-ES" dirty="0"/>
              <a:t>            </a:t>
            </a:r>
            <a:r>
              <a:rPr lang="es-ES" dirty="0" err="1"/>
              <a:t>return</a:t>
            </a:r>
            <a:r>
              <a:rPr lang="es-ES" dirty="0"/>
              <a:t> </a:t>
            </a:r>
            <a:r>
              <a:rPr lang="es-ES" dirty="0" err="1"/>
              <a:t>lemmatized_text</a:t>
            </a:r>
            <a:endParaRPr lang="es-ES" dirty="0"/>
          </a:p>
          <a:p>
            <a:endParaRPr lang="es-ES" dirty="0"/>
          </a:p>
          <a:p>
            <a:r>
              <a:rPr lang="es-ES" dirty="0"/>
              <a:t>        </a:t>
            </a:r>
            <a:r>
              <a:rPr lang="es-ES" dirty="0" err="1"/>
              <a:t>except</a:t>
            </a:r>
            <a:r>
              <a:rPr lang="es-ES" dirty="0"/>
              <a:t> </a:t>
            </a:r>
            <a:r>
              <a:rPr lang="es-ES" dirty="0" err="1"/>
              <a:t>Exception</a:t>
            </a:r>
            <a:r>
              <a:rPr lang="es-ES" dirty="0"/>
              <a:t> as </a:t>
            </a:r>
            <a:r>
              <a:rPr lang="es-ES" dirty="0" err="1"/>
              <a:t>exc</a:t>
            </a:r>
            <a:r>
              <a:rPr lang="es-ES" dirty="0"/>
              <a:t>:</a:t>
            </a:r>
          </a:p>
          <a:p>
            <a:r>
              <a:rPr lang="es-ES" dirty="0"/>
              <a:t>            </a:t>
            </a:r>
            <a:r>
              <a:rPr lang="es-ES" dirty="0" err="1"/>
              <a:t>return</a:t>
            </a:r>
            <a:r>
              <a:rPr lang="es-ES" dirty="0"/>
              <a:t> '</a:t>
            </a:r>
            <a:r>
              <a:rPr lang="es-ES" dirty="0" err="1"/>
              <a:t>exc</a:t>
            </a:r>
            <a:r>
              <a:rPr lang="es-ES" dirty="0"/>
              <a:t> at </a:t>
            </a:r>
            <a:r>
              <a:rPr lang="es-ES" dirty="0" err="1"/>
              <a:t>lemmatize</a:t>
            </a:r>
            <a:r>
              <a:rPr lang="es-ES" dirty="0"/>
              <a:t>: ' + </a:t>
            </a:r>
            <a:r>
              <a:rPr lang="es-ES" dirty="0" err="1"/>
              <a:t>str</a:t>
            </a:r>
            <a:r>
              <a:rPr lang="es-ES" dirty="0"/>
              <a:t>(</a:t>
            </a:r>
            <a:r>
              <a:rPr lang="es-ES" dirty="0" err="1"/>
              <a:t>exc</a:t>
            </a:r>
            <a:r>
              <a:rPr lang="es-ES" dirty="0"/>
              <a:t>)</a:t>
            </a:r>
          </a:p>
          <a:p>
            <a:endParaRPr lang="es-ES" dirty="0"/>
          </a:p>
          <a:p>
            <a:endParaRPr lang="es-ES" dirty="0"/>
          </a:p>
          <a:p>
            <a:r>
              <a:rPr lang="es-ES" dirty="0"/>
              <a:t>    </a:t>
            </a:r>
            <a:r>
              <a:rPr lang="es-ES" dirty="0" err="1"/>
              <a:t>def</a:t>
            </a:r>
            <a:r>
              <a:rPr lang="es-ES" dirty="0"/>
              <a:t> </a:t>
            </a:r>
            <a:r>
              <a:rPr lang="es-ES" dirty="0" err="1"/>
              <a:t>process_user_messages</a:t>
            </a:r>
            <a:r>
              <a:rPr lang="es-ES" dirty="0"/>
              <a:t>(</a:t>
            </a:r>
            <a:r>
              <a:rPr lang="es-ES" dirty="0" err="1"/>
              <a:t>self</a:t>
            </a:r>
            <a:r>
              <a:rPr lang="es-ES" dirty="0"/>
              <a:t>, </a:t>
            </a:r>
            <a:r>
              <a:rPr lang="es-ES" dirty="0" err="1"/>
              <a:t>texts_data</a:t>
            </a:r>
            <a:r>
              <a:rPr lang="es-ES" dirty="0"/>
              <a:t>):</a:t>
            </a:r>
          </a:p>
          <a:p>
            <a:r>
              <a:rPr lang="es-ES" dirty="0"/>
              <a:t>        """</a:t>
            </a:r>
          </a:p>
          <a:p>
            <a:r>
              <a:rPr lang="es-ES" dirty="0"/>
              <a:t>        </a:t>
            </a:r>
            <a:r>
              <a:rPr lang="es-ES" dirty="0" err="1"/>
              <a:t>Tokenize</a:t>
            </a:r>
            <a:r>
              <a:rPr lang="es-ES" dirty="0"/>
              <a:t> and </a:t>
            </a:r>
            <a:r>
              <a:rPr lang="es-ES" dirty="0" err="1"/>
              <a:t>process</a:t>
            </a:r>
            <a:r>
              <a:rPr lang="es-ES" dirty="0"/>
              <a:t> </a:t>
            </a:r>
            <a:r>
              <a:rPr lang="es-ES" dirty="0" err="1"/>
              <a:t>user</a:t>
            </a:r>
            <a:r>
              <a:rPr lang="es-ES" dirty="0"/>
              <a:t> </a:t>
            </a:r>
            <a:r>
              <a:rPr lang="es-ES" dirty="0" err="1"/>
              <a:t>messages</a:t>
            </a:r>
            <a:r>
              <a:rPr lang="es-ES" dirty="0"/>
              <a:t>.</a:t>
            </a:r>
          </a:p>
          <a:p>
            <a:endParaRPr lang="es-ES" dirty="0"/>
          </a:p>
          <a:p>
            <a:r>
              <a:rPr lang="es-ES" dirty="0"/>
              <a:t>        </a:t>
            </a:r>
            <a:r>
              <a:rPr lang="es-ES" dirty="0" err="1"/>
              <a:t>Args</a:t>
            </a:r>
            <a:r>
              <a:rPr lang="es-ES" dirty="0"/>
              <a:t>:</a:t>
            </a:r>
          </a:p>
          <a:p>
            <a:r>
              <a:rPr lang="es-ES" dirty="0"/>
              <a:t>            </a:t>
            </a:r>
            <a:r>
              <a:rPr lang="es-ES" dirty="0" err="1"/>
              <a:t>texts_data</a:t>
            </a:r>
            <a:r>
              <a:rPr lang="es-ES" dirty="0"/>
              <a:t> (</a:t>
            </a:r>
            <a:r>
              <a:rPr lang="es-ES" dirty="0" err="1"/>
              <a:t>list</a:t>
            </a:r>
            <a:r>
              <a:rPr lang="es-ES" dirty="0"/>
              <a:t>): A </a:t>
            </a:r>
            <a:r>
              <a:rPr lang="es-ES" dirty="0" err="1"/>
              <a:t>list</a:t>
            </a:r>
            <a:r>
              <a:rPr lang="es-ES" dirty="0"/>
              <a:t> </a:t>
            </a:r>
            <a:r>
              <a:rPr lang="es-ES" dirty="0" err="1"/>
              <a:t>of</a:t>
            </a:r>
            <a:r>
              <a:rPr lang="es-ES" dirty="0"/>
              <a:t> </a:t>
            </a:r>
            <a:r>
              <a:rPr lang="es-ES" dirty="0" err="1"/>
              <a:t>user</a:t>
            </a:r>
            <a:r>
              <a:rPr lang="es-ES" dirty="0"/>
              <a:t> </a:t>
            </a:r>
            <a:r>
              <a:rPr lang="es-ES" dirty="0" err="1"/>
              <a:t>messages</a:t>
            </a:r>
            <a:r>
              <a:rPr lang="es-ES" dirty="0"/>
              <a:t>.</a:t>
            </a:r>
          </a:p>
          <a:p>
            <a:endParaRPr lang="es-ES" dirty="0"/>
          </a:p>
          <a:p>
            <a:r>
              <a:rPr lang="es-ES" dirty="0"/>
              <a:t>        </a:t>
            </a:r>
            <a:r>
              <a:rPr lang="es-ES" dirty="0" err="1"/>
              <a:t>Returns</a:t>
            </a:r>
            <a:r>
              <a:rPr lang="es-ES" dirty="0"/>
              <a:t>:</a:t>
            </a:r>
          </a:p>
          <a:p>
            <a:r>
              <a:rPr lang="es-ES" dirty="0"/>
              <a:t>            </a:t>
            </a:r>
            <a:r>
              <a:rPr lang="es-ES" dirty="0" err="1"/>
              <a:t>list</a:t>
            </a:r>
            <a:r>
              <a:rPr lang="es-ES" dirty="0"/>
              <a:t>: A </a:t>
            </a:r>
            <a:r>
              <a:rPr lang="es-ES" dirty="0" err="1"/>
              <a:t>list</a:t>
            </a:r>
            <a:r>
              <a:rPr lang="es-ES" dirty="0"/>
              <a:t> </a:t>
            </a:r>
            <a:r>
              <a:rPr lang="es-ES" dirty="0" err="1"/>
              <a:t>of</a:t>
            </a:r>
            <a:r>
              <a:rPr lang="es-ES" dirty="0"/>
              <a:t> </a:t>
            </a:r>
            <a:r>
              <a:rPr lang="es-ES" dirty="0" err="1"/>
              <a:t>tokenized</a:t>
            </a:r>
            <a:r>
              <a:rPr lang="es-ES" dirty="0"/>
              <a:t> and </a:t>
            </a:r>
            <a:r>
              <a:rPr lang="es-ES" dirty="0" err="1"/>
              <a:t>processed</a:t>
            </a:r>
            <a:r>
              <a:rPr lang="es-ES" dirty="0"/>
              <a:t> </a:t>
            </a:r>
            <a:r>
              <a:rPr lang="es-ES" dirty="0" err="1"/>
              <a:t>user</a:t>
            </a:r>
            <a:r>
              <a:rPr lang="es-ES" dirty="0"/>
              <a:t> </a:t>
            </a:r>
            <a:r>
              <a:rPr lang="es-ES" dirty="0" err="1"/>
              <a:t>messages</a:t>
            </a:r>
            <a:r>
              <a:rPr lang="es-ES" dirty="0"/>
              <a:t>.</a:t>
            </a:r>
          </a:p>
          <a:p>
            <a:endParaRPr lang="es-ES" dirty="0"/>
          </a:p>
          <a:p>
            <a:r>
              <a:rPr lang="es-ES" dirty="0"/>
              <a:t>        """</a:t>
            </a:r>
          </a:p>
          <a:p>
            <a:r>
              <a:rPr lang="es-ES" dirty="0"/>
              <a:t>        try:</a:t>
            </a:r>
          </a:p>
          <a:p>
            <a:r>
              <a:rPr lang="es-ES" dirty="0"/>
              <a:t>            </a:t>
            </a:r>
            <a:r>
              <a:rPr lang="es-ES" dirty="0" err="1"/>
              <a:t>texts_data</a:t>
            </a:r>
            <a:r>
              <a:rPr lang="es-ES" dirty="0"/>
              <a:t> = [</a:t>
            </a:r>
            <a:r>
              <a:rPr lang="es-ES" dirty="0" err="1"/>
              <a:t>self.remove_punctuation</a:t>
            </a:r>
            <a:r>
              <a:rPr lang="es-ES" dirty="0"/>
              <a:t>(</a:t>
            </a:r>
            <a:r>
              <a:rPr lang="es-ES" dirty="0" err="1"/>
              <a:t>user_msg</a:t>
            </a:r>
            <a:r>
              <a:rPr lang="es-ES" dirty="0"/>
              <a:t>) </a:t>
            </a:r>
            <a:r>
              <a:rPr lang="es-ES" dirty="0" err="1"/>
              <a:t>for</a:t>
            </a:r>
            <a:r>
              <a:rPr lang="es-ES" dirty="0"/>
              <a:t> </a:t>
            </a:r>
            <a:r>
              <a:rPr lang="es-ES" dirty="0" err="1"/>
              <a:t>user_msg</a:t>
            </a:r>
            <a:r>
              <a:rPr lang="es-ES" dirty="0"/>
              <a:t> in </a:t>
            </a:r>
            <a:r>
              <a:rPr lang="es-ES" dirty="0" err="1"/>
              <a:t>texts_data</a:t>
            </a:r>
            <a:r>
              <a:rPr lang="es-ES" dirty="0"/>
              <a:t>]</a:t>
            </a:r>
          </a:p>
          <a:p>
            <a:r>
              <a:rPr lang="es-ES" dirty="0"/>
              <a:t>            </a:t>
            </a:r>
            <a:r>
              <a:rPr lang="es-ES" dirty="0" err="1"/>
              <a:t>texts_data</a:t>
            </a:r>
            <a:r>
              <a:rPr lang="es-ES" dirty="0"/>
              <a:t> = [</a:t>
            </a:r>
            <a:r>
              <a:rPr lang="es-ES" dirty="0" err="1"/>
              <a:t>self.return_text_re_exp</a:t>
            </a:r>
            <a:r>
              <a:rPr lang="es-ES" dirty="0"/>
              <a:t>(</a:t>
            </a:r>
            <a:r>
              <a:rPr lang="es-ES" dirty="0" err="1"/>
              <a:t>user_msg</a:t>
            </a:r>
            <a:r>
              <a:rPr lang="es-ES" dirty="0"/>
              <a:t>) </a:t>
            </a:r>
            <a:r>
              <a:rPr lang="es-ES" dirty="0" err="1"/>
              <a:t>for</a:t>
            </a:r>
            <a:r>
              <a:rPr lang="es-ES" dirty="0"/>
              <a:t> </a:t>
            </a:r>
            <a:r>
              <a:rPr lang="es-ES" dirty="0" err="1"/>
              <a:t>user_msg</a:t>
            </a:r>
            <a:r>
              <a:rPr lang="es-ES" dirty="0"/>
              <a:t> in </a:t>
            </a:r>
            <a:r>
              <a:rPr lang="es-ES" dirty="0" err="1"/>
              <a:t>texts_data</a:t>
            </a:r>
            <a:r>
              <a:rPr lang="es-ES" dirty="0"/>
              <a:t>]                                 </a:t>
            </a:r>
          </a:p>
          <a:p>
            <a:r>
              <a:rPr lang="es-ES" dirty="0"/>
              <a:t>            </a:t>
            </a:r>
            <a:r>
              <a:rPr lang="es-ES" dirty="0" err="1"/>
              <a:t>texts_data</a:t>
            </a:r>
            <a:r>
              <a:rPr lang="es-ES" dirty="0"/>
              <a:t> = [</a:t>
            </a:r>
            <a:r>
              <a:rPr lang="es-ES" dirty="0" err="1"/>
              <a:t>self.tokenize</a:t>
            </a:r>
            <a:r>
              <a:rPr lang="es-ES" dirty="0"/>
              <a:t>(</a:t>
            </a:r>
            <a:r>
              <a:rPr lang="es-ES" dirty="0" err="1"/>
              <a:t>usr_msg</a:t>
            </a:r>
            <a:r>
              <a:rPr lang="es-ES" dirty="0"/>
              <a:t>) </a:t>
            </a:r>
            <a:r>
              <a:rPr lang="es-ES" dirty="0" err="1"/>
              <a:t>for</a:t>
            </a:r>
            <a:r>
              <a:rPr lang="es-ES" dirty="0"/>
              <a:t> </a:t>
            </a:r>
            <a:r>
              <a:rPr lang="es-ES" dirty="0" err="1"/>
              <a:t>usr_msg</a:t>
            </a:r>
            <a:r>
              <a:rPr lang="es-ES" dirty="0"/>
              <a:t> in </a:t>
            </a:r>
            <a:r>
              <a:rPr lang="es-ES" dirty="0" err="1"/>
              <a:t>texts_data</a:t>
            </a:r>
            <a:r>
              <a:rPr lang="es-ES" dirty="0"/>
              <a:t>]</a:t>
            </a:r>
          </a:p>
          <a:p>
            <a:r>
              <a:rPr lang="es-ES" dirty="0"/>
              <a:t>            </a:t>
            </a:r>
            <a:r>
              <a:rPr lang="es-ES" dirty="0" err="1"/>
              <a:t>texts_data</a:t>
            </a:r>
            <a:r>
              <a:rPr lang="es-ES" dirty="0"/>
              <a:t> = [</a:t>
            </a:r>
            <a:r>
              <a:rPr lang="es-ES" dirty="0" err="1"/>
              <a:t>self.sentence_tokens_to_lower</a:t>
            </a:r>
            <a:r>
              <a:rPr lang="es-ES" dirty="0"/>
              <a:t>(</a:t>
            </a:r>
            <a:r>
              <a:rPr lang="es-ES" dirty="0" err="1"/>
              <a:t>user_sent</a:t>
            </a:r>
            <a:r>
              <a:rPr lang="es-ES" dirty="0"/>
              <a:t>) </a:t>
            </a:r>
            <a:r>
              <a:rPr lang="es-ES" dirty="0" err="1"/>
              <a:t>for</a:t>
            </a:r>
            <a:r>
              <a:rPr lang="es-ES" dirty="0"/>
              <a:t> </a:t>
            </a:r>
            <a:r>
              <a:rPr lang="es-ES" dirty="0" err="1"/>
              <a:t>user_sent</a:t>
            </a:r>
            <a:r>
              <a:rPr lang="es-ES" dirty="0"/>
              <a:t> in </a:t>
            </a:r>
            <a:r>
              <a:rPr lang="es-ES" dirty="0" err="1"/>
              <a:t>texts_data</a:t>
            </a:r>
            <a:r>
              <a:rPr lang="es-ES" dirty="0"/>
              <a:t>]</a:t>
            </a:r>
          </a:p>
          <a:p>
            <a:r>
              <a:rPr lang="es-ES" dirty="0"/>
              <a:t>            </a:t>
            </a:r>
            <a:r>
              <a:rPr lang="es-ES" dirty="0" err="1"/>
              <a:t>texts_data</a:t>
            </a:r>
            <a:r>
              <a:rPr lang="es-ES" dirty="0"/>
              <a:t> = [</a:t>
            </a:r>
            <a:r>
              <a:rPr lang="es-ES" dirty="0" err="1"/>
              <a:t>self.remove_stopwords</a:t>
            </a:r>
            <a:r>
              <a:rPr lang="es-ES" dirty="0"/>
              <a:t>(</a:t>
            </a:r>
            <a:r>
              <a:rPr lang="es-ES" dirty="0" err="1"/>
              <a:t>user_sent</a:t>
            </a:r>
            <a:r>
              <a:rPr lang="es-ES" dirty="0"/>
              <a:t>) </a:t>
            </a:r>
            <a:r>
              <a:rPr lang="es-ES" dirty="0" err="1"/>
              <a:t>for</a:t>
            </a:r>
            <a:r>
              <a:rPr lang="es-ES" dirty="0"/>
              <a:t> </a:t>
            </a:r>
            <a:r>
              <a:rPr lang="es-ES" dirty="0" err="1"/>
              <a:t>user_sent</a:t>
            </a:r>
            <a:r>
              <a:rPr lang="es-ES" dirty="0"/>
              <a:t> in </a:t>
            </a:r>
            <a:r>
              <a:rPr lang="es-ES" dirty="0" err="1"/>
              <a:t>texts_data</a:t>
            </a:r>
            <a:r>
              <a:rPr lang="es-ES" dirty="0"/>
              <a:t>]    </a:t>
            </a:r>
          </a:p>
          <a:p>
            <a:r>
              <a:rPr lang="es-ES" dirty="0"/>
              <a:t>            </a:t>
            </a:r>
          </a:p>
          <a:p>
            <a:r>
              <a:rPr lang="es-ES" dirty="0"/>
              <a:t>            </a:t>
            </a:r>
            <a:r>
              <a:rPr lang="es-ES" dirty="0" err="1"/>
              <a:t>return</a:t>
            </a:r>
            <a:r>
              <a:rPr lang="es-ES" dirty="0"/>
              <a:t> </a:t>
            </a:r>
            <a:r>
              <a:rPr lang="es-ES" dirty="0" err="1"/>
              <a:t>texts_data</a:t>
            </a:r>
            <a:endParaRPr lang="es-ES" dirty="0"/>
          </a:p>
          <a:p>
            <a:r>
              <a:rPr lang="es-ES" dirty="0"/>
              <a:t>        </a:t>
            </a:r>
          </a:p>
          <a:p>
            <a:r>
              <a:rPr lang="es-ES" dirty="0"/>
              <a:t>        </a:t>
            </a:r>
            <a:r>
              <a:rPr lang="es-ES" dirty="0" err="1"/>
              <a:t>except</a:t>
            </a:r>
            <a:r>
              <a:rPr lang="es-ES" dirty="0"/>
              <a:t> </a:t>
            </a:r>
            <a:r>
              <a:rPr lang="es-ES" dirty="0" err="1"/>
              <a:t>Exception</a:t>
            </a:r>
            <a:r>
              <a:rPr lang="es-ES" dirty="0"/>
              <a:t> as </a:t>
            </a:r>
            <a:r>
              <a:rPr lang="es-ES" dirty="0" err="1"/>
              <a:t>exc</a:t>
            </a:r>
            <a:r>
              <a:rPr lang="es-ES" dirty="0"/>
              <a:t>:</a:t>
            </a:r>
          </a:p>
          <a:p>
            <a:r>
              <a:rPr lang="es-ES" dirty="0"/>
              <a:t>            </a:t>
            </a:r>
            <a:r>
              <a:rPr lang="es-ES" dirty="0" err="1"/>
              <a:t>return</a:t>
            </a:r>
            <a:r>
              <a:rPr lang="es-ES" dirty="0"/>
              <a:t> '</a:t>
            </a:r>
            <a:r>
              <a:rPr lang="es-ES" dirty="0" err="1"/>
              <a:t>exc</a:t>
            </a:r>
            <a:r>
              <a:rPr lang="es-ES" dirty="0"/>
              <a:t> at </a:t>
            </a:r>
            <a:r>
              <a:rPr lang="es-ES" dirty="0" err="1"/>
              <a:t>process_user_messages</a:t>
            </a:r>
            <a:r>
              <a:rPr lang="es-ES" dirty="0"/>
              <a:t>: ' + </a:t>
            </a:r>
            <a:r>
              <a:rPr lang="es-ES" dirty="0" err="1"/>
              <a:t>str</a:t>
            </a:r>
            <a:r>
              <a:rPr lang="es-ES" dirty="0"/>
              <a:t>(</a:t>
            </a:r>
            <a:r>
              <a:rPr lang="es-ES" dirty="0" err="1"/>
              <a:t>exc</a:t>
            </a:r>
            <a:r>
              <a:rPr lang="es-ES" dirty="0"/>
              <a:t>)</a:t>
            </a:r>
          </a:p>
          <a:p>
            <a:r>
              <a:rPr lang="es-ES" dirty="0"/>
              <a:t>```</a:t>
            </a:r>
          </a:p>
          <a:p>
            <a:endParaRPr lang="es-ES" dirty="0"/>
          </a:p>
          <a:p>
            <a:r>
              <a:rPr lang="es-ES" dirty="0"/>
              <a:t>In </a:t>
            </a:r>
            <a:r>
              <a:rPr lang="es-ES" dirty="0" err="1"/>
              <a:t>this</a:t>
            </a:r>
            <a:r>
              <a:rPr lang="es-ES" dirty="0"/>
              <a:t> </a:t>
            </a:r>
            <a:r>
              <a:rPr lang="es-ES" dirty="0" err="1"/>
              <a:t>updated</a:t>
            </a:r>
            <a:r>
              <a:rPr lang="es-ES" dirty="0"/>
              <a:t> </a:t>
            </a:r>
            <a:r>
              <a:rPr lang="es-ES" dirty="0" err="1"/>
              <a:t>code</a:t>
            </a:r>
            <a:r>
              <a:rPr lang="es-ES" dirty="0"/>
              <a:t>, </a:t>
            </a:r>
            <a:r>
              <a:rPr lang="es-ES" dirty="0" err="1"/>
              <a:t>the</a:t>
            </a:r>
            <a:r>
              <a:rPr lang="es-ES" dirty="0"/>
              <a:t> </a:t>
            </a:r>
            <a:r>
              <a:rPr lang="es-ES" dirty="0" err="1"/>
              <a:t>occurrences</a:t>
            </a:r>
            <a:r>
              <a:rPr lang="es-ES" dirty="0"/>
              <a:t> </a:t>
            </a:r>
            <a:r>
              <a:rPr lang="es-ES" dirty="0" err="1"/>
              <a:t>of</a:t>
            </a:r>
            <a:r>
              <a:rPr lang="es-ES" dirty="0"/>
              <a:t> `""+</a:t>
            </a:r>
            <a:r>
              <a:rPr lang="es-ES" dirty="0" err="1"/>
              <a:t>exc</a:t>
            </a:r>
            <a:r>
              <a:rPr lang="es-ES" dirty="0"/>
              <a:t>` </a:t>
            </a:r>
            <a:r>
              <a:rPr lang="es-ES" dirty="0" err="1"/>
              <a:t>have</a:t>
            </a:r>
            <a:r>
              <a:rPr lang="es-ES" dirty="0"/>
              <a:t> </a:t>
            </a:r>
            <a:r>
              <a:rPr lang="es-ES" dirty="0" err="1"/>
              <a:t>been</a:t>
            </a:r>
            <a:r>
              <a:rPr lang="es-ES" dirty="0"/>
              <a:t> </a:t>
            </a:r>
            <a:r>
              <a:rPr lang="es-ES" dirty="0" err="1"/>
              <a:t>changed</a:t>
            </a:r>
            <a:r>
              <a:rPr lang="es-ES" dirty="0"/>
              <a:t> </a:t>
            </a:r>
            <a:r>
              <a:rPr lang="es-ES" dirty="0" err="1"/>
              <a:t>to</a:t>
            </a:r>
            <a:r>
              <a:rPr lang="es-ES" dirty="0"/>
              <a:t> `"+</a:t>
            </a:r>
            <a:r>
              <a:rPr lang="es-ES" dirty="0" err="1"/>
              <a:t>str</a:t>
            </a:r>
            <a:r>
              <a:rPr lang="es-ES" dirty="0"/>
              <a:t>(</a:t>
            </a:r>
            <a:r>
              <a:rPr lang="es-ES" dirty="0" err="1"/>
              <a:t>exc</a:t>
            </a:r>
            <a:r>
              <a:rPr lang="es-ES" dirty="0"/>
              <a:t>)"` </a:t>
            </a:r>
            <a:r>
              <a:rPr lang="es-ES" dirty="0" err="1"/>
              <a:t>to</a:t>
            </a:r>
            <a:r>
              <a:rPr lang="es-ES" dirty="0"/>
              <a:t> </a:t>
            </a:r>
            <a:r>
              <a:rPr lang="es-ES" dirty="0" err="1"/>
              <a:t>convert</a:t>
            </a:r>
            <a:r>
              <a:rPr lang="es-ES" dirty="0"/>
              <a:t> </a:t>
            </a:r>
            <a:r>
              <a:rPr lang="es-ES" dirty="0" err="1"/>
              <a:t>the</a:t>
            </a:r>
            <a:r>
              <a:rPr lang="es-ES" dirty="0"/>
              <a:t> </a:t>
            </a:r>
            <a:r>
              <a:rPr lang="es-ES" dirty="0" err="1"/>
              <a:t>exception</a:t>
            </a:r>
            <a:r>
              <a:rPr lang="es-ES" dirty="0"/>
              <a:t> </a:t>
            </a:r>
            <a:r>
              <a:rPr lang="es-ES" dirty="0" err="1"/>
              <a:t>to</a:t>
            </a:r>
            <a:r>
              <a:rPr lang="es-ES" dirty="0"/>
              <a:t> a </a:t>
            </a:r>
            <a:r>
              <a:rPr lang="es-ES" dirty="0" err="1"/>
              <a:t>string</a:t>
            </a:r>
            <a:r>
              <a:rPr lang="es-ES" dirty="0"/>
              <a:t> </a:t>
            </a:r>
            <a:r>
              <a:rPr lang="es-ES" dirty="0" err="1"/>
              <a:t>before</a:t>
            </a:r>
            <a:r>
              <a:rPr lang="es-ES" dirty="0"/>
              <a:t> </a:t>
            </a:r>
            <a:r>
              <a:rPr lang="es-ES" dirty="0" err="1"/>
              <a:t>concatenating</a:t>
            </a:r>
            <a:r>
              <a:rPr lang="es-ES" dirty="0"/>
              <a:t> </a:t>
            </a:r>
            <a:r>
              <a:rPr lang="es-ES" dirty="0" err="1"/>
              <a:t>it</a:t>
            </a:r>
            <a:r>
              <a:rPr lang="es-ES" dirty="0"/>
              <a:t> </a:t>
            </a:r>
            <a:r>
              <a:rPr lang="es-ES" dirty="0" err="1"/>
              <a:t>with</a:t>
            </a:r>
            <a:r>
              <a:rPr lang="es-ES" dirty="0"/>
              <a:t> </a:t>
            </a:r>
            <a:r>
              <a:rPr lang="es-ES" dirty="0" err="1"/>
              <a:t>the</a:t>
            </a:r>
            <a:r>
              <a:rPr lang="es-ES" dirty="0"/>
              <a:t> error </a:t>
            </a:r>
            <a:r>
              <a:rPr lang="es-ES" dirty="0" err="1"/>
              <a:t>message</a:t>
            </a:r>
            <a:r>
              <a:rPr lang="es-ES" dirty="0"/>
              <a:t>.</a:t>
            </a:r>
          </a:p>
          <a:p>
            <a:endParaRPr lang="es-ES" dirty="0"/>
          </a:p>
          <a:p>
            <a:r>
              <a:rPr lang="es-ES" dirty="0" err="1"/>
              <a:t>GermanCM</a:t>
            </a:r>
            <a:r>
              <a:rPr lang="es-ES" dirty="0"/>
              <a:t>: can </a:t>
            </a:r>
            <a:r>
              <a:rPr lang="es-ES" dirty="0" err="1"/>
              <a:t>you</a:t>
            </a:r>
            <a:r>
              <a:rPr lang="es-ES" dirty="0"/>
              <a:t> </a:t>
            </a:r>
            <a:r>
              <a:rPr lang="es-ES" dirty="0" err="1"/>
              <a:t>fix</a:t>
            </a:r>
            <a:r>
              <a:rPr lang="es-ES" dirty="0"/>
              <a:t> </a:t>
            </a:r>
            <a:r>
              <a:rPr lang="es-ES" dirty="0" err="1"/>
              <a:t>my</a:t>
            </a:r>
            <a:r>
              <a:rPr lang="es-ES" dirty="0"/>
              <a:t> </a:t>
            </a:r>
            <a:r>
              <a:rPr lang="es-ES" dirty="0" err="1"/>
              <a:t>last</a:t>
            </a:r>
            <a:r>
              <a:rPr lang="es-ES" dirty="0"/>
              <a:t> error?</a:t>
            </a:r>
          </a:p>
          <a:p>
            <a:endParaRPr lang="es-ES" dirty="0"/>
          </a:p>
          <a:p>
            <a:r>
              <a:rPr lang="es-ES" dirty="0"/>
              <a:t>GitHub </a:t>
            </a:r>
            <a:r>
              <a:rPr lang="es-ES" dirty="0" err="1"/>
              <a:t>Copilot</a:t>
            </a:r>
            <a:r>
              <a:rPr lang="es-ES" dirty="0"/>
              <a:t>: I </a:t>
            </a:r>
            <a:r>
              <a:rPr lang="es-ES" dirty="0" err="1"/>
              <a:t>apologize</a:t>
            </a:r>
            <a:r>
              <a:rPr lang="es-ES" dirty="0"/>
              <a:t>, </a:t>
            </a:r>
            <a:r>
              <a:rPr lang="es-ES" dirty="0" err="1"/>
              <a:t>but</a:t>
            </a:r>
            <a:r>
              <a:rPr lang="es-ES" dirty="0"/>
              <a:t> I </a:t>
            </a:r>
            <a:r>
              <a:rPr lang="es-ES" dirty="0" err="1"/>
              <a:t>cannot</a:t>
            </a:r>
            <a:r>
              <a:rPr lang="es-ES" dirty="0"/>
              <a:t> </a:t>
            </a:r>
            <a:r>
              <a:rPr lang="es-ES" dirty="0" err="1"/>
              <a:t>see</a:t>
            </a:r>
            <a:r>
              <a:rPr lang="es-ES" dirty="0"/>
              <a:t> </a:t>
            </a:r>
            <a:r>
              <a:rPr lang="es-ES" dirty="0" err="1"/>
              <a:t>the</a:t>
            </a:r>
            <a:r>
              <a:rPr lang="es-ES" dirty="0"/>
              <a:t> </a:t>
            </a:r>
            <a:r>
              <a:rPr lang="es-ES" dirty="0" err="1"/>
              <a:t>specific</a:t>
            </a:r>
            <a:r>
              <a:rPr lang="es-ES" dirty="0"/>
              <a:t> error </a:t>
            </a:r>
            <a:r>
              <a:rPr lang="es-ES" dirty="0" err="1"/>
              <a:t>you</a:t>
            </a:r>
            <a:r>
              <a:rPr lang="es-ES" dirty="0"/>
              <a:t> are </a:t>
            </a:r>
            <a:r>
              <a:rPr lang="es-ES" dirty="0" err="1"/>
              <a:t>encountering</a:t>
            </a:r>
            <a:r>
              <a:rPr lang="es-ES" dirty="0"/>
              <a:t> in </a:t>
            </a:r>
            <a:r>
              <a:rPr lang="es-ES" dirty="0" err="1"/>
              <a:t>the</a:t>
            </a:r>
            <a:r>
              <a:rPr lang="es-ES" dirty="0"/>
              <a:t> </a:t>
            </a:r>
            <a:r>
              <a:rPr lang="es-ES" dirty="0" err="1"/>
              <a:t>provided</a:t>
            </a:r>
            <a:r>
              <a:rPr lang="es-ES" dirty="0"/>
              <a:t> </a:t>
            </a:r>
            <a:r>
              <a:rPr lang="es-ES" dirty="0" err="1"/>
              <a:t>code</a:t>
            </a:r>
            <a:r>
              <a:rPr lang="es-ES" dirty="0"/>
              <a:t> </a:t>
            </a:r>
            <a:r>
              <a:rPr lang="es-ES" dirty="0" err="1"/>
              <a:t>excerpt</a:t>
            </a:r>
            <a:r>
              <a:rPr lang="es-ES" dirty="0"/>
              <a:t>. </a:t>
            </a:r>
            <a:r>
              <a:rPr lang="es-ES" dirty="0" err="1"/>
              <a:t>Could</a:t>
            </a:r>
            <a:r>
              <a:rPr lang="es-ES" dirty="0"/>
              <a:t> </a:t>
            </a:r>
            <a:r>
              <a:rPr lang="es-ES" dirty="0" err="1"/>
              <a:t>you</a:t>
            </a:r>
            <a:r>
              <a:rPr lang="es-ES" dirty="0"/>
              <a:t> </a:t>
            </a:r>
            <a:r>
              <a:rPr lang="es-ES" dirty="0" err="1"/>
              <a:t>please</a:t>
            </a:r>
            <a:r>
              <a:rPr lang="es-ES" dirty="0"/>
              <a:t> </a:t>
            </a:r>
            <a:r>
              <a:rPr lang="es-ES" dirty="0" err="1"/>
              <a:t>provide</a:t>
            </a:r>
            <a:r>
              <a:rPr lang="es-ES" dirty="0"/>
              <a:t> more </a:t>
            </a:r>
            <a:r>
              <a:rPr lang="es-ES" dirty="0" err="1"/>
              <a:t>information</a:t>
            </a:r>
            <a:r>
              <a:rPr lang="es-ES" dirty="0"/>
              <a:t> </a:t>
            </a:r>
            <a:r>
              <a:rPr lang="es-ES" dirty="0" err="1"/>
              <a:t>about</a:t>
            </a:r>
            <a:r>
              <a:rPr lang="es-ES" dirty="0"/>
              <a:t> </a:t>
            </a:r>
            <a:r>
              <a:rPr lang="es-ES" dirty="0" err="1"/>
              <a:t>the</a:t>
            </a:r>
            <a:r>
              <a:rPr lang="es-ES" dirty="0"/>
              <a:t> error </a:t>
            </a:r>
            <a:r>
              <a:rPr lang="es-ES" dirty="0" err="1"/>
              <a:t>message</a:t>
            </a:r>
            <a:r>
              <a:rPr lang="es-ES" dirty="0"/>
              <a:t> </a:t>
            </a:r>
            <a:r>
              <a:rPr lang="es-ES" dirty="0" err="1"/>
              <a:t>or</a:t>
            </a:r>
            <a:r>
              <a:rPr lang="es-ES" dirty="0"/>
              <a:t> describe </a:t>
            </a:r>
            <a:r>
              <a:rPr lang="es-ES" dirty="0" err="1"/>
              <a:t>the</a:t>
            </a:r>
            <a:r>
              <a:rPr lang="es-ES" dirty="0"/>
              <a:t> </a:t>
            </a:r>
            <a:r>
              <a:rPr lang="es-ES" dirty="0" err="1"/>
              <a:t>issue</a:t>
            </a:r>
            <a:r>
              <a:rPr lang="es-ES" dirty="0"/>
              <a:t> </a:t>
            </a:r>
            <a:r>
              <a:rPr lang="es-ES" dirty="0" err="1"/>
              <a:t>you</a:t>
            </a:r>
            <a:r>
              <a:rPr lang="es-ES" dirty="0"/>
              <a:t> are </a:t>
            </a:r>
            <a:r>
              <a:rPr lang="es-ES" dirty="0" err="1"/>
              <a:t>facing</a:t>
            </a:r>
            <a:r>
              <a:rPr lang="es-ES" dirty="0"/>
              <a:t>? </a:t>
            </a:r>
            <a:r>
              <a:rPr lang="es-ES" dirty="0" err="1"/>
              <a:t>This</a:t>
            </a:r>
            <a:r>
              <a:rPr lang="es-ES" dirty="0"/>
              <a:t> </a:t>
            </a:r>
            <a:r>
              <a:rPr lang="es-ES" dirty="0" err="1"/>
              <a:t>will</a:t>
            </a:r>
            <a:r>
              <a:rPr lang="es-ES" dirty="0"/>
              <a:t> </a:t>
            </a:r>
            <a:r>
              <a:rPr lang="es-ES" dirty="0" err="1"/>
              <a:t>help</a:t>
            </a:r>
            <a:r>
              <a:rPr lang="es-ES" dirty="0"/>
              <a:t> me </a:t>
            </a:r>
            <a:r>
              <a:rPr lang="es-ES" dirty="0" err="1"/>
              <a:t>assist</a:t>
            </a:r>
            <a:r>
              <a:rPr lang="es-ES" dirty="0"/>
              <a:t> </a:t>
            </a:r>
            <a:r>
              <a:rPr lang="es-ES" dirty="0" err="1"/>
              <a:t>you</a:t>
            </a:r>
            <a:r>
              <a:rPr lang="es-ES" dirty="0"/>
              <a:t> in </a:t>
            </a:r>
            <a:r>
              <a:rPr lang="es-ES" dirty="0" err="1"/>
              <a:t>resolving</a:t>
            </a:r>
            <a:r>
              <a:rPr lang="es-ES" dirty="0"/>
              <a:t> </a:t>
            </a:r>
            <a:r>
              <a:rPr lang="es-ES" dirty="0" err="1"/>
              <a:t>the</a:t>
            </a:r>
            <a:r>
              <a:rPr lang="es-ES" dirty="0"/>
              <a:t> error.</a:t>
            </a:r>
          </a:p>
          <a:p>
            <a:endParaRPr lang="es-ES" dirty="0"/>
          </a:p>
          <a:p>
            <a:r>
              <a:rPr lang="es-ES" dirty="0" err="1"/>
              <a:t>GermanCM</a:t>
            </a:r>
            <a:r>
              <a:rPr lang="es-ES" dirty="0"/>
              <a:t>: </a:t>
            </a:r>
            <a:r>
              <a:rPr lang="es-ES" dirty="0" err="1"/>
              <a:t>TypeError</a:t>
            </a:r>
            <a:r>
              <a:rPr lang="es-ES" dirty="0"/>
              <a:t>: </a:t>
            </a:r>
            <a:r>
              <a:rPr lang="es-ES" dirty="0" err="1"/>
              <a:t>unhashable</a:t>
            </a:r>
            <a:r>
              <a:rPr lang="es-ES" dirty="0"/>
              <a:t> </a:t>
            </a:r>
            <a:r>
              <a:rPr lang="es-ES" dirty="0" err="1"/>
              <a:t>type</a:t>
            </a:r>
            <a:r>
              <a:rPr lang="es-ES" dirty="0"/>
              <a:t>: '</a:t>
            </a:r>
            <a:r>
              <a:rPr lang="es-ES" dirty="0" err="1"/>
              <a:t>list</a:t>
            </a:r>
            <a:r>
              <a:rPr lang="es-ES" dirty="0"/>
              <a:t>'</a:t>
            </a:r>
          </a:p>
          <a:p>
            <a:endParaRPr lang="es-ES" dirty="0"/>
          </a:p>
          <a:p>
            <a:r>
              <a:rPr lang="es-ES" dirty="0"/>
              <a:t>GitHub </a:t>
            </a:r>
            <a:r>
              <a:rPr lang="es-ES" dirty="0" err="1"/>
              <a:t>Copilot</a:t>
            </a:r>
            <a:r>
              <a:rPr lang="es-ES" dirty="0"/>
              <a:t>: </a:t>
            </a:r>
            <a:r>
              <a:rPr lang="es-ES" dirty="0" err="1"/>
              <a:t>The</a:t>
            </a:r>
            <a:r>
              <a:rPr lang="es-ES" dirty="0"/>
              <a:t> error </a:t>
            </a:r>
            <a:r>
              <a:rPr lang="es-ES" dirty="0" err="1"/>
              <a:t>message</a:t>
            </a:r>
            <a:r>
              <a:rPr lang="es-ES" dirty="0"/>
              <a:t> "</a:t>
            </a:r>
            <a:r>
              <a:rPr lang="es-ES" dirty="0" err="1"/>
              <a:t>TypeError</a:t>
            </a:r>
            <a:r>
              <a:rPr lang="es-ES" dirty="0"/>
              <a:t>: </a:t>
            </a:r>
            <a:r>
              <a:rPr lang="es-ES" dirty="0" err="1"/>
              <a:t>unhashable</a:t>
            </a:r>
            <a:r>
              <a:rPr lang="es-ES" dirty="0"/>
              <a:t> </a:t>
            </a:r>
            <a:r>
              <a:rPr lang="es-ES" dirty="0" err="1"/>
              <a:t>type</a:t>
            </a:r>
            <a:r>
              <a:rPr lang="es-ES" dirty="0"/>
              <a:t>: '</a:t>
            </a:r>
            <a:r>
              <a:rPr lang="es-ES" dirty="0" err="1"/>
              <a:t>list</a:t>
            </a:r>
            <a:r>
              <a:rPr lang="es-ES" dirty="0"/>
              <a:t>'" </a:t>
            </a:r>
            <a:r>
              <a:rPr lang="es-ES" dirty="0" err="1"/>
              <a:t>typically</a:t>
            </a:r>
            <a:r>
              <a:rPr lang="es-ES" dirty="0"/>
              <a:t> </a:t>
            </a:r>
            <a:r>
              <a:rPr lang="es-ES" dirty="0" err="1"/>
              <a:t>occurs</a:t>
            </a:r>
            <a:r>
              <a:rPr lang="es-ES" dirty="0"/>
              <a:t> </a:t>
            </a:r>
            <a:r>
              <a:rPr lang="es-ES" dirty="0" err="1"/>
              <a:t>when</a:t>
            </a:r>
            <a:r>
              <a:rPr lang="es-ES" dirty="0"/>
              <a:t> </a:t>
            </a:r>
            <a:r>
              <a:rPr lang="es-ES" dirty="0" err="1"/>
              <a:t>you</a:t>
            </a:r>
            <a:r>
              <a:rPr lang="es-ES" dirty="0"/>
              <a:t> try </a:t>
            </a:r>
            <a:r>
              <a:rPr lang="es-ES" dirty="0" err="1"/>
              <a:t>to</a:t>
            </a:r>
            <a:r>
              <a:rPr lang="es-ES" dirty="0"/>
              <a:t> use a </a:t>
            </a:r>
            <a:r>
              <a:rPr lang="es-ES" dirty="0" err="1"/>
              <a:t>list</a:t>
            </a:r>
            <a:r>
              <a:rPr lang="es-ES" dirty="0"/>
              <a:t> as a </a:t>
            </a:r>
            <a:r>
              <a:rPr lang="es-ES" dirty="0" err="1"/>
              <a:t>key</a:t>
            </a:r>
            <a:r>
              <a:rPr lang="es-ES" dirty="0"/>
              <a:t> in a </a:t>
            </a:r>
            <a:r>
              <a:rPr lang="es-ES" dirty="0" err="1"/>
              <a:t>dictionary</a:t>
            </a:r>
            <a:r>
              <a:rPr lang="es-ES" dirty="0"/>
              <a:t>. In </a:t>
            </a:r>
            <a:r>
              <a:rPr lang="es-ES" dirty="0" err="1"/>
              <a:t>your</a:t>
            </a:r>
            <a:r>
              <a:rPr lang="es-ES" dirty="0"/>
              <a:t> </a:t>
            </a:r>
            <a:r>
              <a:rPr lang="es-ES" dirty="0" err="1"/>
              <a:t>code</a:t>
            </a:r>
            <a:r>
              <a:rPr lang="es-ES" dirty="0"/>
              <a:t>, </a:t>
            </a:r>
            <a:r>
              <a:rPr lang="es-ES" dirty="0" err="1"/>
              <a:t>it</a:t>
            </a:r>
            <a:r>
              <a:rPr lang="es-ES" dirty="0"/>
              <a:t> </a:t>
            </a:r>
            <a:r>
              <a:rPr lang="es-ES" dirty="0" err="1"/>
              <a:t>seems</a:t>
            </a:r>
            <a:r>
              <a:rPr lang="es-ES" dirty="0"/>
              <a:t> </a:t>
            </a:r>
            <a:r>
              <a:rPr lang="es-ES" dirty="0" err="1"/>
              <a:t>that</a:t>
            </a:r>
            <a:r>
              <a:rPr lang="es-ES" dirty="0"/>
              <a:t> </a:t>
            </a:r>
            <a:r>
              <a:rPr lang="es-ES" dirty="0" err="1"/>
              <a:t>you</a:t>
            </a:r>
            <a:r>
              <a:rPr lang="es-ES" dirty="0"/>
              <a:t> are </a:t>
            </a:r>
            <a:r>
              <a:rPr lang="es-ES" dirty="0" err="1"/>
              <a:t>trying</a:t>
            </a:r>
            <a:r>
              <a:rPr lang="es-ES" dirty="0"/>
              <a:t> </a:t>
            </a:r>
            <a:r>
              <a:rPr lang="es-ES" dirty="0" err="1"/>
              <a:t>to</a:t>
            </a:r>
            <a:r>
              <a:rPr lang="es-ES" dirty="0"/>
              <a:t> </a:t>
            </a:r>
            <a:r>
              <a:rPr lang="es-ES" dirty="0" err="1"/>
              <a:t>assign</a:t>
            </a:r>
            <a:r>
              <a:rPr lang="es-ES" dirty="0"/>
              <a:t> a </a:t>
            </a:r>
            <a:r>
              <a:rPr lang="es-ES" dirty="0" err="1"/>
              <a:t>list</a:t>
            </a:r>
            <a:r>
              <a:rPr lang="es-ES" dirty="0"/>
              <a:t> (`</a:t>
            </a:r>
            <a:r>
              <a:rPr lang="es-ES" dirty="0" err="1"/>
              <a:t>users_msg_fre_dist</a:t>
            </a:r>
            <a:r>
              <a:rPr lang="es-ES" dirty="0"/>
              <a:t>`) as </a:t>
            </a:r>
            <a:r>
              <a:rPr lang="es-ES" dirty="0" err="1"/>
              <a:t>the</a:t>
            </a:r>
            <a:r>
              <a:rPr lang="es-ES" dirty="0"/>
              <a:t> </a:t>
            </a:r>
            <a:r>
              <a:rPr lang="es-ES" dirty="0" err="1"/>
              <a:t>value</a:t>
            </a:r>
            <a:r>
              <a:rPr lang="es-ES" dirty="0"/>
              <a:t> </a:t>
            </a:r>
            <a:r>
              <a:rPr lang="es-ES" dirty="0" err="1"/>
              <a:t>for</a:t>
            </a:r>
            <a:r>
              <a:rPr lang="es-ES" dirty="0"/>
              <a:t> </a:t>
            </a:r>
            <a:r>
              <a:rPr lang="es-ES" dirty="0" err="1"/>
              <a:t>the</a:t>
            </a:r>
            <a:r>
              <a:rPr lang="es-ES" dirty="0"/>
              <a:t> </a:t>
            </a:r>
            <a:r>
              <a:rPr lang="es-ES" dirty="0" err="1"/>
              <a:t>key</a:t>
            </a:r>
            <a:r>
              <a:rPr lang="es-ES" dirty="0"/>
              <a:t> `</a:t>
            </a:r>
            <a:r>
              <a:rPr lang="es-ES" dirty="0" err="1"/>
              <a:t>categ</a:t>
            </a:r>
            <a:r>
              <a:rPr lang="es-ES" dirty="0"/>
              <a:t>` in </a:t>
            </a:r>
            <a:r>
              <a:rPr lang="es-ES" dirty="0" err="1"/>
              <a:t>the</a:t>
            </a:r>
            <a:r>
              <a:rPr lang="es-ES" dirty="0"/>
              <a:t> `</a:t>
            </a:r>
            <a:r>
              <a:rPr lang="es-ES" dirty="0" err="1"/>
              <a:t>grams_dists_by_categ_dict</a:t>
            </a:r>
            <a:r>
              <a:rPr lang="es-ES" dirty="0"/>
              <a:t>` </a:t>
            </a:r>
            <a:r>
              <a:rPr lang="es-ES" dirty="0" err="1"/>
              <a:t>dictionary</a:t>
            </a:r>
            <a:r>
              <a:rPr lang="es-ES" dirty="0"/>
              <a:t>.</a:t>
            </a:r>
          </a:p>
          <a:p>
            <a:endParaRPr lang="es-ES" dirty="0"/>
          </a:p>
          <a:p>
            <a:r>
              <a:rPr lang="es-ES" dirty="0" err="1"/>
              <a:t>To</a:t>
            </a:r>
            <a:r>
              <a:rPr lang="es-ES" dirty="0"/>
              <a:t> </a:t>
            </a:r>
            <a:r>
              <a:rPr lang="es-ES" dirty="0" err="1"/>
              <a:t>fix</a:t>
            </a:r>
            <a:r>
              <a:rPr lang="es-ES" dirty="0"/>
              <a:t> </a:t>
            </a:r>
            <a:r>
              <a:rPr lang="es-ES" dirty="0" err="1"/>
              <a:t>this</a:t>
            </a:r>
            <a:r>
              <a:rPr lang="es-ES" dirty="0"/>
              <a:t> error, </a:t>
            </a:r>
            <a:r>
              <a:rPr lang="es-ES" dirty="0" err="1"/>
              <a:t>you</a:t>
            </a:r>
            <a:r>
              <a:rPr lang="es-ES" dirty="0"/>
              <a:t> can </a:t>
            </a:r>
            <a:r>
              <a:rPr lang="es-ES" dirty="0" err="1"/>
              <a:t>convert</a:t>
            </a:r>
            <a:r>
              <a:rPr lang="es-ES" dirty="0"/>
              <a:t> </a:t>
            </a:r>
            <a:r>
              <a:rPr lang="es-ES" dirty="0" err="1"/>
              <a:t>the</a:t>
            </a:r>
            <a:r>
              <a:rPr lang="es-ES" dirty="0"/>
              <a:t> </a:t>
            </a:r>
            <a:r>
              <a:rPr lang="es-ES" dirty="0" err="1"/>
              <a:t>list</a:t>
            </a:r>
            <a:r>
              <a:rPr lang="es-ES" dirty="0"/>
              <a:t> </a:t>
            </a:r>
            <a:r>
              <a:rPr lang="es-ES" dirty="0" err="1"/>
              <a:t>to</a:t>
            </a:r>
            <a:r>
              <a:rPr lang="es-ES" dirty="0"/>
              <a:t> a </a:t>
            </a:r>
            <a:r>
              <a:rPr lang="es-ES" dirty="0" err="1"/>
              <a:t>tuple</a:t>
            </a:r>
            <a:r>
              <a:rPr lang="es-ES" dirty="0"/>
              <a:t> </a:t>
            </a:r>
            <a:r>
              <a:rPr lang="es-ES" dirty="0" err="1"/>
              <a:t>before</a:t>
            </a:r>
            <a:r>
              <a:rPr lang="es-ES" dirty="0"/>
              <a:t> </a:t>
            </a:r>
            <a:r>
              <a:rPr lang="es-ES" dirty="0" err="1"/>
              <a:t>using</a:t>
            </a:r>
            <a:r>
              <a:rPr lang="es-ES" dirty="0"/>
              <a:t> </a:t>
            </a:r>
            <a:r>
              <a:rPr lang="es-ES" dirty="0" err="1"/>
              <a:t>it</a:t>
            </a:r>
            <a:r>
              <a:rPr lang="es-ES" dirty="0"/>
              <a:t> as a </a:t>
            </a:r>
            <a:r>
              <a:rPr lang="es-ES" dirty="0" err="1"/>
              <a:t>key</a:t>
            </a:r>
            <a:r>
              <a:rPr lang="es-ES" dirty="0"/>
              <a:t>. </a:t>
            </a:r>
            <a:r>
              <a:rPr lang="es-ES" dirty="0" err="1"/>
              <a:t>Here's</a:t>
            </a:r>
            <a:r>
              <a:rPr lang="es-ES" dirty="0"/>
              <a:t> </a:t>
            </a:r>
            <a:r>
              <a:rPr lang="es-ES" dirty="0" err="1"/>
              <a:t>the</a:t>
            </a:r>
            <a:r>
              <a:rPr lang="es-ES" dirty="0"/>
              <a:t> </a:t>
            </a:r>
            <a:r>
              <a:rPr lang="es-ES" dirty="0" err="1"/>
              <a:t>modified</a:t>
            </a:r>
            <a:r>
              <a:rPr lang="es-ES" dirty="0"/>
              <a:t> </a:t>
            </a:r>
            <a:r>
              <a:rPr lang="es-ES" dirty="0" err="1"/>
              <a:t>code</a:t>
            </a:r>
            <a:r>
              <a:rPr lang="es-ES" dirty="0"/>
              <a:t>:</a:t>
            </a:r>
          </a:p>
          <a:p>
            <a:endParaRPr lang="es-ES" dirty="0"/>
          </a:p>
          <a:p>
            <a:r>
              <a:rPr lang="es-ES" dirty="0"/>
              <a:t>```</a:t>
            </a:r>
            <a:r>
              <a:rPr lang="es-ES" dirty="0" err="1"/>
              <a:t>python</a:t>
            </a:r>
            <a:endParaRPr lang="es-ES" dirty="0"/>
          </a:p>
          <a:p>
            <a:r>
              <a:rPr lang="es-ES" dirty="0" err="1"/>
              <a:t>import</a:t>
            </a:r>
            <a:r>
              <a:rPr lang="es-ES" dirty="0"/>
              <a:t> </a:t>
            </a:r>
            <a:r>
              <a:rPr lang="es-ES" dirty="0" err="1"/>
              <a:t>tqdm</a:t>
            </a:r>
            <a:endParaRPr lang="es-ES" dirty="0"/>
          </a:p>
          <a:p>
            <a:endParaRPr lang="es-ES" dirty="0"/>
          </a:p>
          <a:p>
            <a:r>
              <a:rPr lang="es-ES" dirty="0" err="1"/>
              <a:t>grams_dists_by_categ_dict</a:t>
            </a:r>
            <a:r>
              <a:rPr lang="es-ES" dirty="0"/>
              <a:t> = {}</a:t>
            </a:r>
          </a:p>
          <a:p>
            <a:r>
              <a:rPr lang="es-ES" dirty="0" err="1"/>
              <a:t>data_processor_obj</a:t>
            </a:r>
            <a:r>
              <a:rPr lang="es-ES" dirty="0"/>
              <a:t> = </a:t>
            </a:r>
            <a:r>
              <a:rPr lang="es-ES" dirty="0" err="1"/>
              <a:t>DatasetTextProcessor</a:t>
            </a:r>
            <a:r>
              <a:rPr lang="es-ES" dirty="0"/>
              <a:t>(</a:t>
            </a:r>
            <a:r>
              <a:rPr lang="es-ES" dirty="0" err="1"/>
              <a:t>texts_by_topic_df</a:t>
            </a:r>
            <a:r>
              <a:rPr lang="es-ES" dirty="0"/>
              <a:t>)</a:t>
            </a:r>
          </a:p>
          <a:p>
            <a:endParaRPr lang="es-ES" dirty="0"/>
          </a:p>
          <a:p>
            <a:r>
              <a:rPr lang="es-ES" dirty="0" err="1"/>
              <a:t>for</a:t>
            </a:r>
            <a:r>
              <a:rPr lang="es-ES" dirty="0"/>
              <a:t> </a:t>
            </a:r>
            <a:r>
              <a:rPr lang="es-ES" dirty="0" err="1"/>
              <a:t>categ</a:t>
            </a:r>
            <a:r>
              <a:rPr lang="es-ES" dirty="0"/>
              <a:t> in </a:t>
            </a:r>
            <a:r>
              <a:rPr lang="es-ES" dirty="0" err="1"/>
              <a:t>tqdm.tqdm</a:t>
            </a:r>
            <a:r>
              <a:rPr lang="es-ES" dirty="0"/>
              <a:t>(</a:t>
            </a:r>
            <a:r>
              <a:rPr lang="es-ES" dirty="0" err="1"/>
              <a:t>freq_by_topic_df.index</a:t>
            </a:r>
            <a:r>
              <a:rPr lang="es-ES" dirty="0"/>
              <a:t>):</a:t>
            </a:r>
          </a:p>
          <a:p>
            <a:r>
              <a:rPr lang="es-ES" dirty="0"/>
              <a:t>    </a:t>
            </a:r>
          </a:p>
          <a:p>
            <a:r>
              <a:rPr lang="es-ES" dirty="0"/>
              <a:t>    </a:t>
            </a:r>
            <a:r>
              <a:rPr lang="es-ES" dirty="0" err="1"/>
              <a:t>user_messages_list</a:t>
            </a:r>
            <a:r>
              <a:rPr lang="es-ES" dirty="0"/>
              <a:t> = </a:t>
            </a:r>
            <a:r>
              <a:rPr lang="es-ES" dirty="0" err="1"/>
              <a:t>texts_by_categ_dict</a:t>
            </a:r>
            <a:r>
              <a:rPr lang="es-ES" dirty="0"/>
              <a:t>[</a:t>
            </a:r>
            <a:r>
              <a:rPr lang="es-ES" dirty="0" err="1"/>
              <a:t>categ</a:t>
            </a:r>
            <a:r>
              <a:rPr lang="es-ES" dirty="0"/>
              <a:t>]</a:t>
            </a:r>
          </a:p>
          <a:p>
            <a:r>
              <a:rPr lang="es-ES" dirty="0"/>
              <a:t>    </a:t>
            </a:r>
            <a:r>
              <a:rPr lang="es-ES" dirty="0" err="1"/>
              <a:t>proc_user_messages</a:t>
            </a:r>
            <a:r>
              <a:rPr lang="es-ES" dirty="0"/>
              <a:t> = </a:t>
            </a:r>
            <a:r>
              <a:rPr lang="es-ES" dirty="0" err="1"/>
              <a:t>data_processor_obj.process_user_messages</a:t>
            </a:r>
            <a:r>
              <a:rPr lang="es-ES" dirty="0"/>
              <a:t>(</a:t>
            </a:r>
            <a:r>
              <a:rPr lang="es-ES" dirty="0" err="1"/>
              <a:t>user_messages_list</a:t>
            </a:r>
            <a:r>
              <a:rPr lang="es-ES" dirty="0"/>
              <a:t>)</a:t>
            </a:r>
          </a:p>
          <a:p>
            <a:r>
              <a:rPr lang="es-ES" dirty="0"/>
              <a:t>    </a:t>
            </a:r>
            <a:r>
              <a:rPr lang="es-ES" dirty="0" err="1"/>
              <a:t>users_msg_fre_dist</a:t>
            </a:r>
            <a:r>
              <a:rPr lang="es-ES" dirty="0"/>
              <a:t> = </a:t>
            </a:r>
            <a:r>
              <a:rPr lang="es-ES" dirty="0" err="1"/>
              <a:t>data_exp_obj.generate_words_frequency_dist</a:t>
            </a:r>
            <a:r>
              <a:rPr lang="es-ES" dirty="0"/>
              <a:t>(</a:t>
            </a:r>
            <a:r>
              <a:rPr lang="es-ES" dirty="0" err="1"/>
              <a:t>list</a:t>
            </a:r>
            <a:r>
              <a:rPr lang="es-ES" dirty="0"/>
              <a:t>(</a:t>
            </a:r>
            <a:r>
              <a:rPr lang="es-ES" dirty="0" err="1"/>
              <a:t>proc_user_messages</a:t>
            </a:r>
            <a:r>
              <a:rPr lang="es-ES" dirty="0"/>
              <a:t>))</a:t>
            </a:r>
          </a:p>
          <a:p>
            <a:r>
              <a:rPr lang="es-ES" dirty="0"/>
              <a:t>    </a:t>
            </a:r>
          </a:p>
          <a:p>
            <a:r>
              <a:rPr lang="es-ES" dirty="0"/>
              <a:t>    </a:t>
            </a:r>
            <a:r>
              <a:rPr lang="es-ES" dirty="0" err="1"/>
              <a:t>grams_dists_by_categ_dict</a:t>
            </a:r>
            <a:r>
              <a:rPr lang="es-ES" dirty="0"/>
              <a:t>[</a:t>
            </a:r>
            <a:r>
              <a:rPr lang="es-ES" dirty="0" err="1"/>
              <a:t>tuple</a:t>
            </a:r>
            <a:r>
              <a:rPr lang="es-ES" dirty="0"/>
              <a:t>(</a:t>
            </a:r>
            <a:r>
              <a:rPr lang="es-ES" dirty="0" err="1"/>
              <a:t>categ</a:t>
            </a:r>
            <a:r>
              <a:rPr lang="es-ES" dirty="0"/>
              <a:t>)] = </a:t>
            </a:r>
            <a:r>
              <a:rPr lang="es-ES" dirty="0" err="1"/>
              <a:t>users_msg_fre_dist</a:t>
            </a:r>
            <a:endParaRPr lang="es-ES" dirty="0"/>
          </a:p>
          <a:p>
            <a:endParaRPr lang="es-ES" dirty="0"/>
          </a:p>
          <a:p>
            <a:r>
              <a:rPr lang="es-ES" dirty="0" err="1"/>
              <a:t>grams_dists_by_categ_dict</a:t>
            </a:r>
            <a:endParaRPr lang="es-ES" dirty="0"/>
          </a:p>
          <a:p>
            <a:r>
              <a:rPr lang="es-ES" dirty="0"/>
              <a:t>```</a:t>
            </a:r>
          </a:p>
          <a:p>
            <a:endParaRPr lang="es-ES" dirty="0"/>
          </a:p>
          <a:p>
            <a:r>
              <a:rPr lang="es-ES" dirty="0" err="1"/>
              <a:t>By</a:t>
            </a:r>
            <a:r>
              <a:rPr lang="es-ES" dirty="0"/>
              <a:t> </a:t>
            </a:r>
            <a:r>
              <a:rPr lang="es-ES" dirty="0" err="1"/>
              <a:t>converting</a:t>
            </a:r>
            <a:r>
              <a:rPr lang="es-ES" dirty="0"/>
              <a:t> `</a:t>
            </a:r>
            <a:r>
              <a:rPr lang="es-ES" dirty="0" err="1"/>
              <a:t>categ</a:t>
            </a:r>
            <a:r>
              <a:rPr lang="es-ES" dirty="0"/>
              <a:t>` </a:t>
            </a:r>
            <a:r>
              <a:rPr lang="es-ES" dirty="0" err="1"/>
              <a:t>to</a:t>
            </a:r>
            <a:r>
              <a:rPr lang="es-ES" dirty="0"/>
              <a:t> a </a:t>
            </a:r>
            <a:r>
              <a:rPr lang="es-ES" dirty="0" err="1"/>
              <a:t>tuple</a:t>
            </a:r>
            <a:r>
              <a:rPr lang="es-ES" dirty="0"/>
              <a:t> </a:t>
            </a:r>
            <a:r>
              <a:rPr lang="es-ES" dirty="0" err="1"/>
              <a:t>using</a:t>
            </a:r>
            <a:r>
              <a:rPr lang="es-ES" dirty="0"/>
              <a:t> `</a:t>
            </a:r>
            <a:r>
              <a:rPr lang="es-ES" dirty="0" err="1"/>
              <a:t>tuple</a:t>
            </a:r>
            <a:r>
              <a:rPr lang="es-ES" dirty="0"/>
              <a:t>(</a:t>
            </a:r>
            <a:r>
              <a:rPr lang="es-ES" dirty="0" err="1"/>
              <a:t>categ</a:t>
            </a:r>
            <a:r>
              <a:rPr lang="es-ES" dirty="0"/>
              <a:t>)`, </a:t>
            </a:r>
            <a:r>
              <a:rPr lang="es-ES" dirty="0" err="1"/>
              <a:t>you</a:t>
            </a:r>
            <a:r>
              <a:rPr lang="es-ES" dirty="0"/>
              <a:t> </a:t>
            </a:r>
            <a:r>
              <a:rPr lang="es-ES" dirty="0" err="1"/>
              <a:t>ensure</a:t>
            </a:r>
            <a:r>
              <a:rPr lang="es-ES" dirty="0"/>
              <a:t> </a:t>
            </a:r>
            <a:r>
              <a:rPr lang="es-ES" dirty="0" err="1"/>
              <a:t>that</a:t>
            </a:r>
            <a:r>
              <a:rPr lang="es-ES" dirty="0"/>
              <a:t> </a:t>
            </a:r>
            <a:r>
              <a:rPr lang="es-ES" dirty="0" err="1"/>
              <a:t>it</a:t>
            </a:r>
            <a:r>
              <a:rPr lang="es-ES" dirty="0"/>
              <a:t> </a:t>
            </a:r>
            <a:r>
              <a:rPr lang="es-ES" dirty="0" err="1"/>
              <a:t>is</a:t>
            </a:r>
            <a:r>
              <a:rPr lang="es-ES" dirty="0"/>
              <a:t> </a:t>
            </a:r>
            <a:r>
              <a:rPr lang="es-ES" dirty="0" err="1"/>
              <a:t>hashable</a:t>
            </a:r>
            <a:r>
              <a:rPr lang="es-ES" dirty="0"/>
              <a:t> and can be </a:t>
            </a:r>
            <a:r>
              <a:rPr lang="es-ES" dirty="0" err="1"/>
              <a:t>used</a:t>
            </a:r>
            <a:r>
              <a:rPr lang="es-ES" dirty="0"/>
              <a:t> as a </a:t>
            </a:r>
            <a:r>
              <a:rPr lang="es-ES" dirty="0" err="1"/>
              <a:t>key</a:t>
            </a:r>
            <a:r>
              <a:rPr lang="es-ES" dirty="0"/>
              <a:t> in </a:t>
            </a:r>
            <a:r>
              <a:rPr lang="es-ES" dirty="0" err="1"/>
              <a:t>the</a:t>
            </a:r>
            <a:r>
              <a:rPr lang="es-ES" dirty="0"/>
              <a:t> </a:t>
            </a:r>
            <a:r>
              <a:rPr lang="es-ES" dirty="0" err="1"/>
              <a:t>dictionary</a:t>
            </a:r>
            <a:r>
              <a:rPr lang="es-ES" dirty="0"/>
              <a:t>.</a:t>
            </a:r>
          </a:p>
          <a:p>
            <a:endParaRPr lang="es-ES" dirty="0"/>
          </a:p>
          <a:p>
            <a:r>
              <a:rPr lang="es-ES" dirty="0" err="1"/>
              <a:t>GermanCM</a:t>
            </a:r>
            <a:r>
              <a:rPr lang="es-ES" dirty="0"/>
              <a:t>: </a:t>
            </a:r>
            <a:r>
              <a:rPr lang="es-ES" dirty="0" err="1"/>
              <a:t>how</a:t>
            </a:r>
            <a:r>
              <a:rPr lang="es-ES" dirty="0"/>
              <a:t> can I </a:t>
            </a:r>
            <a:r>
              <a:rPr lang="es-ES" dirty="0" err="1"/>
              <a:t>make</a:t>
            </a:r>
            <a:r>
              <a:rPr lang="es-ES" dirty="0"/>
              <a:t> a </a:t>
            </a:r>
            <a:r>
              <a:rPr lang="es-ES" dirty="0" err="1"/>
              <a:t>list</a:t>
            </a:r>
            <a:r>
              <a:rPr lang="es-ES" dirty="0"/>
              <a:t> </a:t>
            </a:r>
            <a:r>
              <a:rPr lang="es-ES" dirty="0" err="1"/>
              <a:t>of</a:t>
            </a:r>
            <a:r>
              <a:rPr lang="es-ES" dirty="0"/>
              <a:t> </a:t>
            </a:r>
            <a:r>
              <a:rPr lang="es-ES" dirty="0" err="1"/>
              <a:t>lists</a:t>
            </a:r>
            <a:r>
              <a:rPr lang="es-ES" dirty="0"/>
              <a:t> a </a:t>
            </a:r>
            <a:r>
              <a:rPr lang="es-ES" dirty="0" err="1"/>
              <a:t>unique</a:t>
            </a:r>
            <a:r>
              <a:rPr lang="es-ES" dirty="0"/>
              <a:t> </a:t>
            </a:r>
            <a:r>
              <a:rPr lang="es-ES" dirty="0" err="1"/>
              <a:t>list</a:t>
            </a:r>
            <a:r>
              <a:rPr lang="es-ES" dirty="0"/>
              <a:t>?</a:t>
            </a:r>
          </a:p>
          <a:p>
            <a:endParaRPr lang="es-ES" dirty="0"/>
          </a:p>
          <a:p>
            <a:r>
              <a:rPr lang="es-ES" dirty="0"/>
              <a:t>GitHub </a:t>
            </a:r>
            <a:r>
              <a:rPr lang="es-ES" dirty="0" err="1"/>
              <a:t>Copilot</a:t>
            </a:r>
            <a:r>
              <a:rPr lang="es-ES" dirty="0"/>
              <a:t>: </a:t>
            </a:r>
            <a:r>
              <a:rPr lang="es-ES" dirty="0" err="1"/>
              <a:t>To</a:t>
            </a:r>
            <a:r>
              <a:rPr lang="es-ES" dirty="0"/>
              <a:t> </a:t>
            </a:r>
            <a:r>
              <a:rPr lang="es-ES" dirty="0" err="1"/>
              <a:t>make</a:t>
            </a:r>
            <a:r>
              <a:rPr lang="es-ES" dirty="0"/>
              <a:t> a </a:t>
            </a:r>
            <a:r>
              <a:rPr lang="es-ES" dirty="0" err="1"/>
              <a:t>list</a:t>
            </a:r>
            <a:r>
              <a:rPr lang="es-ES" dirty="0"/>
              <a:t> </a:t>
            </a:r>
            <a:r>
              <a:rPr lang="es-ES" dirty="0" err="1"/>
              <a:t>of</a:t>
            </a:r>
            <a:r>
              <a:rPr lang="es-ES" dirty="0"/>
              <a:t> </a:t>
            </a:r>
            <a:r>
              <a:rPr lang="es-ES" dirty="0" err="1"/>
              <a:t>lists</a:t>
            </a:r>
            <a:r>
              <a:rPr lang="es-ES" dirty="0"/>
              <a:t> </a:t>
            </a:r>
            <a:r>
              <a:rPr lang="es-ES" dirty="0" err="1"/>
              <a:t>unique</a:t>
            </a:r>
            <a:r>
              <a:rPr lang="es-ES" dirty="0"/>
              <a:t>, </a:t>
            </a:r>
            <a:r>
              <a:rPr lang="es-ES" dirty="0" err="1"/>
              <a:t>you</a:t>
            </a:r>
            <a:r>
              <a:rPr lang="es-ES" dirty="0"/>
              <a:t> can use </a:t>
            </a:r>
            <a:r>
              <a:rPr lang="es-ES" dirty="0" err="1"/>
              <a:t>the</a:t>
            </a:r>
            <a:r>
              <a:rPr lang="es-ES" dirty="0"/>
              <a:t> `</a:t>
            </a:r>
            <a:r>
              <a:rPr lang="es-ES" dirty="0" err="1"/>
              <a:t>itertools.chain</a:t>
            </a:r>
            <a:r>
              <a:rPr lang="es-ES" dirty="0"/>
              <a:t>` </a:t>
            </a:r>
            <a:r>
              <a:rPr lang="es-ES" dirty="0" err="1"/>
              <a:t>function</a:t>
            </a:r>
            <a:r>
              <a:rPr lang="es-ES" dirty="0"/>
              <a:t> </a:t>
            </a:r>
            <a:r>
              <a:rPr lang="es-ES" dirty="0" err="1"/>
              <a:t>along</a:t>
            </a:r>
            <a:r>
              <a:rPr lang="es-ES" dirty="0"/>
              <a:t> </a:t>
            </a:r>
            <a:r>
              <a:rPr lang="es-ES" dirty="0" err="1"/>
              <a:t>with</a:t>
            </a:r>
            <a:r>
              <a:rPr lang="es-ES" dirty="0"/>
              <a:t> </a:t>
            </a:r>
            <a:r>
              <a:rPr lang="es-ES" dirty="0" err="1"/>
              <a:t>the</a:t>
            </a:r>
            <a:r>
              <a:rPr lang="es-ES" dirty="0"/>
              <a:t> `set` </a:t>
            </a:r>
            <a:r>
              <a:rPr lang="es-ES" dirty="0" err="1"/>
              <a:t>function</a:t>
            </a:r>
            <a:r>
              <a:rPr lang="es-ES" dirty="0"/>
              <a:t>. </a:t>
            </a:r>
            <a:r>
              <a:rPr lang="es-ES" dirty="0" err="1"/>
              <a:t>Here's</a:t>
            </a:r>
            <a:r>
              <a:rPr lang="es-ES" dirty="0"/>
              <a:t> </a:t>
            </a:r>
            <a:r>
              <a:rPr lang="es-ES" dirty="0" err="1"/>
              <a:t>an</a:t>
            </a:r>
            <a:r>
              <a:rPr lang="es-ES" dirty="0"/>
              <a:t> </a:t>
            </a:r>
            <a:r>
              <a:rPr lang="es-ES" dirty="0" err="1"/>
              <a:t>example</a:t>
            </a:r>
            <a:r>
              <a:rPr lang="es-ES" dirty="0"/>
              <a:t>:</a:t>
            </a:r>
          </a:p>
          <a:p>
            <a:endParaRPr lang="es-ES" dirty="0"/>
          </a:p>
          <a:p>
            <a:r>
              <a:rPr lang="es-ES" dirty="0"/>
              <a:t>```</a:t>
            </a:r>
            <a:r>
              <a:rPr lang="es-ES" dirty="0" err="1"/>
              <a:t>python</a:t>
            </a:r>
            <a:endParaRPr lang="es-ES" dirty="0"/>
          </a:p>
          <a:p>
            <a:r>
              <a:rPr lang="es-ES" dirty="0" err="1"/>
              <a:t>import</a:t>
            </a:r>
            <a:r>
              <a:rPr lang="es-ES" dirty="0"/>
              <a:t> </a:t>
            </a:r>
            <a:r>
              <a:rPr lang="es-ES" dirty="0" err="1"/>
              <a:t>itertools</a:t>
            </a:r>
            <a:endParaRPr lang="es-ES" dirty="0"/>
          </a:p>
          <a:p>
            <a:endParaRPr lang="es-ES" dirty="0"/>
          </a:p>
          <a:p>
            <a:r>
              <a:rPr lang="es-ES" dirty="0"/>
              <a:t># </a:t>
            </a:r>
            <a:r>
              <a:rPr lang="es-ES" dirty="0" err="1"/>
              <a:t>Example</a:t>
            </a:r>
            <a:r>
              <a:rPr lang="es-ES" dirty="0"/>
              <a:t> </a:t>
            </a:r>
            <a:r>
              <a:rPr lang="es-ES" dirty="0" err="1"/>
              <a:t>list</a:t>
            </a:r>
            <a:r>
              <a:rPr lang="es-ES" dirty="0"/>
              <a:t> </a:t>
            </a:r>
            <a:r>
              <a:rPr lang="es-ES" dirty="0" err="1"/>
              <a:t>of</a:t>
            </a:r>
            <a:r>
              <a:rPr lang="es-ES" dirty="0"/>
              <a:t> </a:t>
            </a:r>
            <a:r>
              <a:rPr lang="es-ES" dirty="0" err="1"/>
              <a:t>lists</a:t>
            </a:r>
            <a:endParaRPr lang="es-ES" dirty="0"/>
          </a:p>
          <a:p>
            <a:r>
              <a:rPr lang="es-ES" dirty="0" err="1"/>
              <a:t>list_of_lists</a:t>
            </a:r>
            <a:r>
              <a:rPr lang="es-ES" dirty="0"/>
              <a:t> = [[1, 2, 3], [4, 5, 6], [1, 2, 3], [7, 8, 9]]</a:t>
            </a:r>
          </a:p>
          <a:p>
            <a:endParaRPr lang="es-ES" dirty="0"/>
          </a:p>
          <a:p>
            <a:r>
              <a:rPr lang="es-ES" dirty="0"/>
              <a:t># </a:t>
            </a:r>
            <a:r>
              <a:rPr lang="es-ES" dirty="0" err="1"/>
              <a:t>Flatten</a:t>
            </a:r>
            <a:r>
              <a:rPr lang="es-ES" dirty="0"/>
              <a:t> </a:t>
            </a:r>
            <a:r>
              <a:rPr lang="es-ES" dirty="0" err="1"/>
              <a:t>the</a:t>
            </a:r>
            <a:r>
              <a:rPr lang="es-ES" dirty="0"/>
              <a:t> </a:t>
            </a:r>
            <a:r>
              <a:rPr lang="es-ES" dirty="0" err="1"/>
              <a:t>list</a:t>
            </a:r>
            <a:r>
              <a:rPr lang="es-ES" dirty="0"/>
              <a:t> </a:t>
            </a:r>
            <a:r>
              <a:rPr lang="es-ES" dirty="0" err="1"/>
              <a:t>of</a:t>
            </a:r>
            <a:r>
              <a:rPr lang="es-ES" dirty="0"/>
              <a:t> </a:t>
            </a:r>
            <a:r>
              <a:rPr lang="es-ES" dirty="0" err="1"/>
              <a:t>lists</a:t>
            </a:r>
            <a:r>
              <a:rPr lang="es-ES" dirty="0"/>
              <a:t> </a:t>
            </a:r>
            <a:r>
              <a:rPr lang="es-ES" dirty="0" err="1"/>
              <a:t>using</a:t>
            </a:r>
            <a:r>
              <a:rPr lang="es-ES" dirty="0"/>
              <a:t> </a:t>
            </a:r>
            <a:r>
              <a:rPr lang="es-ES" dirty="0" err="1"/>
              <a:t>itertools.chain</a:t>
            </a:r>
            <a:endParaRPr lang="es-ES" dirty="0"/>
          </a:p>
          <a:p>
            <a:r>
              <a:rPr lang="es-ES" dirty="0" err="1"/>
              <a:t>flattened_list</a:t>
            </a:r>
            <a:r>
              <a:rPr lang="es-ES" dirty="0"/>
              <a:t> = </a:t>
            </a:r>
            <a:r>
              <a:rPr lang="es-ES" dirty="0" err="1"/>
              <a:t>list</a:t>
            </a:r>
            <a:r>
              <a:rPr lang="es-ES" dirty="0"/>
              <a:t>(</a:t>
            </a:r>
            <a:r>
              <a:rPr lang="es-ES" dirty="0" err="1"/>
              <a:t>itertools.chain</a:t>
            </a:r>
            <a:r>
              <a:rPr lang="es-ES" dirty="0"/>
              <a:t>(*</a:t>
            </a:r>
            <a:r>
              <a:rPr lang="es-ES" dirty="0" err="1"/>
              <a:t>list_of_lists</a:t>
            </a:r>
            <a:r>
              <a:rPr lang="es-ES" dirty="0"/>
              <a:t>))</a:t>
            </a:r>
          </a:p>
          <a:p>
            <a:endParaRPr lang="es-ES" dirty="0"/>
          </a:p>
          <a:p>
            <a:r>
              <a:rPr lang="es-ES" dirty="0"/>
              <a:t># </a:t>
            </a:r>
            <a:r>
              <a:rPr lang="es-ES" dirty="0" err="1"/>
              <a:t>Create</a:t>
            </a:r>
            <a:r>
              <a:rPr lang="es-ES" dirty="0"/>
              <a:t> a set </a:t>
            </a:r>
            <a:r>
              <a:rPr lang="es-ES" dirty="0" err="1"/>
              <a:t>from</a:t>
            </a:r>
            <a:r>
              <a:rPr lang="es-ES" dirty="0"/>
              <a:t> </a:t>
            </a:r>
            <a:r>
              <a:rPr lang="es-ES" dirty="0" err="1"/>
              <a:t>the</a:t>
            </a:r>
            <a:r>
              <a:rPr lang="es-ES" dirty="0"/>
              <a:t> </a:t>
            </a:r>
            <a:r>
              <a:rPr lang="es-ES" dirty="0" err="1"/>
              <a:t>flattened</a:t>
            </a:r>
            <a:r>
              <a:rPr lang="es-ES" dirty="0"/>
              <a:t> </a:t>
            </a:r>
            <a:r>
              <a:rPr lang="es-ES" dirty="0" err="1"/>
              <a:t>list</a:t>
            </a:r>
            <a:r>
              <a:rPr lang="es-ES" dirty="0"/>
              <a:t> </a:t>
            </a:r>
            <a:r>
              <a:rPr lang="es-ES" dirty="0" err="1"/>
              <a:t>to</a:t>
            </a:r>
            <a:r>
              <a:rPr lang="es-ES" dirty="0"/>
              <a:t> </a:t>
            </a:r>
            <a:r>
              <a:rPr lang="es-ES" dirty="0" err="1"/>
              <a:t>remove</a:t>
            </a:r>
            <a:r>
              <a:rPr lang="es-ES" dirty="0"/>
              <a:t> </a:t>
            </a:r>
            <a:r>
              <a:rPr lang="es-ES" dirty="0" err="1"/>
              <a:t>duplicates</a:t>
            </a:r>
            <a:endParaRPr lang="es-ES" dirty="0"/>
          </a:p>
          <a:p>
            <a:r>
              <a:rPr lang="es-ES" dirty="0" err="1"/>
              <a:t>unique_list</a:t>
            </a:r>
            <a:r>
              <a:rPr lang="es-ES" dirty="0"/>
              <a:t> = </a:t>
            </a:r>
            <a:r>
              <a:rPr lang="es-ES" dirty="0" err="1"/>
              <a:t>list</a:t>
            </a:r>
            <a:r>
              <a:rPr lang="es-ES" dirty="0"/>
              <a:t>(set(</a:t>
            </a:r>
            <a:r>
              <a:rPr lang="es-ES" dirty="0" err="1"/>
              <a:t>flattened_list</a:t>
            </a:r>
            <a:r>
              <a:rPr lang="es-ES" dirty="0"/>
              <a:t>))</a:t>
            </a:r>
          </a:p>
          <a:p>
            <a:endParaRPr lang="es-ES" dirty="0"/>
          </a:p>
          <a:p>
            <a:r>
              <a:rPr lang="es-ES" dirty="0" err="1"/>
              <a:t>print</a:t>
            </a:r>
            <a:r>
              <a:rPr lang="es-ES" dirty="0"/>
              <a:t>(</a:t>
            </a:r>
            <a:r>
              <a:rPr lang="es-ES" dirty="0" err="1"/>
              <a:t>unique_list</a:t>
            </a:r>
            <a:r>
              <a:rPr lang="es-ES" dirty="0"/>
              <a:t>)</a:t>
            </a:r>
          </a:p>
          <a:p>
            <a:r>
              <a:rPr lang="es-ES" dirty="0"/>
              <a:t>```</a:t>
            </a:r>
          </a:p>
          <a:p>
            <a:endParaRPr lang="es-ES" dirty="0"/>
          </a:p>
          <a:p>
            <a:r>
              <a:rPr lang="es-ES" dirty="0"/>
              <a:t>Output:</a:t>
            </a:r>
          </a:p>
          <a:p>
            <a:r>
              <a:rPr lang="es-ES" dirty="0"/>
              <a:t>```</a:t>
            </a:r>
          </a:p>
          <a:p>
            <a:r>
              <a:rPr lang="es-ES" dirty="0"/>
              <a:t>[1, 2, 3, 4, 5, 6, 7, 8, 9]</a:t>
            </a:r>
          </a:p>
          <a:p>
            <a:r>
              <a:rPr lang="es-ES" dirty="0"/>
              <a:t>```</a:t>
            </a:r>
          </a:p>
          <a:p>
            <a:endParaRPr lang="es-ES" dirty="0"/>
          </a:p>
          <a:p>
            <a:r>
              <a:rPr lang="es-ES" dirty="0"/>
              <a:t>In </a:t>
            </a:r>
            <a:r>
              <a:rPr lang="es-ES" dirty="0" err="1"/>
              <a:t>this</a:t>
            </a:r>
            <a:r>
              <a:rPr lang="es-ES" dirty="0"/>
              <a:t> </a:t>
            </a:r>
            <a:r>
              <a:rPr lang="es-ES" dirty="0" err="1"/>
              <a:t>example</a:t>
            </a:r>
            <a:r>
              <a:rPr lang="es-ES" dirty="0"/>
              <a:t>, </a:t>
            </a:r>
            <a:r>
              <a:rPr lang="es-ES" dirty="0" err="1"/>
              <a:t>the</a:t>
            </a:r>
            <a:r>
              <a:rPr lang="es-ES" dirty="0"/>
              <a:t> `</a:t>
            </a:r>
            <a:r>
              <a:rPr lang="es-ES" dirty="0" err="1"/>
              <a:t>itertools.chain</a:t>
            </a:r>
            <a:r>
              <a:rPr lang="es-ES" dirty="0"/>
              <a:t>` </a:t>
            </a:r>
            <a:r>
              <a:rPr lang="es-ES" dirty="0" err="1"/>
              <a:t>function</a:t>
            </a:r>
            <a:r>
              <a:rPr lang="es-ES" dirty="0"/>
              <a:t> </a:t>
            </a:r>
            <a:r>
              <a:rPr lang="es-ES" dirty="0" err="1"/>
              <a:t>is</a:t>
            </a:r>
            <a:r>
              <a:rPr lang="es-ES" dirty="0"/>
              <a:t> </a:t>
            </a:r>
            <a:r>
              <a:rPr lang="es-ES" dirty="0" err="1"/>
              <a:t>used</a:t>
            </a:r>
            <a:r>
              <a:rPr lang="es-ES" dirty="0"/>
              <a:t> </a:t>
            </a:r>
            <a:r>
              <a:rPr lang="es-ES" dirty="0" err="1"/>
              <a:t>to</a:t>
            </a:r>
            <a:r>
              <a:rPr lang="es-ES" dirty="0"/>
              <a:t> </a:t>
            </a:r>
            <a:r>
              <a:rPr lang="es-ES" dirty="0" err="1"/>
              <a:t>flatten</a:t>
            </a:r>
            <a:r>
              <a:rPr lang="es-ES" dirty="0"/>
              <a:t> </a:t>
            </a:r>
            <a:r>
              <a:rPr lang="es-ES" dirty="0" err="1"/>
              <a:t>the</a:t>
            </a:r>
            <a:r>
              <a:rPr lang="es-ES" dirty="0"/>
              <a:t> </a:t>
            </a:r>
            <a:r>
              <a:rPr lang="es-ES" dirty="0" err="1"/>
              <a:t>list</a:t>
            </a:r>
            <a:r>
              <a:rPr lang="es-ES" dirty="0"/>
              <a:t> </a:t>
            </a:r>
            <a:r>
              <a:rPr lang="es-ES" dirty="0" err="1"/>
              <a:t>of</a:t>
            </a:r>
            <a:r>
              <a:rPr lang="es-ES" dirty="0"/>
              <a:t> </a:t>
            </a:r>
            <a:r>
              <a:rPr lang="es-ES" dirty="0" err="1"/>
              <a:t>lists</a:t>
            </a:r>
            <a:r>
              <a:rPr lang="es-ES" dirty="0"/>
              <a:t> </a:t>
            </a:r>
            <a:r>
              <a:rPr lang="es-ES" dirty="0" err="1"/>
              <a:t>into</a:t>
            </a:r>
            <a:r>
              <a:rPr lang="es-ES" dirty="0"/>
              <a:t> a single </a:t>
            </a:r>
            <a:r>
              <a:rPr lang="es-ES" dirty="0" err="1"/>
              <a:t>list</a:t>
            </a:r>
            <a:r>
              <a:rPr lang="es-ES" dirty="0"/>
              <a:t>. </a:t>
            </a:r>
            <a:r>
              <a:rPr lang="es-ES" dirty="0" err="1"/>
              <a:t>Then</a:t>
            </a:r>
            <a:r>
              <a:rPr lang="es-ES" dirty="0"/>
              <a:t>, </a:t>
            </a:r>
            <a:r>
              <a:rPr lang="es-ES" dirty="0" err="1"/>
              <a:t>the</a:t>
            </a:r>
            <a:r>
              <a:rPr lang="es-ES" dirty="0"/>
              <a:t> `set` </a:t>
            </a:r>
            <a:r>
              <a:rPr lang="es-ES" dirty="0" err="1"/>
              <a:t>function</a:t>
            </a:r>
            <a:r>
              <a:rPr lang="es-ES" dirty="0"/>
              <a:t> </a:t>
            </a:r>
            <a:r>
              <a:rPr lang="es-ES" dirty="0" err="1"/>
              <a:t>is</a:t>
            </a:r>
            <a:r>
              <a:rPr lang="es-ES" dirty="0"/>
              <a:t> </a:t>
            </a:r>
            <a:r>
              <a:rPr lang="es-ES" dirty="0" err="1"/>
              <a:t>used</a:t>
            </a:r>
            <a:r>
              <a:rPr lang="es-ES" dirty="0"/>
              <a:t> </a:t>
            </a:r>
            <a:r>
              <a:rPr lang="es-ES" dirty="0" err="1"/>
              <a:t>to</a:t>
            </a:r>
            <a:r>
              <a:rPr lang="es-ES" dirty="0"/>
              <a:t> </a:t>
            </a:r>
            <a:r>
              <a:rPr lang="es-ES" dirty="0" err="1"/>
              <a:t>create</a:t>
            </a:r>
            <a:r>
              <a:rPr lang="es-ES" dirty="0"/>
              <a:t> a set </a:t>
            </a:r>
            <a:r>
              <a:rPr lang="es-ES" dirty="0" err="1"/>
              <a:t>from</a:t>
            </a:r>
            <a:r>
              <a:rPr lang="es-ES" dirty="0"/>
              <a:t> </a:t>
            </a:r>
            <a:r>
              <a:rPr lang="es-ES" dirty="0" err="1"/>
              <a:t>the</a:t>
            </a:r>
            <a:r>
              <a:rPr lang="es-ES" dirty="0"/>
              <a:t> </a:t>
            </a:r>
            <a:r>
              <a:rPr lang="es-ES" dirty="0" err="1"/>
              <a:t>flattened</a:t>
            </a:r>
            <a:r>
              <a:rPr lang="es-ES" dirty="0"/>
              <a:t> </a:t>
            </a:r>
            <a:r>
              <a:rPr lang="es-ES" dirty="0" err="1"/>
              <a:t>list</a:t>
            </a:r>
            <a:r>
              <a:rPr lang="es-ES" dirty="0"/>
              <a:t>, </a:t>
            </a:r>
            <a:r>
              <a:rPr lang="es-ES" dirty="0" err="1"/>
              <a:t>which</a:t>
            </a:r>
            <a:r>
              <a:rPr lang="es-ES" dirty="0"/>
              <a:t> </a:t>
            </a:r>
            <a:r>
              <a:rPr lang="es-ES" dirty="0" err="1"/>
              <a:t>automatically</a:t>
            </a:r>
            <a:r>
              <a:rPr lang="es-ES" dirty="0"/>
              <a:t> </a:t>
            </a:r>
            <a:r>
              <a:rPr lang="es-ES" dirty="0" err="1"/>
              <a:t>removes</a:t>
            </a:r>
            <a:r>
              <a:rPr lang="es-ES" dirty="0"/>
              <a:t> </a:t>
            </a:r>
            <a:r>
              <a:rPr lang="es-ES" dirty="0" err="1"/>
              <a:t>duplicates</a:t>
            </a:r>
            <a:r>
              <a:rPr lang="es-ES" dirty="0"/>
              <a:t>. </a:t>
            </a:r>
            <a:r>
              <a:rPr lang="es-ES" dirty="0" err="1"/>
              <a:t>Finally</a:t>
            </a:r>
            <a:r>
              <a:rPr lang="es-ES" dirty="0"/>
              <a:t>, </a:t>
            </a:r>
            <a:r>
              <a:rPr lang="es-ES" dirty="0" err="1"/>
              <a:t>the</a:t>
            </a:r>
            <a:r>
              <a:rPr lang="es-ES" dirty="0"/>
              <a:t> set </a:t>
            </a:r>
            <a:r>
              <a:rPr lang="es-ES" dirty="0" err="1"/>
              <a:t>is</a:t>
            </a:r>
            <a:r>
              <a:rPr lang="es-ES" dirty="0"/>
              <a:t> </a:t>
            </a:r>
            <a:r>
              <a:rPr lang="es-ES" dirty="0" err="1"/>
              <a:t>converted</a:t>
            </a:r>
            <a:r>
              <a:rPr lang="es-ES" dirty="0"/>
              <a:t> back </a:t>
            </a:r>
            <a:r>
              <a:rPr lang="es-ES" dirty="0" err="1"/>
              <a:t>to</a:t>
            </a:r>
            <a:r>
              <a:rPr lang="es-ES" dirty="0"/>
              <a:t> a </a:t>
            </a:r>
            <a:r>
              <a:rPr lang="es-ES" dirty="0" err="1"/>
              <a:t>list</a:t>
            </a:r>
            <a:r>
              <a:rPr lang="es-ES" dirty="0"/>
              <a:t> </a:t>
            </a:r>
            <a:r>
              <a:rPr lang="es-ES" dirty="0" err="1"/>
              <a:t>to</a:t>
            </a:r>
            <a:r>
              <a:rPr lang="es-ES" dirty="0"/>
              <a:t> </a:t>
            </a:r>
            <a:r>
              <a:rPr lang="es-ES" dirty="0" err="1"/>
              <a:t>obtain</a:t>
            </a:r>
            <a:r>
              <a:rPr lang="es-ES" dirty="0"/>
              <a:t> </a:t>
            </a:r>
            <a:r>
              <a:rPr lang="es-ES" dirty="0" err="1"/>
              <a:t>the</a:t>
            </a:r>
            <a:r>
              <a:rPr lang="es-ES" dirty="0"/>
              <a:t> </a:t>
            </a:r>
            <a:r>
              <a:rPr lang="es-ES" dirty="0" err="1"/>
              <a:t>unique</a:t>
            </a:r>
            <a:r>
              <a:rPr lang="es-ES" dirty="0"/>
              <a:t> </a:t>
            </a:r>
            <a:r>
              <a:rPr lang="es-ES" dirty="0" err="1"/>
              <a:t>elements</a:t>
            </a:r>
            <a:r>
              <a:rPr lang="es-ES" dirty="0"/>
              <a:t>.</a:t>
            </a:r>
          </a:p>
          <a:p>
            <a:endParaRPr lang="es-ES" dirty="0"/>
          </a:p>
          <a:p>
            <a:r>
              <a:rPr lang="es-ES" dirty="0" err="1"/>
              <a:t>GermanCM</a:t>
            </a:r>
            <a:r>
              <a:rPr lang="es-ES" dirty="0"/>
              <a:t>: and </a:t>
            </a:r>
            <a:r>
              <a:rPr lang="es-ES" dirty="0" err="1"/>
              <a:t>using</a:t>
            </a:r>
            <a:r>
              <a:rPr lang="es-ES" dirty="0"/>
              <a:t> </a:t>
            </a:r>
            <a:r>
              <a:rPr lang="es-ES" dirty="0" err="1"/>
              <a:t>numpy</a:t>
            </a:r>
            <a:r>
              <a:rPr lang="es-ES" dirty="0"/>
              <a:t>?</a:t>
            </a:r>
          </a:p>
          <a:p>
            <a:endParaRPr lang="es-ES" dirty="0"/>
          </a:p>
          <a:p>
            <a:r>
              <a:rPr lang="es-ES" dirty="0"/>
              <a:t>GitHub </a:t>
            </a:r>
            <a:r>
              <a:rPr lang="es-ES" dirty="0" err="1"/>
              <a:t>Copilot</a:t>
            </a:r>
            <a:r>
              <a:rPr lang="es-ES" dirty="0"/>
              <a:t>: </a:t>
            </a:r>
            <a:r>
              <a:rPr lang="es-ES" dirty="0" err="1"/>
              <a:t>To</a:t>
            </a:r>
            <a:r>
              <a:rPr lang="es-ES" dirty="0"/>
              <a:t> </a:t>
            </a:r>
            <a:r>
              <a:rPr lang="es-ES" dirty="0" err="1"/>
              <a:t>make</a:t>
            </a:r>
            <a:r>
              <a:rPr lang="es-ES" dirty="0"/>
              <a:t> a </a:t>
            </a:r>
            <a:r>
              <a:rPr lang="es-ES" dirty="0" err="1"/>
              <a:t>list</a:t>
            </a:r>
            <a:r>
              <a:rPr lang="es-ES" dirty="0"/>
              <a:t> </a:t>
            </a:r>
            <a:r>
              <a:rPr lang="es-ES" dirty="0" err="1"/>
              <a:t>of</a:t>
            </a:r>
            <a:r>
              <a:rPr lang="es-ES" dirty="0"/>
              <a:t> </a:t>
            </a:r>
            <a:r>
              <a:rPr lang="es-ES" dirty="0" err="1"/>
              <a:t>lists</a:t>
            </a:r>
            <a:r>
              <a:rPr lang="es-ES" dirty="0"/>
              <a:t> </a:t>
            </a:r>
            <a:r>
              <a:rPr lang="es-ES" dirty="0" err="1"/>
              <a:t>unique</a:t>
            </a:r>
            <a:r>
              <a:rPr lang="es-ES" dirty="0"/>
              <a:t> </a:t>
            </a:r>
            <a:r>
              <a:rPr lang="es-ES" dirty="0" err="1"/>
              <a:t>using</a:t>
            </a:r>
            <a:r>
              <a:rPr lang="es-ES" dirty="0"/>
              <a:t> </a:t>
            </a:r>
            <a:r>
              <a:rPr lang="es-ES" dirty="0" err="1"/>
              <a:t>NumPy</a:t>
            </a:r>
            <a:r>
              <a:rPr lang="es-ES" dirty="0"/>
              <a:t>, </a:t>
            </a:r>
            <a:r>
              <a:rPr lang="es-ES" dirty="0" err="1"/>
              <a:t>you</a:t>
            </a:r>
            <a:r>
              <a:rPr lang="es-ES" dirty="0"/>
              <a:t> can </a:t>
            </a:r>
            <a:r>
              <a:rPr lang="es-ES" dirty="0" err="1"/>
              <a:t>utilize</a:t>
            </a:r>
            <a:r>
              <a:rPr lang="es-ES" dirty="0"/>
              <a:t> </a:t>
            </a:r>
            <a:r>
              <a:rPr lang="es-ES" dirty="0" err="1"/>
              <a:t>the</a:t>
            </a:r>
            <a:r>
              <a:rPr lang="es-ES" dirty="0"/>
              <a:t> `</a:t>
            </a:r>
            <a:r>
              <a:rPr lang="es-ES" dirty="0" err="1"/>
              <a:t>numpy.unique</a:t>
            </a:r>
            <a:r>
              <a:rPr lang="es-ES" dirty="0"/>
              <a:t>` </a:t>
            </a:r>
            <a:r>
              <a:rPr lang="es-ES" dirty="0" err="1"/>
              <a:t>function</a:t>
            </a:r>
            <a:r>
              <a:rPr lang="es-ES" dirty="0"/>
              <a:t>. </a:t>
            </a:r>
            <a:r>
              <a:rPr lang="es-ES" dirty="0" err="1"/>
              <a:t>Here's</a:t>
            </a:r>
            <a:r>
              <a:rPr lang="es-ES" dirty="0"/>
              <a:t> </a:t>
            </a:r>
            <a:r>
              <a:rPr lang="es-ES" dirty="0" err="1"/>
              <a:t>an</a:t>
            </a:r>
            <a:r>
              <a:rPr lang="es-ES" dirty="0"/>
              <a:t> </a:t>
            </a:r>
            <a:r>
              <a:rPr lang="es-ES" dirty="0" err="1"/>
              <a:t>example</a:t>
            </a:r>
            <a:r>
              <a:rPr lang="es-ES" dirty="0"/>
              <a:t>:</a:t>
            </a:r>
          </a:p>
          <a:p>
            <a:endParaRPr lang="es-ES" dirty="0"/>
          </a:p>
          <a:p>
            <a:r>
              <a:rPr lang="es-ES" dirty="0"/>
              <a:t>```</a:t>
            </a:r>
            <a:r>
              <a:rPr lang="es-ES" dirty="0" err="1"/>
              <a:t>python</a:t>
            </a:r>
            <a:endParaRPr lang="es-ES" dirty="0"/>
          </a:p>
          <a:p>
            <a:r>
              <a:rPr lang="es-ES" dirty="0" err="1"/>
              <a:t>import</a:t>
            </a:r>
            <a:r>
              <a:rPr lang="es-ES" dirty="0"/>
              <a:t> </a:t>
            </a:r>
            <a:r>
              <a:rPr lang="es-ES" dirty="0" err="1"/>
              <a:t>numpy</a:t>
            </a:r>
            <a:r>
              <a:rPr lang="es-ES" dirty="0"/>
              <a:t> as </a:t>
            </a:r>
            <a:r>
              <a:rPr lang="es-ES" dirty="0" err="1"/>
              <a:t>np</a:t>
            </a:r>
            <a:endParaRPr lang="es-ES" dirty="0"/>
          </a:p>
          <a:p>
            <a:endParaRPr lang="es-ES" dirty="0"/>
          </a:p>
          <a:p>
            <a:r>
              <a:rPr lang="es-ES" dirty="0"/>
              <a:t># </a:t>
            </a:r>
            <a:r>
              <a:rPr lang="es-ES" dirty="0" err="1"/>
              <a:t>Example</a:t>
            </a:r>
            <a:r>
              <a:rPr lang="es-ES" dirty="0"/>
              <a:t> </a:t>
            </a:r>
            <a:r>
              <a:rPr lang="es-ES" dirty="0" err="1"/>
              <a:t>list</a:t>
            </a:r>
            <a:r>
              <a:rPr lang="es-ES" dirty="0"/>
              <a:t> </a:t>
            </a:r>
            <a:r>
              <a:rPr lang="es-ES" dirty="0" err="1"/>
              <a:t>of</a:t>
            </a:r>
            <a:r>
              <a:rPr lang="es-ES" dirty="0"/>
              <a:t> </a:t>
            </a:r>
            <a:r>
              <a:rPr lang="es-ES" dirty="0" err="1"/>
              <a:t>lists</a:t>
            </a:r>
            <a:endParaRPr lang="es-ES" dirty="0"/>
          </a:p>
          <a:p>
            <a:r>
              <a:rPr lang="es-ES" dirty="0" err="1"/>
              <a:t>list_of_lists</a:t>
            </a:r>
            <a:r>
              <a:rPr lang="es-ES" dirty="0"/>
              <a:t> = [[1, 2, 3], [4, 5, 6], [1, 2, 3], [7, 8, 9]]</a:t>
            </a:r>
          </a:p>
          <a:p>
            <a:endParaRPr lang="es-ES" dirty="0"/>
          </a:p>
          <a:p>
            <a:r>
              <a:rPr lang="es-ES" dirty="0"/>
              <a:t># </a:t>
            </a:r>
            <a:r>
              <a:rPr lang="es-ES" dirty="0" err="1"/>
              <a:t>Convert</a:t>
            </a:r>
            <a:r>
              <a:rPr lang="es-ES" dirty="0"/>
              <a:t> </a:t>
            </a:r>
            <a:r>
              <a:rPr lang="es-ES" dirty="0" err="1"/>
              <a:t>the</a:t>
            </a:r>
            <a:r>
              <a:rPr lang="es-ES" dirty="0"/>
              <a:t> </a:t>
            </a:r>
            <a:r>
              <a:rPr lang="es-ES" dirty="0" err="1"/>
              <a:t>list</a:t>
            </a:r>
            <a:r>
              <a:rPr lang="es-ES" dirty="0"/>
              <a:t> </a:t>
            </a:r>
            <a:r>
              <a:rPr lang="es-ES" dirty="0" err="1"/>
              <a:t>of</a:t>
            </a:r>
            <a:r>
              <a:rPr lang="es-ES" dirty="0"/>
              <a:t> </a:t>
            </a:r>
            <a:r>
              <a:rPr lang="es-ES" dirty="0" err="1"/>
              <a:t>lists</a:t>
            </a:r>
            <a:r>
              <a:rPr lang="es-ES" dirty="0"/>
              <a:t> </a:t>
            </a:r>
            <a:r>
              <a:rPr lang="es-ES" dirty="0" err="1"/>
              <a:t>to</a:t>
            </a:r>
            <a:r>
              <a:rPr lang="es-ES" dirty="0"/>
              <a:t> a </a:t>
            </a:r>
            <a:r>
              <a:rPr lang="es-ES" dirty="0" err="1"/>
              <a:t>NumPy</a:t>
            </a:r>
            <a:r>
              <a:rPr lang="es-ES" dirty="0"/>
              <a:t> array</a:t>
            </a:r>
          </a:p>
          <a:p>
            <a:r>
              <a:rPr lang="es-ES" dirty="0" err="1"/>
              <a:t>array_of_lists</a:t>
            </a:r>
            <a:r>
              <a:rPr lang="es-ES" dirty="0"/>
              <a:t> = </a:t>
            </a:r>
            <a:r>
              <a:rPr lang="es-ES" dirty="0" err="1"/>
              <a:t>np.array</a:t>
            </a:r>
            <a:r>
              <a:rPr lang="es-ES" dirty="0"/>
              <a:t>(</a:t>
            </a:r>
            <a:r>
              <a:rPr lang="es-ES" dirty="0" err="1"/>
              <a:t>list_of_lists</a:t>
            </a:r>
            <a:r>
              <a:rPr lang="es-ES" dirty="0"/>
              <a:t>)</a:t>
            </a:r>
          </a:p>
          <a:p>
            <a:endParaRPr lang="es-ES" dirty="0"/>
          </a:p>
          <a:p>
            <a:r>
              <a:rPr lang="es-ES" dirty="0"/>
              <a:t># </a:t>
            </a:r>
            <a:r>
              <a:rPr lang="es-ES" dirty="0" err="1"/>
              <a:t>Flatten</a:t>
            </a:r>
            <a:r>
              <a:rPr lang="es-ES" dirty="0"/>
              <a:t> </a:t>
            </a:r>
            <a:r>
              <a:rPr lang="es-ES" dirty="0" err="1"/>
              <a:t>the</a:t>
            </a:r>
            <a:r>
              <a:rPr lang="es-ES" dirty="0"/>
              <a:t> array and </a:t>
            </a:r>
            <a:r>
              <a:rPr lang="es-ES" dirty="0" err="1"/>
              <a:t>find</a:t>
            </a:r>
            <a:r>
              <a:rPr lang="es-ES" dirty="0"/>
              <a:t> </a:t>
            </a:r>
            <a:r>
              <a:rPr lang="es-ES" dirty="0" err="1"/>
              <a:t>unique</a:t>
            </a:r>
            <a:r>
              <a:rPr lang="es-ES" dirty="0"/>
              <a:t> </a:t>
            </a:r>
            <a:r>
              <a:rPr lang="es-ES" dirty="0" err="1"/>
              <a:t>elements</a:t>
            </a:r>
            <a:endParaRPr lang="es-ES" dirty="0"/>
          </a:p>
          <a:p>
            <a:r>
              <a:rPr lang="es-ES" dirty="0" err="1"/>
              <a:t>unique_list</a:t>
            </a:r>
            <a:r>
              <a:rPr lang="es-ES" dirty="0"/>
              <a:t> = </a:t>
            </a:r>
            <a:r>
              <a:rPr lang="es-ES" dirty="0" err="1"/>
              <a:t>np.unique</a:t>
            </a:r>
            <a:r>
              <a:rPr lang="es-ES" dirty="0"/>
              <a:t>(</a:t>
            </a:r>
            <a:r>
              <a:rPr lang="es-ES" dirty="0" err="1"/>
              <a:t>array_of_lists</a:t>
            </a:r>
            <a:r>
              <a:rPr lang="es-ES" dirty="0"/>
              <a:t>)</a:t>
            </a:r>
          </a:p>
          <a:p>
            <a:endParaRPr lang="es-ES" dirty="0"/>
          </a:p>
          <a:p>
            <a:r>
              <a:rPr lang="es-ES" dirty="0" err="1"/>
              <a:t>print</a:t>
            </a:r>
            <a:r>
              <a:rPr lang="es-ES" dirty="0"/>
              <a:t>(</a:t>
            </a:r>
            <a:r>
              <a:rPr lang="es-ES" dirty="0" err="1"/>
              <a:t>unique_list</a:t>
            </a:r>
            <a:r>
              <a:rPr lang="es-ES" dirty="0"/>
              <a:t>)</a:t>
            </a:r>
          </a:p>
          <a:p>
            <a:r>
              <a:rPr lang="es-ES" dirty="0"/>
              <a:t>```</a:t>
            </a:r>
          </a:p>
          <a:p>
            <a:endParaRPr lang="es-ES" dirty="0"/>
          </a:p>
          <a:p>
            <a:r>
              <a:rPr lang="es-ES" dirty="0"/>
              <a:t>Output:</a:t>
            </a:r>
          </a:p>
          <a:p>
            <a:r>
              <a:rPr lang="es-ES" dirty="0"/>
              <a:t>```</a:t>
            </a:r>
          </a:p>
          <a:p>
            <a:r>
              <a:rPr lang="es-ES" dirty="0"/>
              <a:t>[1 2 3 4 5 6 7 8 9]</a:t>
            </a:r>
          </a:p>
          <a:p>
            <a:r>
              <a:rPr lang="es-ES" dirty="0"/>
              <a:t>```</a:t>
            </a:r>
          </a:p>
          <a:p>
            <a:endParaRPr lang="es-ES" dirty="0"/>
          </a:p>
          <a:p>
            <a:r>
              <a:rPr lang="es-ES" dirty="0"/>
              <a:t>In </a:t>
            </a:r>
            <a:r>
              <a:rPr lang="es-ES" dirty="0" err="1"/>
              <a:t>this</a:t>
            </a:r>
            <a:r>
              <a:rPr lang="es-ES" dirty="0"/>
              <a:t> </a:t>
            </a:r>
            <a:r>
              <a:rPr lang="es-ES" dirty="0" err="1"/>
              <a:t>example</a:t>
            </a:r>
            <a:r>
              <a:rPr lang="es-ES" dirty="0"/>
              <a:t>, </a:t>
            </a:r>
            <a:r>
              <a:rPr lang="es-ES" dirty="0" err="1"/>
              <a:t>the</a:t>
            </a:r>
            <a:r>
              <a:rPr lang="es-ES" dirty="0"/>
              <a:t> `</a:t>
            </a:r>
            <a:r>
              <a:rPr lang="es-ES" dirty="0" err="1"/>
              <a:t>numpy.array</a:t>
            </a:r>
            <a:r>
              <a:rPr lang="es-ES" dirty="0"/>
              <a:t>` </a:t>
            </a:r>
            <a:r>
              <a:rPr lang="es-ES" dirty="0" err="1"/>
              <a:t>function</a:t>
            </a:r>
            <a:r>
              <a:rPr lang="es-ES" dirty="0"/>
              <a:t> </a:t>
            </a:r>
            <a:r>
              <a:rPr lang="es-ES" dirty="0" err="1"/>
              <a:t>is</a:t>
            </a:r>
            <a:r>
              <a:rPr lang="es-ES" dirty="0"/>
              <a:t> </a:t>
            </a:r>
            <a:r>
              <a:rPr lang="es-ES" dirty="0" err="1"/>
              <a:t>used</a:t>
            </a:r>
            <a:r>
              <a:rPr lang="es-ES" dirty="0"/>
              <a:t> </a:t>
            </a:r>
            <a:r>
              <a:rPr lang="es-ES" dirty="0" err="1"/>
              <a:t>to</a:t>
            </a:r>
            <a:r>
              <a:rPr lang="es-ES" dirty="0"/>
              <a:t> </a:t>
            </a:r>
            <a:r>
              <a:rPr lang="es-ES" dirty="0" err="1"/>
              <a:t>convert</a:t>
            </a:r>
            <a:r>
              <a:rPr lang="es-ES" dirty="0"/>
              <a:t> </a:t>
            </a:r>
            <a:r>
              <a:rPr lang="es-ES" dirty="0" err="1"/>
              <a:t>the</a:t>
            </a:r>
            <a:r>
              <a:rPr lang="es-ES" dirty="0"/>
              <a:t> </a:t>
            </a:r>
            <a:r>
              <a:rPr lang="es-ES" dirty="0" err="1"/>
              <a:t>list</a:t>
            </a:r>
            <a:r>
              <a:rPr lang="es-ES" dirty="0"/>
              <a:t> </a:t>
            </a:r>
            <a:r>
              <a:rPr lang="es-ES" dirty="0" err="1"/>
              <a:t>of</a:t>
            </a:r>
            <a:r>
              <a:rPr lang="es-ES" dirty="0"/>
              <a:t> </a:t>
            </a:r>
            <a:r>
              <a:rPr lang="es-ES" dirty="0" err="1"/>
              <a:t>lists</a:t>
            </a:r>
            <a:r>
              <a:rPr lang="es-ES" dirty="0"/>
              <a:t> </a:t>
            </a:r>
            <a:r>
              <a:rPr lang="es-ES" dirty="0" err="1"/>
              <a:t>into</a:t>
            </a:r>
            <a:r>
              <a:rPr lang="es-ES" dirty="0"/>
              <a:t> a </a:t>
            </a:r>
            <a:r>
              <a:rPr lang="es-ES" dirty="0" err="1"/>
              <a:t>NumPy</a:t>
            </a:r>
            <a:r>
              <a:rPr lang="es-ES" dirty="0"/>
              <a:t> array. </a:t>
            </a:r>
            <a:r>
              <a:rPr lang="es-ES" dirty="0" err="1"/>
              <a:t>Then</a:t>
            </a:r>
            <a:r>
              <a:rPr lang="es-ES" dirty="0"/>
              <a:t>, </a:t>
            </a:r>
            <a:r>
              <a:rPr lang="es-ES" dirty="0" err="1"/>
              <a:t>the</a:t>
            </a:r>
            <a:r>
              <a:rPr lang="es-ES" dirty="0"/>
              <a:t> `</a:t>
            </a:r>
            <a:r>
              <a:rPr lang="es-ES" dirty="0" err="1"/>
              <a:t>numpy.unique</a:t>
            </a:r>
            <a:r>
              <a:rPr lang="es-ES" dirty="0"/>
              <a:t>` </a:t>
            </a:r>
            <a:r>
              <a:rPr lang="es-ES" dirty="0" err="1"/>
              <a:t>function</a:t>
            </a:r>
            <a:r>
              <a:rPr lang="es-ES" dirty="0"/>
              <a:t> </a:t>
            </a:r>
            <a:r>
              <a:rPr lang="es-ES" dirty="0" err="1"/>
              <a:t>is</a:t>
            </a:r>
            <a:r>
              <a:rPr lang="es-ES" dirty="0"/>
              <a:t> </a:t>
            </a:r>
            <a:r>
              <a:rPr lang="es-ES" dirty="0" err="1"/>
              <a:t>applied</a:t>
            </a:r>
            <a:r>
              <a:rPr lang="es-ES" dirty="0"/>
              <a:t> </a:t>
            </a:r>
            <a:r>
              <a:rPr lang="es-ES" dirty="0" err="1"/>
              <a:t>to</a:t>
            </a:r>
            <a:r>
              <a:rPr lang="es-ES" dirty="0"/>
              <a:t> </a:t>
            </a:r>
            <a:r>
              <a:rPr lang="es-ES" dirty="0" err="1"/>
              <a:t>the</a:t>
            </a:r>
            <a:r>
              <a:rPr lang="es-ES" dirty="0"/>
              <a:t> array </a:t>
            </a:r>
            <a:r>
              <a:rPr lang="es-ES" dirty="0" err="1"/>
              <a:t>to</a:t>
            </a:r>
            <a:r>
              <a:rPr lang="es-ES" dirty="0"/>
              <a:t> </a:t>
            </a:r>
            <a:r>
              <a:rPr lang="es-ES" dirty="0" err="1"/>
              <a:t>find</a:t>
            </a:r>
            <a:r>
              <a:rPr lang="es-ES" dirty="0"/>
              <a:t> </a:t>
            </a:r>
            <a:r>
              <a:rPr lang="es-ES" dirty="0" err="1"/>
              <a:t>the</a:t>
            </a:r>
            <a:r>
              <a:rPr lang="es-ES" dirty="0"/>
              <a:t> </a:t>
            </a:r>
            <a:r>
              <a:rPr lang="es-ES" dirty="0" err="1"/>
              <a:t>unique</a:t>
            </a:r>
            <a:r>
              <a:rPr lang="es-ES" dirty="0"/>
              <a:t> </a:t>
            </a:r>
            <a:r>
              <a:rPr lang="es-ES" dirty="0" err="1"/>
              <a:t>elements</a:t>
            </a:r>
            <a:r>
              <a:rPr lang="es-ES" dirty="0"/>
              <a:t>. </a:t>
            </a:r>
            <a:r>
              <a:rPr lang="es-ES" dirty="0" err="1"/>
              <a:t>The</a:t>
            </a:r>
            <a:r>
              <a:rPr lang="es-ES" dirty="0"/>
              <a:t> </a:t>
            </a:r>
            <a:r>
              <a:rPr lang="es-ES" dirty="0" err="1"/>
              <a:t>resulting</a:t>
            </a:r>
            <a:r>
              <a:rPr lang="es-ES" dirty="0"/>
              <a:t> array </a:t>
            </a:r>
            <a:r>
              <a:rPr lang="es-ES" dirty="0" err="1"/>
              <a:t>contains</a:t>
            </a:r>
            <a:r>
              <a:rPr lang="es-ES" dirty="0"/>
              <a:t> </a:t>
            </a:r>
            <a:r>
              <a:rPr lang="es-ES" dirty="0" err="1"/>
              <a:t>the</a:t>
            </a:r>
            <a:r>
              <a:rPr lang="es-ES" dirty="0"/>
              <a:t> </a:t>
            </a:r>
            <a:r>
              <a:rPr lang="es-ES" dirty="0" err="1"/>
              <a:t>unique</a:t>
            </a:r>
            <a:r>
              <a:rPr lang="es-ES" dirty="0"/>
              <a:t> </a:t>
            </a:r>
            <a:r>
              <a:rPr lang="es-ES" dirty="0" err="1"/>
              <a:t>elements</a:t>
            </a:r>
            <a:r>
              <a:rPr lang="es-ES" dirty="0"/>
              <a:t>, </a:t>
            </a:r>
            <a:r>
              <a:rPr lang="es-ES" dirty="0" err="1"/>
              <a:t>which</a:t>
            </a:r>
            <a:r>
              <a:rPr lang="es-ES" dirty="0"/>
              <a:t> can be </a:t>
            </a:r>
            <a:r>
              <a:rPr lang="es-ES" dirty="0" err="1"/>
              <a:t>converted</a:t>
            </a:r>
            <a:r>
              <a:rPr lang="es-ES" dirty="0"/>
              <a:t> back </a:t>
            </a:r>
            <a:r>
              <a:rPr lang="es-ES" dirty="0" err="1"/>
              <a:t>to</a:t>
            </a:r>
            <a:r>
              <a:rPr lang="es-ES" dirty="0"/>
              <a:t> a </a:t>
            </a:r>
            <a:r>
              <a:rPr lang="es-ES" dirty="0" err="1"/>
              <a:t>list</a:t>
            </a:r>
            <a:r>
              <a:rPr lang="es-ES" dirty="0"/>
              <a:t> </a:t>
            </a:r>
            <a:r>
              <a:rPr lang="es-ES" dirty="0" err="1"/>
              <a:t>if</a:t>
            </a:r>
            <a:r>
              <a:rPr lang="es-ES" dirty="0"/>
              <a:t> </a:t>
            </a:r>
            <a:r>
              <a:rPr lang="es-ES" dirty="0" err="1"/>
              <a:t>needed</a:t>
            </a:r>
            <a:r>
              <a:rPr lang="es-ES" dirty="0"/>
              <a:t>.</a:t>
            </a:r>
          </a:p>
          <a:p>
            <a:endParaRPr lang="es-ES" dirty="0"/>
          </a:p>
          <a:p>
            <a:r>
              <a:rPr lang="es-ES" dirty="0" err="1"/>
              <a:t>GermanCM</a:t>
            </a:r>
            <a:r>
              <a:rPr lang="es-ES" dirty="0"/>
              <a:t>: i do </a:t>
            </a:r>
            <a:r>
              <a:rPr lang="es-ES" dirty="0" err="1"/>
              <a:t>not</a:t>
            </a:r>
            <a:r>
              <a:rPr lang="es-ES" dirty="0"/>
              <a:t> </a:t>
            </a:r>
            <a:r>
              <a:rPr lang="es-ES" dirty="0" err="1"/>
              <a:t>want</a:t>
            </a:r>
            <a:r>
              <a:rPr lang="es-ES" dirty="0"/>
              <a:t> </a:t>
            </a:r>
            <a:r>
              <a:rPr lang="es-ES" dirty="0" err="1"/>
              <a:t>unique</a:t>
            </a:r>
            <a:r>
              <a:rPr lang="es-ES" dirty="0"/>
              <a:t>, i </a:t>
            </a:r>
            <a:r>
              <a:rPr lang="es-ES" dirty="0" err="1"/>
              <a:t>just</a:t>
            </a:r>
            <a:r>
              <a:rPr lang="es-ES" dirty="0"/>
              <a:t> </a:t>
            </a:r>
            <a:r>
              <a:rPr lang="es-ES" dirty="0" err="1"/>
              <a:t>want</a:t>
            </a:r>
            <a:r>
              <a:rPr lang="es-ES" dirty="0"/>
              <a:t> </a:t>
            </a:r>
            <a:r>
              <a:rPr lang="es-ES" dirty="0" err="1"/>
              <a:t>to</a:t>
            </a:r>
            <a:r>
              <a:rPr lang="es-ES" dirty="0"/>
              <a:t> </a:t>
            </a:r>
            <a:r>
              <a:rPr lang="es-ES" dirty="0" err="1"/>
              <a:t>force</a:t>
            </a:r>
            <a:r>
              <a:rPr lang="es-ES" dirty="0"/>
              <a:t> a I </a:t>
            </a:r>
            <a:r>
              <a:rPr lang="es-ES" dirty="0" err="1"/>
              <a:t>dimension</a:t>
            </a:r>
            <a:r>
              <a:rPr lang="es-ES" dirty="0"/>
              <a:t> </a:t>
            </a:r>
            <a:r>
              <a:rPr lang="es-ES" dirty="0" err="1"/>
              <a:t>list</a:t>
            </a:r>
            <a:r>
              <a:rPr lang="es-ES" dirty="0"/>
              <a:t>, </a:t>
            </a:r>
            <a:r>
              <a:rPr lang="es-ES" dirty="0" err="1"/>
              <a:t>with</a:t>
            </a:r>
            <a:r>
              <a:rPr lang="es-ES" dirty="0"/>
              <a:t> </a:t>
            </a:r>
            <a:r>
              <a:rPr lang="es-ES" dirty="0" err="1"/>
              <a:t>all</a:t>
            </a:r>
            <a:r>
              <a:rPr lang="es-ES" dirty="0"/>
              <a:t> </a:t>
            </a:r>
            <a:r>
              <a:rPr lang="es-ES" dirty="0" err="1"/>
              <a:t>the</a:t>
            </a:r>
            <a:r>
              <a:rPr lang="es-ES" dirty="0"/>
              <a:t> </a:t>
            </a:r>
            <a:r>
              <a:rPr lang="es-ES" dirty="0" err="1"/>
              <a:t>values</a:t>
            </a:r>
            <a:r>
              <a:rPr lang="es-ES" dirty="0"/>
              <a:t> </a:t>
            </a:r>
            <a:r>
              <a:rPr lang="es-ES" dirty="0" err="1"/>
              <a:t>repeated</a:t>
            </a:r>
            <a:endParaRPr lang="es-ES" dirty="0"/>
          </a:p>
          <a:p>
            <a:endParaRPr lang="es-ES" dirty="0"/>
          </a:p>
          <a:p>
            <a:r>
              <a:rPr lang="es-ES" dirty="0"/>
              <a:t>GitHub </a:t>
            </a:r>
            <a:r>
              <a:rPr lang="es-ES" dirty="0" err="1"/>
              <a:t>Copilot</a:t>
            </a:r>
            <a:r>
              <a:rPr lang="es-ES" dirty="0"/>
              <a:t>: </a:t>
            </a:r>
            <a:r>
              <a:rPr lang="es-ES" dirty="0" err="1"/>
              <a:t>If</a:t>
            </a:r>
            <a:r>
              <a:rPr lang="es-ES" dirty="0"/>
              <a:t> </a:t>
            </a:r>
            <a:r>
              <a:rPr lang="es-ES" dirty="0" err="1"/>
              <a:t>you</a:t>
            </a:r>
            <a:r>
              <a:rPr lang="es-ES" dirty="0"/>
              <a:t> </a:t>
            </a:r>
            <a:r>
              <a:rPr lang="es-ES" dirty="0" err="1"/>
              <a:t>want</a:t>
            </a:r>
            <a:r>
              <a:rPr lang="es-ES" dirty="0"/>
              <a:t> </a:t>
            </a:r>
            <a:r>
              <a:rPr lang="es-ES" dirty="0" err="1"/>
              <a:t>to</a:t>
            </a:r>
            <a:r>
              <a:rPr lang="es-ES" dirty="0"/>
              <a:t> </a:t>
            </a:r>
            <a:r>
              <a:rPr lang="es-ES" dirty="0" err="1"/>
              <a:t>create</a:t>
            </a:r>
            <a:r>
              <a:rPr lang="es-ES" dirty="0"/>
              <a:t> a 1-dimensional </a:t>
            </a:r>
            <a:r>
              <a:rPr lang="es-ES" dirty="0" err="1"/>
              <a:t>list</a:t>
            </a:r>
            <a:r>
              <a:rPr lang="es-ES" dirty="0"/>
              <a:t> </a:t>
            </a:r>
            <a:r>
              <a:rPr lang="es-ES" dirty="0" err="1"/>
              <a:t>with</a:t>
            </a:r>
            <a:r>
              <a:rPr lang="es-ES" dirty="0"/>
              <a:t> </a:t>
            </a:r>
            <a:r>
              <a:rPr lang="es-ES" dirty="0" err="1"/>
              <a:t>all</a:t>
            </a:r>
            <a:r>
              <a:rPr lang="es-ES" dirty="0"/>
              <a:t> </a:t>
            </a:r>
            <a:r>
              <a:rPr lang="es-ES" dirty="0" err="1"/>
              <a:t>the</a:t>
            </a:r>
            <a:r>
              <a:rPr lang="es-ES" dirty="0"/>
              <a:t> </a:t>
            </a:r>
            <a:r>
              <a:rPr lang="es-ES" dirty="0" err="1"/>
              <a:t>values</a:t>
            </a:r>
            <a:r>
              <a:rPr lang="es-ES" dirty="0"/>
              <a:t> </a:t>
            </a:r>
            <a:r>
              <a:rPr lang="es-ES" dirty="0" err="1"/>
              <a:t>repeated</a:t>
            </a:r>
            <a:r>
              <a:rPr lang="es-ES" dirty="0"/>
              <a:t> </a:t>
            </a:r>
            <a:r>
              <a:rPr lang="es-ES" dirty="0" err="1"/>
              <a:t>from</a:t>
            </a:r>
            <a:r>
              <a:rPr lang="es-ES" dirty="0"/>
              <a:t> a </a:t>
            </a:r>
            <a:r>
              <a:rPr lang="es-ES" dirty="0" err="1"/>
              <a:t>list</a:t>
            </a:r>
            <a:r>
              <a:rPr lang="es-ES" dirty="0"/>
              <a:t> </a:t>
            </a:r>
            <a:r>
              <a:rPr lang="es-ES" dirty="0" err="1"/>
              <a:t>of</a:t>
            </a:r>
            <a:r>
              <a:rPr lang="es-ES" dirty="0"/>
              <a:t> </a:t>
            </a:r>
            <a:r>
              <a:rPr lang="es-ES" dirty="0" err="1"/>
              <a:t>lists</a:t>
            </a:r>
            <a:r>
              <a:rPr lang="es-ES" dirty="0"/>
              <a:t> </a:t>
            </a:r>
            <a:r>
              <a:rPr lang="es-ES" dirty="0" err="1"/>
              <a:t>using</a:t>
            </a:r>
            <a:r>
              <a:rPr lang="es-ES" dirty="0"/>
              <a:t> </a:t>
            </a:r>
            <a:r>
              <a:rPr lang="es-ES" dirty="0" err="1"/>
              <a:t>NumPy</a:t>
            </a:r>
            <a:r>
              <a:rPr lang="es-ES" dirty="0"/>
              <a:t>, </a:t>
            </a:r>
            <a:r>
              <a:rPr lang="es-ES" dirty="0" err="1"/>
              <a:t>you</a:t>
            </a:r>
            <a:r>
              <a:rPr lang="es-ES" dirty="0"/>
              <a:t> can use </a:t>
            </a:r>
            <a:r>
              <a:rPr lang="es-ES" dirty="0" err="1"/>
              <a:t>the</a:t>
            </a:r>
            <a:r>
              <a:rPr lang="es-ES" dirty="0"/>
              <a:t> `</a:t>
            </a:r>
            <a:r>
              <a:rPr lang="es-ES" dirty="0" err="1"/>
              <a:t>numpy.ravel</a:t>
            </a:r>
            <a:r>
              <a:rPr lang="es-ES" dirty="0"/>
              <a:t>` </a:t>
            </a:r>
            <a:r>
              <a:rPr lang="es-ES" dirty="0" err="1"/>
              <a:t>function</a:t>
            </a:r>
            <a:r>
              <a:rPr lang="es-ES" dirty="0"/>
              <a:t>. </a:t>
            </a:r>
            <a:r>
              <a:rPr lang="es-ES" dirty="0" err="1"/>
              <a:t>Here's</a:t>
            </a:r>
            <a:r>
              <a:rPr lang="es-ES" dirty="0"/>
              <a:t> </a:t>
            </a:r>
            <a:r>
              <a:rPr lang="es-ES" dirty="0" err="1"/>
              <a:t>an</a:t>
            </a:r>
            <a:r>
              <a:rPr lang="es-ES" dirty="0"/>
              <a:t> </a:t>
            </a:r>
            <a:r>
              <a:rPr lang="es-ES" dirty="0" err="1"/>
              <a:t>example</a:t>
            </a:r>
            <a:r>
              <a:rPr lang="es-ES" dirty="0"/>
              <a:t>:</a:t>
            </a:r>
          </a:p>
          <a:p>
            <a:endParaRPr lang="es-ES" dirty="0"/>
          </a:p>
          <a:p>
            <a:r>
              <a:rPr lang="es-ES" dirty="0"/>
              <a:t>```</a:t>
            </a:r>
            <a:r>
              <a:rPr lang="es-ES" dirty="0" err="1"/>
              <a:t>python</a:t>
            </a:r>
            <a:endParaRPr lang="es-ES" dirty="0"/>
          </a:p>
          <a:p>
            <a:r>
              <a:rPr lang="es-ES" dirty="0" err="1"/>
              <a:t>import</a:t>
            </a:r>
            <a:r>
              <a:rPr lang="es-ES" dirty="0"/>
              <a:t> </a:t>
            </a:r>
            <a:r>
              <a:rPr lang="es-ES" dirty="0" err="1"/>
              <a:t>numpy</a:t>
            </a:r>
            <a:r>
              <a:rPr lang="es-ES" dirty="0"/>
              <a:t> as </a:t>
            </a:r>
            <a:r>
              <a:rPr lang="es-ES" dirty="0" err="1"/>
              <a:t>np</a:t>
            </a:r>
            <a:endParaRPr lang="es-ES" dirty="0"/>
          </a:p>
          <a:p>
            <a:endParaRPr lang="es-ES" dirty="0"/>
          </a:p>
          <a:p>
            <a:r>
              <a:rPr lang="es-ES" dirty="0"/>
              <a:t># </a:t>
            </a:r>
            <a:r>
              <a:rPr lang="es-ES" dirty="0" err="1"/>
              <a:t>Example</a:t>
            </a:r>
            <a:r>
              <a:rPr lang="es-ES" dirty="0"/>
              <a:t> </a:t>
            </a:r>
            <a:r>
              <a:rPr lang="es-ES" dirty="0" err="1"/>
              <a:t>list</a:t>
            </a:r>
            <a:r>
              <a:rPr lang="es-ES" dirty="0"/>
              <a:t> </a:t>
            </a:r>
            <a:r>
              <a:rPr lang="es-ES" dirty="0" err="1"/>
              <a:t>of</a:t>
            </a:r>
            <a:r>
              <a:rPr lang="es-ES" dirty="0"/>
              <a:t> </a:t>
            </a:r>
            <a:r>
              <a:rPr lang="es-ES" dirty="0" err="1"/>
              <a:t>lists</a:t>
            </a:r>
            <a:endParaRPr lang="es-ES" dirty="0"/>
          </a:p>
          <a:p>
            <a:r>
              <a:rPr lang="es-ES" dirty="0" err="1"/>
              <a:t>list_of_lists</a:t>
            </a:r>
            <a:r>
              <a:rPr lang="es-ES" dirty="0"/>
              <a:t> = [[1, 2, 3], [4, 5, 6], [1, 2, 3], [7, 8, 9]]</a:t>
            </a:r>
          </a:p>
          <a:p>
            <a:endParaRPr lang="es-ES" dirty="0"/>
          </a:p>
          <a:p>
            <a:r>
              <a:rPr lang="es-ES" dirty="0"/>
              <a:t># </a:t>
            </a:r>
            <a:r>
              <a:rPr lang="es-ES" dirty="0" err="1"/>
              <a:t>Convert</a:t>
            </a:r>
            <a:r>
              <a:rPr lang="es-ES" dirty="0"/>
              <a:t> </a:t>
            </a:r>
            <a:r>
              <a:rPr lang="es-ES" dirty="0" err="1"/>
              <a:t>the</a:t>
            </a:r>
            <a:r>
              <a:rPr lang="es-ES" dirty="0"/>
              <a:t> </a:t>
            </a:r>
            <a:r>
              <a:rPr lang="es-ES" dirty="0" err="1"/>
              <a:t>list</a:t>
            </a:r>
            <a:r>
              <a:rPr lang="es-ES" dirty="0"/>
              <a:t> </a:t>
            </a:r>
            <a:r>
              <a:rPr lang="es-ES" dirty="0" err="1"/>
              <a:t>of</a:t>
            </a:r>
            <a:r>
              <a:rPr lang="es-ES" dirty="0"/>
              <a:t> </a:t>
            </a:r>
            <a:r>
              <a:rPr lang="es-ES" dirty="0" err="1"/>
              <a:t>lists</a:t>
            </a:r>
            <a:r>
              <a:rPr lang="es-ES" dirty="0"/>
              <a:t> </a:t>
            </a:r>
            <a:r>
              <a:rPr lang="es-ES" dirty="0" err="1"/>
              <a:t>to</a:t>
            </a:r>
            <a:r>
              <a:rPr lang="es-ES" dirty="0"/>
              <a:t> a </a:t>
            </a:r>
            <a:r>
              <a:rPr lang="es-ES" dirty="0" err="1"/>
              <a:t>NumPy</a:t>
            </a:r>
            <a:r>
              <a:rPr lang="es-ES" dirty="0"/>
              <a:t> array</a:t>
            </a:r>
          </a:p>
          <a:p>
            <a:r>
              <a:rPr lang="es-ES" dirty="0" err="1"/>
              <a:t>array_of_lists</a:t>
            </a:r>
            <a:r>
              <a:rPr lang="es-ES" dirty="0"/>
              <a:t> = </a:t>
            </a:r>
            <a:r>
              <a:rPr lang="es-ES" dirty="0" err="1"/>
              <a:t>np.array</a:t>
            </a:r>
            <a:r>
              <a:rPr lang="es-ES" dirty="0"/>
              <a:t>(</a:t>
            </a:r>
            <a:r>
              <a:rPr lang="es-ES" dirty="0" err="1"/>
              <a:t>list_of_lists</a:t>
            </a:r>
            <a:r>
              <a:rPr lang="es-ES" dirty="0"/>
              <a:t>)</a:t>
            </a:r>
          </a:p>
          <a:p>
            <a:endParaRPr lang="es-ES" dirty="0"/>
          </a:p>
          <a:p>
            <a:r>
              <a:rPr lang="es-ES" dirty="0"/>
              <a:t># </a:t>
            </a:r>
            <a:r>
              <a:rPr lang="es-ES" dirty="0" err="1"/>
              <a:t>Flatten</a:t>
            </a:r>
            <a:r>
              <a:rPr lang="es-ES" dirty="0"/>
              <a:t> </a:t>
            </a:r>
            <a:r>
              <a:rPr lang="es-ES" dirty="0" err="1"/>
              <a:t>the</a:t>
            </a:r>
            <a:r>
              <a:rPr lang="es-ES" dirty="0"/>
              <a:t> array </a:t>
            </a:r>
            <a:r>
              <a:rPr lang="es-ES" dirty="0" err="1"/>
              <a:t>to</a:t>
            </a:r>
            <a:r>
              <a:rPr lang="es-ES" dirty="0"/>
              <a:t> a 1-dimensional </a:t>
            </a:r>
            <a:r>
              <a:rPr lang="es-ES" dirty="0" err="1"/>
              <a:t>list</a:t>
            </a:r>
            <a:r>
              <a:rPr lang="es-ES" dirty="0"/>
              <a:t> </a:t>
            </a:r>
            <a:r>
              <a:rPr lang="es-ES" dirty="0" err="1"/>
              <a:t>with</a:t>
            </a:r>
            <a:r>
              <a:rPr lang="es-ES" dirty="0"/>
              <a:t> </a:t>
            </a:r>
            <a:r>
              <a:rPr lang="es-ES" dirty="0" err="1"/>
              <a:t>repeated</a:t>
            </a:r>
            <a:r>
              <a:rPr lang="es-ES" dirty="0"/>
              <a:t> </a:t>
            </a:r>
            <a:r>
              <a:rPr lang="es-ES" dirty="0" err="1"/>
              <a:t>values</a:t>
            </a:r>
            <a:endParaRPr lang="es-ES" dirty="0"/>
          </a:p>
          <a:p>
            <a:r>
              <a:rPr lang="es-ES" dirty="0" err="1"/>
              <a:t>repeated_list</a:t>
            </a:r>
            <a:r>
              <a:rPr lang="es-ES" dirty="0"/>
              <a:t> = </a:t>
            </a:r>
            <a:r>
              <a:rPr lang="es-ES" dirty="0" err="1"/>
              <a:t>np.ravel</a:t>
            </a:r>
            <a:r>
              <a:rPr lang="es-ES" dirty="0"/>
              <a:t>(</a:t>
            </a:r>
            <a:r>
              <a:rPr lang="es-ES" dirty="0" err="1"/>
              <a:t>array_of_lists</a:t>
            </a:r>
            <a:r>
              <a:rPr lang="es-ES" dirty="0"/>
              <a:t>)</a:t>
            </a:r>
          </a:p>
          <a:p>
            <a:endParaRPr lang="es-ES" dirty="0"/>
          </a:p>
          <a:p>
            <a:r>
              <a:rPr lang="es-ES" dirty="0" err="1"/>
              <a:t>print</a:t>
            </a:r>
            <a:r>
              <a:rPr lang="es-ES" dirty="0"/>
              <a:t>(</a:t>
            </a:r>
            <a:r>
              <a:rPr lang="es-ES" dirty="0" err="1"/>
              <a:t>repeated_list</a:t>
            </a:r>
            <a:r>
              <a:rPr lang="es-ES" dirty="0"/>
              <a:t>)</a:t>
            </a:r>
          </a:p>
          <a:p>
            <a:r>
              <a:rPr lang="es-ES" dirty="0"/>
              <a:t>```</a:t>
            </a:r>
          </a:p>
          <a:p>
            <a:endParaRPr lang="es-ES" dirty="0"/>
          </a:p>
          <a:p>
            <a:r>
              <a:rPr lang="es-ES" dirty="0"/>
              <a:t>Output:</a:t>
            </a:r>
          </a:p>
          <a:p>
            <a:r>
              <a:rPr lang="es-ES" dirty="0"/>
              <a:t>```</a:t>
            </a:r>
          </a:p>
          <a:p>
            <a:r>
              <a:rPr lang="es-ES" dirty="0"/>
              <a:t>[1 2 3 4 5 6 1 2 3 7 8 9]</a:t>
            </a:r>
          </a:p>
          <a:p>
            <a:r>
              <a:rPr lang="es-ES" dirty="0"/>
              <a:t>```</a:t>
            </a:r>
          </a:p>
          <a:p>
            <a:endParaRPr lang="es-ES" dirty="0"/>
          </a:p>
          <a:p>
            <a:r>
              <a:rPr lang="es-ES" dirty="0"/>
              <a:t>In </a:t>
            </a:r>
            <a:r>
              <a:rPr lang="es-ES" dirty="0" err="1"/>
              <a:t>this</a:t>
            </a:r>
            <a:r>
              <a:rPr lang="es-ES" dirty="0"/>
              <a:t> </a:t>
            </a:r>
            <a:r>
              <a:rPr lang="es-ES" dirty="0" err="1"/>
              <a:t>example</a:t>
            </a:r>
            <a:r>
              <a:rPr lang="es-ES" dirty="0"/>
              <a:t>, </a:t>
            </a:r>
            <a:r>
              <a:rPr lang="es-ES" dirty="0" err="1"/>
              <a:t>the</a:t>
            </a:r>
            <a:r>
              <a:rPr lang="es-ES" dirty="0"/>
              <a:t> `</a:t>
            </a:r>
            <a:r>
              <a:rPr lang="es-ES" dirty="0" err="1"/>
              <a:t>numpy.ravel</a:t>
            </a:r>
            <a:r>
              <a:rPr lang="es-ES" dirty="0"/>
              <a:t>` </a:t>
            </a:r>
            <a:r>
              <a:rPr lang="es-ES" dirty="0" err="1"/>
              <a:t>function</a:t>
            </a:r>
            <a:r>
              <a:rPr lang="es-ES" dirty="0"/>
              <a:t> </a:t>
            </a:r>
            <a:r>
              <a:rPr lang="es-ES" dirty="0" err="1"/>
              <a:t>is</a:t>
            </a:r>
            <a:r>
              <a:rPr lang="es-ES" dirty="0"/>
              <a:t> </a:t>
            </a:r>
            <a:r>
              <a:rPr lang="es-ES" dirty="0" err="1"/>
              <a:t>used</a:t>
            </a:r>
            <a:r>
              <a:rPr lang="es-ES" dirty="0"/>
              <a:t> </a:t>
            </a:r>
            <a:r>
              <a:rPr lang="es-ES" dirty="0" err="1"/>
              <a:t>to</a:t>
            </a:r>
            <a:r>
              <a:rPr lang="es-ES" dirty="0"/>
              <a:t> </a:t>
            </a:r>
            <a:r>
              <a:rPr lang="es-ES" dirty="0" err="1"/>
              <a:t>flatten</a:t>
            </a:r>
            <a:r>
              <a:rPr lang="es-ES" dirty="0"/>
              <a:t> </a:t>
            </a:r>
            <a:r>
              <a:rPr lang="es-ES" dirty="0" err="1"/>
              <a:t>the</a:t>
            </a:r>
            <a:r>
              <a:rPr lang="es-ES" dirty="0"/>
              <a:t> array </a:t>
            </a:r>
            <a:r>
              <a:rPr lang="es-ES" dirty="0" err="1"/>
              <a:t>of</a:t>
            </a:r>
            <a:r>
              <a:rPr lang="es-ES" dirty="0"/>
              <a:t> </a:t>
            </a:r>
            <a:r>
              <a:rPr lang="es-ES" dirty="0" err="1"/>
              <a:t>lists</a:t>
            </a:r>
            <a:r>
              <a:rPr lang="es-ES" dirty="0"/>
              <a:t> </a:t>
            </a:r>
            <a:r>
              <a:rPr lang="es-ES" dirty="0" err="1"/>
              <a:t>into</a:t>
            </a:r>
            <a:r>
              <a:rPr lang="es-ES" dirty="0"/>
              <a:t> a 1-dimensional </a:t>
            </a:r>
            <a:r>
              <a:rPr lang="es-ES" dirty="0" err="1"/>
              <a:t>list</a:t>
            </a:r>
            <a:r>
              <a:rPr lang="es-ES" dirty="0"/>
              <a:t>. </a:t>
            </a:r>
            <a:r>
              <a:rPr lang="es-ES" dirty="0" err="1"/>
              <a:t>The</a:t>
            </a:r>
            <a:r>
              <a:rPr lang="es-ES" dirty="0"/>
              <a:t> </a:t>
            </a:r>
            <a:r>
              <a:rPr lang="es-ES" dirty="0" err="1"/>
              <a:t>resulting</a:t>
            </a:r>
            <a:r>
              <a:rPr lang="es-ES" dirty="0"/>
              <a:t> </a:t>
            </a:r>
            <a:r>
              <a:rPr lang="es-ES" dirty="0" err="1"/>
              <a:t>list</a:t>
            </a:r>
            <a:r>
              <a:rPr lang="es-ES" dirty="0"/>
              <a:t> </a:t>
            </a:r>
            <a:r>
              <a:rPr lang="es-ES" dirty="0" err="1"/>
              <a:t>contains</a:t>
            </a:r>
            <a:r>
              <a:rPr lang="es-ES" dirty="0"/>
              <a:t> </a:t>
            </a:r>
            <a:r>
              <a:rPr lang="es-ES" dirty="0" err="1"/>
              <a:t>all</a:t>
            </a:r>
            <a:r>
              <a:rPr lang="es-ES" dirty="0"/>
              <a:t> </a:t>
            </a:r>
            <a:r>
              <a:rPr lang="es-ES" dirty="0" err="1"/>
              <a:t>the</a:t>
            </a:r>
            <a:r>
              <a:rPr lang="es-ES" dirty="0"/>
              <a:t> </a:t>
            </a:r>
            <a:r>
              <a:rPr lang="es-ES" dirty="0" err="1"/>
              <a:t>values</a:t>
            </a:r>
            <a:r>
              <a:rPr lang="es-ES" dirty="0"/>
              <a:t> </a:t>
            </a:r>
            <a:r>
              <a:rPr lang="es-ES" dirty="0" err="1"/>
              <a:t>from</a:t>
            </a:r>
            <a:r>
              <a:rPr lang="es-ES" dirty="0"/>
              <a:t> </a:t>
            </a:r>
            <a:r>
              <a:rPr lang="es-ES" dirty="0" err="1"/>
              <a:t>the</a:t>
            </a:r>
            <a:r>
              <a:rPr lang="es-ES" dirty="0"/>
              <a:t> original </a:t>
            </a:r>
            <a:r>
              <a:rPr lang="es-ES" dirty="0" err="1"/>
              <a:t>list</a:t>
            </a:r>
            <a:r>
              <a:rPr lang="es-ES" dirty="0"/>
              <a:t> </a:t>
            </a:r>
            <a:r>
              <a:rPr lang="es-ES" dirty="0" err="1"/>
              <a:t>of</a:t>
            </a:r>
            <a:r>
              <a:rPr lang="es-ES" dirty="0"/>
              <a:t> </a:t>
            </a:r>
            <a:r>
              <a:rPr lang="es-ES" dirty="0" err="1"/>
              <a:t>lists</a:t>
            </a:r>
            <a:r>
              <a:rPr lang="es-ES" dirty="0"/>
              <a:t>, </a:t>
            </a:r>
            <a:r>
              <a:rPr lang="es-ES" dirty="0" err="1"/>
              <a:t>repeated</a:t>
            </a:r>
            <a:r>
              <a:rPr lang="es-ES" dirty="0"/>
              <a:t> in </a:t>
            </a:r>
            <a:r>
              <a:rPr lang="es-ES" dirty="0" err="1"/>
              <a:t>the</a:t>
            </a:r>
            <a:r>
              <a:rPr lang="es-ES" dirty="0"/>
              <a:t> </a:t>
            </a:r>
            <a:r>
              <a:rPr lang="es-ES" dirty="0" err="1"/>
              <a:t>order</a:t>
            </a:r>
            <a:r>
              <a:rPr lang="es-ES" dirty="0"/>
              <a:t> </a:t>
            </a:r>
            <a:r>
              <a:rPr lang="es-ES" dirty="0" err="1"/>
              <a:t>they</a:t>
            </a:r>
            <a:r>
              <a:rPr lang="es-ES" dirty="0"/>
              <a:t> </a:t>
            </a:r>
            <a:r>
              <a:rPr lang="es-ES" dirty="0" err="1"/>
              <a:t>appear</a:t>
            </a:r>
            <a:r>
              <a:rPr lang="es-ES" dirty="0"/>
              <a:t>.</a:t>
            </a:r>
          </a:p>
          <a:p>
            <a:endParaRPr lang="es-ES" dirty="0"/>
          </a:p>
          <a:p>
            <a:r>
              <a:rPr lang="es-ES" dirty="0" err="1"/>
              <a:t>GermanCM</a:t>
            </a:r>
            <a:r>
              <a:rPr lang="es-ES" dirty="0"/>
              <a:t>: try </a:t>
            </a:r>
            <a:r>
              <a:rPr lang="es-ES" dirty="0" err="1"/>
              <a:t>other</a:t>
            </a:r>
            <a:r>
              <a:rPr lang="es-ES" dirty="0"/>
              <a:t> </a:t>
            </a:r>
            <a:r>
              <a:rPr lang="es-ES" dirty="0" err="1"/>
              <a:t>way</a:t>
            </a:r>
            <a:endParaRPr lang="es-ES" dirty="0"/>
          </a:p>
          <a:p>
            <a:endParaRPr lang="es-ES" dirty="0"/>
          </a:p>
          <a:p>
            <a:r>
              <a:rPr lang="es-ES" dirty="0"/>
              <a:t>GitHub </a:t>
            </a:r>
            <a:r>
              <a:rPr lang="es-ES" dirty="0" err="1"/>
              <a:t>Copilot</a:t>
            </a:r>
            <a:r>
              <a:rPr lang="es-ES" dirty="0"/>
              <a:t>: </a:t>
            </a:r>
            <a:r>
              <a:rPr lang="es-ES" dirty="0" err="1"/>
              <a:t>Certainly</a:t>
            </a:r>
            <a:r>
              <a:rPr lang="es-ES" dirty="0"/>
              <a:t>! </a:t>
            </a:r>
            <a:r>
              <a:rPr lang="es-ES" dirty="0" err="1"/>
              <a:t>Another</a:t>
            </a:r>
            <a:r>
              <a:rPr lang="es-ES" dirty="0"/>
              <a:t> </a:t>
            </a:r>
            <a:r>
              <a:rPr lang="es-ES" dirty="0" err="1"/>
              <a:t>way</a:t>
            </a:r>
            <a:r>
              <a:rPr lang="es-ES" dirty="0"/>
              <a:t> </a:t>
            </a:r>
            <a:r>
              <a:rPr lang="es-ES" dirty="0" err="1"/>
              <a:t>to</a:t>
            </a:r>
            <a:r>
              <a:rPr lang="es-ES" dirty="0"/>
              <a:t> </a:t>
            </a:r>
            <a:r>
              <a:rPr lang="es-ES" dirty="0" err="1"/>
              <a:t>create</a:t>
            </a:r>
            <a:r>
              <a:rPr lang="es-ES" dirty="0"/>
              <a:t> a 1-dimensional </a:t>
            </a:r>
            <a:r>
              <a:rPr lang="es-ES" dirty="0" err="1"/>
              <a:t>list</a:t>
            </a:r>
            <a:r>
              <a:rPr lang="es-ES" dirty="0"/>
              <a:t> </a:t>
            </a:r>
            <a:r>
              <a:rPr lang="es-ES" dirty="0" err="1"/>
              <a:t>with</a:t>
            </a:r>
            <a:r>
              <a:rPr lang="es-ES" dirty="0"/>
              <a:t> </a:t>
            </a:r>
            <a:r>
              <a:rPr lang="es-ES" dirty="0" err="1"/>
              <a:t>all</a:t>
            </a:r>
            <a:r>
              <a:rPr lang="es-ES" dirty="0"/>
              <a:t> </a:t>
            </a:r>
            <a:r>
              <a:rPr lang="es-ES" dirty="0" err="1"/>
              <a:t>the</a:t>
            </a:r>
            <a:r>
              <a:rPr lang="es-ES" dirty="0"/>
              <a:t> </a:t>
            </a:r>
            <a:r>
              <a:rPr lang="es-ES" dirty="0" err="1"/>
              <a:t>values</a:t>
            </a:r>
            <a:r>
              <a:rPr lang="es-ES" dirty="0"/>
              <a:t> </a:t>
            </a:r>
            <a:r>
              <a:rPr lang="es-ES" dirty="0" err="1"/>
              <a:t>repeated</a:t>
            </a:r>
            <a:r>
              <a:rPr lang="es-ES" dirty="0"/>
              <a:t> </a:t>
            </a:r>
            <a:r>
              <a:rPr lang="es-ES" dirty="0" err="1"/>
              <a:t>from</a:t>
            </a:r>
            <a:r>
              <a:rPr lang="es-ES" dirty="0"/>
              <a:t> a </a:t>
            </a:r>
            <a:r>
              <a:rPr lang="es-ES" dirty="0" err="1"/>
              <a:t>list</a:t>
            </a:r>
            <a:r>
              <a:rPr lang="es-ES" dirty="0"/>
              <a:t> </a:t>
            </a:r>
            <a:r>
              <a:rPr lang="es-ES" dirty="0" err="1"/>
              <a:t>of</a:t>
            </a:r>
            <a:r>
              <a:rPr lang="es-ES" dirty="0"/>
              <a:t> </a:t>
            </a:r>
            <a:r>
              <a:rPr lang="es-ES" dirty="0" err="1"/>
              <a:t>lists</a:t>
            </a:r>
            <a:r>
              <a:rPr lang="es-ES" dirty="0"/>
              <a:t> </a:t>
            </a:r>
            <a:r>
              <a:rPr lang="es-ES" dirty="0" err="1"/>
              <a:t>is</a:t>
            </a:r>
            <a:r>
              <a:rPr lang="es-ES" dirty="0"/>
              <a:t> </a:t>
            </a:r>
            <a:r>
              <a:rPr lang="es-ES" dirty="0" err="1"/>
              <a:t>by</a:t>
            </a:r>
            <a:r>
              <a:rPr lang="es-ES" dirty="0"/>
              <a:t> </a:t>
            </a:r>
            <a:r>
              <a:rPr lang="es-ES" dirty="0" err="1"/>
              <a:t>using</a:t>
            </a:r>
            <a:r>
              <a:rPr lang="es-ES" dirty="0"/>
              <a:t> </a:t>
            </a:r>
            <a:r>
              <a:rPr lang="es-ES" dirty="0" err="1"/>
              <a:t>list</a:t>
            </a:r>
            <a:r>
              <a:rPr lang="es-ES" dirty="0"/>
              <a:t> </a:t>
            </a:r>
            <a:r>
              <a:rPr lang="es-ES" dirty="0" err="1"/>
              <a:t>comprehension</a:t>
            </a:r>
            <a:r>
              <a:rPr lang="es-ES" dirty="0"/>
              <a:t>. </a:t>
            </a:r>
            <a:r>
              <a:rPr lang="es-ES" dirty="0" err="1"/>
              <a:t>Here's</a:t>
            </a:r>
            <a:r>
              <a:rPr lang="es-ES" dirty="0"/>
              <a:t> </a:t>
            </a:r>
            <a:r>
              <a:rPr lang="es-ES" dirty="0" err="1"/>
              <a:t>an</a:t>
            </a:r>
            <a:r>
              <a:rPr lang="es-ES" dirty="0"/>
              <a:t> </a:t>
            </a:r>
            <a:r>
              <a:rPr lang="es-ES" dirty="0" err="1"/>
              <a:t>example</a:t>
            </a:r>
            <a:r>
              <a:rPr lang="es-ES" dirty="0"/>
              <a:t>:</a:t>
            </a:r>
          </a:p>
          <a:p>
            <a:endParaRPr lang="es-ES" dirty="0"/>
          </a:p>
          <a:p>
            <a:r>
              <a:rPr lang="es-ES" dirty="0"/>
              <a:t>```</a:t>
            </a:r>
            <a:r>
              <a:rPr lang="es-ES" dirty="0" err="1"/>
              <a:t>python</a:t>
            </a:r>
            <a:endParaRPr lang="es-ES" dirty="0"/>
          </a:p>
          <a:p>
            <a:r>
              <a:rPr lang="es-ES" dirty="0"/>
              <a:t># </a:t>
            </a:r>
            <a:r>
              <a:rPr lang="es-ES" dirty="0" err="1"/>
              <a:t>Example</a:t>
            </a:r>
            <a:r>
              <a:rPr lang="es-ES" dirty="0"/>
              <a:t> </a:t>
            </a:r>
            <a:r>
              <a:rPr lang="es-ES" dirty="0" err="1"/>
              <a:t>list</a:t>
            </a:r>
            <a:r>
              <a:rPr lang="es-ES" dirty="0"/>
              <a:t> </a:t>
            </a:r>
            <a:r>
              <a:rPr lang="es-ES" dirty="0" err="1"/>
              <a:t>of</a:t>
            </a:r>
            <a:r>
              <a:rPr lang="es-ES" dirty="0"/>
              <a:t> </a:t>
            </a:r>
            <a:r>
              <a:rPr lang="es-ES" dirty="0" err="1"/>
              <a:t>lists</a:t>
            </a:r>
            <a:endParaRPr lang="es-ES" dirty="0"/>
          </a:p>
          <a:p>
            <a:r>
              <a:rPr lang="es-ES" dirty="0" err="1"/>
              <a:t>list_of_lists</a:t>
            </a:r>
            <a:r>
              <a:rPr lang="es-ES" dirty="0"/>
              <a:t> = [[1, 2, 3], [4, 5, 6], [1, 2, 3], [7, 8, 9]]</a:t>
            </a:r>
          </a:p>
          <a:p>
            <a:endParaRPr lang="es-ES" dirty="0"/>
          </a:p>
          <a:p>
            <a:r>
              <a:rPr lang="es-ES" dirty="0"/>
              <a:t># </a:t>
            </a:r>
            <a:r>
              <a:rPr lang="es-ES" dirty="0" err="1"/>
              <a:t>Create</a:t>
            </a:r>
            <a:r>
              <a:rPr lang="es-ES" dirty="0"/>
              <a:t> a 1-dimensional </a:t>
            </a:r>
            <a:r>
              <a:rPr lang="es-ES" dirty="0" err="1"/>
              <a:t>list</a:t>
            </a:r>
            <a:r>
              <a:rPr lang="es-ES" dirty="0"/>
              <a:t> </a:t>
            </a:r>
            <a:r>
              <a:rPr lang="es-ES" dirty="0" err="1"/>
              <a:t>with</a:t>
            </a:r>
            <a:r>
              <a:rPr lang="es-ES" dirty="0"/>
              <a:t> </a:t>
            </a:r>
            <a:r>
              <a:rPr lang="es-ES" dirty="0" err="1"/>
              <a:t>repeated</a:t>
            </a:r>
            <a:r>
              <a:rPr lang="es-ES" dirty="0"/>
              <a:t> </a:t>
            </a:r>
            <a:r>
              <a:rPr lang="es-ES" dirty="0" err="1"/>
              <a:t>values</a:t>
            </a:r>
            <a:endParaRPr lang="es-ES" dirty="0"/>
          </a:p>
          <a:p>
            <a:r>
              <a:rPr lang="es-ES" dirty="0" err="1"/>
              <a:t>repeated_list</a:t>
            </a:r>
            <a:r>
              <a:rPr lang="es-ES" dirty="0"/>
              <a:t> = [</a:t>
            </a:r>
            <a:r>
              <a:rPr lang="es-ES" dirty="0" err="1"/>
              <a:t>value</a:t>
            </a:r>
            <a:r>
              <a:rPr lang="es-ES" dirty="0"/>
              <a:t> </a:t>
            </a:r>
            <a:r>
              <a:rPr lang="es-ES" dirty="0" err="1"/>
              <a:t>for</a:t>
            </a:r>
            <a:r>
              <a:rPr lang="es-ES" dirty="0"/>
              <a:t> </a:t>
            </a:r>
            <a:r>
              <a:rPr lang="es-ES" dirty="0" err="1"/>
              <a:t>sublist</a:t>
            </a:r>
            <a:r>
              <a:rPr lang="es-ES" dirty="0"/>
              <a:t> in </a:t>
            </a:r>
            <a:r>
              <a:rPr lang="es-ES" dirty="0" err="1"/>
              <a:t>list_of_lists</a:t>
            </a:r>
            <a:r>
              <a:rPr lang="es-ES" dirty="0"/>
              <a:t> </a:t>
            </a:r>
            <a:r>
              <a:rPr lang="es-ES" dirty="0" err="1"/>
              <a:t>for</a:t>
            </a:r>
            <a:r>
              <a:rPr lang="es-ES" dirty="0"/>
              <a:t> </a:t>
            </a:r>
            <a:r>
              <a:rPr lang="es-ES" dirty="0" err="1"/>
              <a:t>value</a:t>
            </a:r>
            <a:r>
              <a:rPr lang="es-ES" dirty="0"/>
              <a:t> in </a:t>
            </a:r>
            <a:r>
              <a:rPr lang="es-ES" dirty="0" err="1"/>
              <a:t>sublist</a:t>
            </a:r>
            <a:r>
              <a:rPr lang="es-ES" dirty="0"/>
              <a:t>]</a:t>
            </a:r>
          </a:p>
          <a:p>
            <a:endParaRPr lang="es-ES" dirty="0"/>
          </a:p>
          <a:p>
            <a:r>
              <a:rPr lang="es-ES" dirty="0" err="1"/>
              <a:t>print</a:t>
            </a:r>
            <a:r>
              <a:rPr lang="es-ES" dirty="0"/>
              <a:t>(</a:t>
            </a:r>
            <a:r>
              <a:rPr lang="es-ES" dirty="0" err="1"/>
              <a:t>repeated_list</a:t>
            </a:r>
            <a:r>
              <a:rPr lang="es-ES" dirty="0"/>
              <a:t>)</a:t>
            </a:r>
          </a:p>
          <a:p>
            <a:r>
              <a:rPr lang="es-ES" dirty="0"/>
              <a:t>```</a:t>
            </a:r>
          </a:p>
          <a:p>
            <a:endParaRPr lang="es-ES" dirty="0"/>
          </a:p>
          <a:p>
            <a:r>
              <a:rPr lang="es-ES" dirty="0"/>
              <a:t>Output:</a:t>
            </a:r>
          </a:p>
          <a:p>
            <a:r>
              <a:rPr lang="es-ES" dirty="0"/>
              <a:t>```</a:t>
            </a:r>
          </a:p>
          <a:p>
            <a:r>
              <a:rPr lang="es-ES" dirty="0"/>
              <a:t>[1, 2, 3, 4, 5, 6, 1, 2, 3, 7, 8, 9]</a:t>
            </a:r>
          </a:p>
          <a:p>
            <a:r>
              <a:rPr lang="es-ES" dirty="0"/>
              <a:t>```</a:t>
            </a:r>
          </a:p>
          <a:p>
            <a:endParaRPr lang="es-ES" dirty="0"/>
          </a:p>
          <a:p>
            <a:r>
              <a:rPr lang="es-ES" dirty="0"/>
              <a:t>In </a:t>
            </a:r>
            <a:r>
              <a:rPr lang="es-ES" dirty="0" err="1"/>
              <a:t>this</a:t>
            </a:r>
            <a:r>
              <a:rPr lang="es-ES" dirty="0"/>
              <a:t> </a:t>
            </a:r>
            <a:r>
              <a:rPr lang="es-ES" dirty="0" err="1"/>
              <a:t>example</a:t>
            </a:r>
            <a:r>
              <a:rPr lang="es-ES" dirty="0"/>
              <a:t>, a </a:t>
            </a:r>
            <a:r>
              <a:rPr lang="es-ES" dirty="0" err="1"/>
              <a:t>list</a:t>
            </a:r>
            <a:r>
              <a:rPr lang="es-ES" dirty="0"/>
              <a:t> </a:t>
            </a:r>
            <a:r>
              <a:rPr lang="es-ES" dirty="0" err="1"/>
              <a:t>comprehension</a:t>
            </a:r>
            <a:r>
              <a:rPr lang="es-ES" dirty="0"/>
              <a:t> </a:t>
            </a:r>
            <a:r>
              <a:rPr lang="es-ES" dirty="0" err="1"/>
              <a:t>is</a:t>
            </a:r>
            <a:r>
              <a:rPr lang="es-ES" dirty="0"/>
              <a:t> </a:t>
            </a:r>
            <a:r>
              <a:rPr lang="es-ES" dirty="0" err="1"/>
              <a:t>used</a:t>
            </a:r>
            <a:r>
              <a:rPr lang="es-ES" dirty="0"/>
              <a:t> </a:t>
            </a:r>
            <a:r>
              <a:rPr lang="es-ES" dirty="0" err="1"/>
              <a:t>to</a:t>
            </a:r>
            <a:r>
              <a:rPr lang="es-ES" dirty="0"/>
              <a:t> </a:t>
            </a:r>
            <a:r>
              <a:rPr lang="es-ES" dirty="0" err="1"/>
              <a:t>iterate</a:t>
            </a:r>
            <a:r>
              <a:rPr lang="es-ES" dirty="0"/>
              <a:t> </a:t>
            </a:r>
            <a:r>
              <a:rPr lang="es-ES" dirty="0" err="1"/>
              <a:t>over</a:t>
            </a:r>
            <a:r>
              <a:rPr lang="es-ES" dirty="0"/>
              <a:t> </a:t>
            </a:r>
            <a:r>
              <a:rPr lang="es-ES" dirty="0" err="1"/>
              <a:t>each</a:t>
            </a:r>
            <a:r>
              <a:rPr lang="es-ES" dirty="0"/>
              <a:t> </a:t>
            </a:r>
            <a:r>
              <a:rPr lang="es-ES" dirty="0" err="1"/>
              <a:t>sublist</a:t>
            </a:r>
            <a:r>
              <a:rPr lang="es-ES" dirty="0"/>
              <a:t> in </a:t>
            </a:r>
            <a:r>
              <a:rPr lang="es-ES" dirty="0" err="1"/>
              <a:t>the</a:t>
            </a:r>
            <a:r>
              <a:rPr lang="es-ES" dirty="0"/>
              <a:t> </a:t>
            </a:r>
            <a:r>
              <a:rPr lang="es-ES" dirty="0" err="1"/>
              <a:t>list</a:t>
            </a:r>
            <a:r>
              <a:rPr lang="es-ES" dirty="0"/>
              <a:t> </a:t>
            </a:r>
            <a:r>
              <a:rPr lang="es-ES" dirty="0" err="1"/>
              <a:t>of</a:t>
            </a:r>
            <a:r>
              <a:rPr lang="es-ES" dirty="0"/>
              <a:t> </a:t>
            </a:r>
            <a:r>
              <a:rPr lang="es-ES" dirty="0" err="1"/>
              <a:t>lists</a:t>
            </a:r>
            <a:r>
              <a:rPr lang="es-ES" dirty="0"/>
              <a:t> and </a:t>
            </a:r>
            <a:r>
              <a:rPr lang="es-ES" dirty="0" err="1"/>
              <a:t>then</a:t>
            </a:r>
            <a:r>
              <a:rPr lang="es-ES" dirty="0"/>
              <a:t> </a:t>
            </a:r>
            <a:r>
              <a:rPr lang="es-ES" dirty="0" err="1"/>
              <a:t>iterate</a:t>
            </a:r>
            <a:r>
              <a:rPr lang="es-ES" dirty="0"/>
              <a:t> </a:t>
            </a:r>
            <a:r>
              <a:rPr lang="es-ES" dirty="0" err="1"/>
              <a:t>over</a:t>
            </a:r>
            <a:r>
              <a:rPr lang="es-ES" dirty="0"/>
              <a:t> </a:t>
            </a:r>
            <a:r>
              <a:rPr lang="es-ES" dirty="0" err="1"/>
              <a:t>each</a:t>
            </a:r>
            <a:r>
              <a:rPr lang="es-ES" dirty="0"/>
              <a:t> </a:t>
            </a:r>
            <a:r>
              <a:rPr lang="es-ES" dirty="0" err="1"/>
              <a:t>value</a:t>
            </a:r>
            <a:r>
              <a:rPr lang="es-ES" dirty="0"/>
              <a:t> in </a:t>
            </a:r>
            <a:r>
              <a:rPr lang="es-ES" dirty="0" err="1"/>
              <a:t>the</a:t>
            </a:r>
            <a:r>
              <a:rPr lang="es-ES" dirty="0"/>
              <a:t> </a:t>
            </a:r>
            <a:r>
              <a:rPr lang="es-ES" dirty="0" err="1"/>
              <a:t>sublist</a:t>
            </a:r>
            <a:r>
              <a:rPr lang="es-ES" dirty="0"/>
              <a:t>. </a:t>
            </a:r>
            <a:r>
              <a:rPr lang="es-ES" dirty="0" err="1"/>
              <a:t>The</a:t>
            </a:r>
            <a:r>
              <a:rPr lang="es-ES" dirty="0"/>
              <a:t> </a:t>
            </a:r>
            <a:r>
              <a:rPr lang="es-ES" dirty="0" err="1"/>
              <a:t>values</a:t>
            </a:r>
            <a:r>
              <a:rPr lang="es-ES" dirty="0"/>
              <a:t> are </a:t>
            </a:r>
            <a:r>
              <a:rPr lang="es-ES" dirty="0" err="1"/>
              <a:t>appended</a:t>
            </a:r>
            <a:r>
              <a:rPr lang="es-ES" dirty="0"/>
              <a:t> </a:t>
            </a:r>
            <a:r>
              <a:rPr lang="es-ES" dirty="0" err="1"/>
              <a:t>to</a:t>
            </a:r>
            <a:r>
              <a:rPr lang="es-ES" dirty="0"/>
              <a:t> </a:t>
            </a:r>
            <a:r>
              <a:rPr lang="es-ES" dirty="0" err="1"/>
              <a:t>the</a:t>
            </a:r>
            <a:r>
              <a:rPr lang="es-ES" dirty="0"/>
              <a:t> `</a:t>
            </a:r>
            <a:r>
              <a:rPr lang="es-ES" dirty="0" err="1"/>
              <a:t>repeated_list</a:t>
            </a:r>
            <a:r>
              <a:rPr lang="es-ES" dirty="0"/>
              <a:t>`, </a:t>
            </a:r>
            <a:r>
              <a:rPr lang="es-ES" dirty="0" err="1"/>
              <a:t>resulting</a:t>
            </a:r>
            <a:r>
              <a:rPr lang="es-ES" dirty="0"/>
              <a:t> in a 1-dimensional </a:t>
            </a:r>
            <a:r>
              <a:rPr lang="es-ES" dirty="0" err="1"/>
              <a:t>list</a:t>
            </a:r>
            <a:r>
              <a:rPr lang="es-ES" dirty="0"/>
              <a:t> </a:t>
            </a:r>
            <a:r>
              <a:rPr lang="es-ES" dirty="0" err="1"/>
              <a:t>with</a:t>
            </a:r>
            <a:r>
              <a:rPr lang="es-ES" dirty="0"/>
              <a:t> </a:t>
            </a:r>
            <a:r>
              <a:rPr lang="es-ES" dirty="0" err="1"/>
              <a:t>all</a:t>
            </a:r>
            <a:r>
              <a:rPr lang="es-ES" dirty="0"/>
              <a:t> </a:t>
            </a:r>
            <a:r>
              <a:rPr lang="es-ES" dirty="0" err="1"/>
              <a:t>the</a:t>
            </a:r>
            <a:r>
              <a:rPr lang="es-ES" dirty="0"/>
              <a:t> </a:t>
            </a:r>
            <a:r>
              <a:rPr lang="es-ES" dirty="0" err="1"/>
              <a:t>values</a:t>
            </a:r>
            <a:r>
              <a:rPr lang="es-ES" dirty="0"/>
              <a:t> </a:t>
            </a:r>
            <a:r>
              <a:rPr lang="es-ES" dirty="0" err="1"/>
              <a:t>repeated</a:t>
            </a:r>
            <a:r>
              <a:rPr lang="es-ES" dirty="0"/>
              <a:t>.</a:t>
            </a:r>
          </a:p>
          <a:p>
            <a:endParaRPr lang="es-ES" dirty="0"/>
          </a:p>
          <a:p>
            <a:r>
              <a:rPr lang="es-ES" dirty="0" err="1"/>
              <a:t>GermanCM</a:t>
            </a:r>
            <a:r>
              <a:rPr lang="es-ES" dirty="0"/>
              <a:t>: and </a:t>
            </a:r>
            <a:r>
              <a:rPr lang="es-ES" dirty="0" err="1"/>
              <a:t>if</a:t>
            </a:r>
            <a:r>
              <a:rPr lang="es-ES" dirty="0"/>
              <a:t> I </a:t>
            </a:r>
            <a:r>
              <a:rPr lang="es-ES" dirty="0" err="1"/>
              <a:t>have</a:t>
            </a:r>
            <a:r>
              <a:rPr lang="es-ES" dirty="0"/>
              <a:t> </a:t>
            </a:r>
            <a:r>
              <a:rPr lang="es-ES" dirty="0" err="1"/>
              <a:t>something</a:t>
            </a:r>
            <a:r>
              <a:rPr lang="es-ES" dirty="0"/>
              <a:t> </a:t>
            </a:r>
            <a:r>
              <a:rPr lang="es-ES" dirty="0" err="1"/>
              <a:t>like</a:t>
            </a:r>
            <a:r>
              <a:rPr lang="es-ES" dirty="0"/>
              <a:t> </a:t>
            </a:r>
            <a:r>
              <a:rPr lang="es-ES" dirty="0" err="1"/>
              <a:t>this</a:t>
            </a:r>
            <a:r>
              <a:rPr lang="es-ES" dirty="0"/>
              <a:t>: [['</a:t>
            </a:r>
            <a:r>
              <a:rPr lang="es-ES" dirty="0" err="1"/>
              <a:t>worldcom</a:t>
            </a:r>
            <a:r>
              <a:rPr lang="es-ES" dirty="0"/>
              <a:t>', '</a:t>
            </a:r>
            <a:r>
              <a:rPr lang="es-ES" dirty="0" err="1"/>
              <a:t>boss</a:t>
            </a:r>
            <a:r>
              <a:rPr lang="es-ES" dirty="0"/>
              <a:t>', '</a:t>
            </a:r>
            <a:r>
              <a:rPr lang="es-ES" dirty="0" err="1"/>
              <a:t>left</a:t>
            </a:r>
            <a:r>
              <a:rPr lang="es-ES" dirty="0"/>
              <a:t>', '</a:t>
            </a:r>
            <a:r>
              <a:rPr lang="es-ES" dirty="0" err="1"/>
              <a:t>books</a:t>
            </a:r>
            <a:r>
              <a:rPr lang="es-ES" dirty="0"/>
              <a:t>', 'alone', '</a:t>
            </a:r>
            <a:r>
              <a:rPr lang="es-ES" dirty="0" err="1"/>
              <a:t>former</a:t>
            </a:r>
            <a:r>
              <a:rPr lang="es-ES" dirty="0"/>
              <a:t>', '</a:t>
            </a:r>
            <a:r>
              <a:rPr lang="es-ES" dirty="0" err="1"/>
              <a:t>worldcom</a:t>
            </a:r>
            <a:r>
              <a:rPr lang="es-ES" dirty="0"/>
              <a:t>', '</a:t>
            </a:r>
            <a:r>
              <a:rPr lang="es-ES" dirty="0" err="1"/>
              <a:t>boss</a:t>
            </a:r>
            <a:r>
              <a:rPr lang="es-ES" dirty="0"/>
              <a:t>', '</a:t>
            </a:r>
            <a:r>
              <a:rPr lang="es-ES" dirty="0" err="1"/>
              <a:t>bernie</a:t>
            </a:r>
            <a:r>
              <a:rPr lang="es-ES" dirty="0"/>
              <a:t>', '</a:t>
            </a:r>
            <a:r>
              <a:rPr lang="es-ES" dirty="0" err="1"/>
              <a:t>ebbers</a:t>
            </a:r>
            <a:r>
              <a:rPr lang="es-ES" dirty="0"/>
              <a:t>', '</a:t>
            </a:r>
            <a:r>
              <a:rPr lang="es-ES" dirty="0" err="1"/>
              <a:t>accused</a:t>
            </a:r>
            <a:r>
              <a:rPr lang="es-ES" dirty="0"/>
              <a:t>', '</a:t>
            </a:r>
            <a:r>
              <a:rPr lang="es-ES" dirty="0" err="1"/>
              <a:t>overseeing</a:t>
            </a:r>
            <a:r>
              <a:rPr lang="es-ES" dirty="0"/>
              <a:t>'], ['</a:t>
            </a:r>
            <a:r>
              <a:rPr lang="es-ES" dirty="0" err="1"/>
              <a:t>virgin</a:t>
            </a:r>
            <a:r>
              <a:rPr lang="es-ES" dirty="0"/>
              <a:t>', 'blue', 'shares', '</a:t>
            </a:r>
            <a:r>
              <a:rPr lang="es-ES" dirty="0" err="1"/>
              <a:t>plummet</a:t>
            </a:r>
            <a:r>
              <a:rPr lang="es-ES" dirty="0"/>
              <a:t>', 'shares', '</a:t>
            </a:r>
            <a:r>
              <a:rPr lang="es-ES" dirty="0" err="1"/>
              <a:t>australian</a:t>
            </a:r>
            <a:r>
              <a:rPr lang="es-ES" dirty="0"/>
              <a:t>', '</a:t>
            </a:r>
            <a:r>
              <a:rPr lang="es-ES" dirty="0" err="1"/>
              <a:t>budget</a:t>
            </a:r>
            <a:r>
              <a:rPr lang="es-ES" dirty="0"/>
              <a:t>', '</a:t>
            </a:r>
            <a:r>
              <a:rPr lang="es-ES" dirty="0" err="1"/>
              <a:t>airline</a:t>
            </a:r>
            <a:r>
              <a:rPr lang="es-ES" dirty="0"/>
              <a:t>', '</a:t>
            </a:r>
            <a:r>
              <a:rPr lang="es-ES" dirty="0" err="1"/>
              <a:t>virgin</a:t>
            </a:r>
            <a:r>
              <a:rPr lang="es-ES" dirty="0"/>
              <a:t>']], </a:t>
            </a:r>
            <a:r>
              <a:rPr lang="es-ES" dirty="0" err="1"/>
              <a:t>how</a:t>
            </a:r>
            <a:r>
              <a:rPr lang="es-ES" dirty="0"/>
              <a:t> can I </a:t>
            </a:r>
            <a:r>
              <a:rPr lang="es-ES" dirty="0" err="1"/>
              <a:t>convert</a:t>
            </a:r>
            <a:r>
              <a:rPr lang="es-ES" dirty="0"/>
              <a:t> </a:t>
            </a:r>
            <a:r>
              <a:rPr lang="es-ES" dirty="0" err="1"/>
              <a:t>it</a:t>
            </a:r>
            <a:r>
              <a:rPr lang="es-ES" dirty="0"/>
              <a:t> </a:t>
            </a:r>
            <a:r>
              <a:rPr lang="es-ES" dirty="0" err="1"/>
              <a:t>into</a:t>
            </a:r>
            <a:r>
              <a:rPr lang="es-ES" dirty="0"/>
              <a:t> a 1 </a:t>
            </a:r>
            <a:r>
              <a:rPr lang="es-ES" dirty="0" err="1"/>
              <a:t>dimension</a:t>
            </a:r>
            <a:r>
              <a:rPr lang="es-ES" dirty="0"/>
              <a:t> </a:t>
            </a:r>
            <a:r>
              <a:rPr lang="es-ES" dirty="0" err="1"/>
              <a:t>list</a:t>
            </a:r>
            <a:r>
              <a:rPr lang="es-ES" dirty="0"/>
              <a:t>?</a:t>
            </a:r>
          </a:p>
          <a:p>
            <a:endParaRPr lang="es-ES" dirty="0"/>
          </a:p>
          <a:p>
            <a:r>
              <a:rPr lang="es-ES" dirty="0"/>
              <a:t>GitHub </a:t>
            </a:r>
            <a:r>
              <a:rPr lang="es-ES" dirty="0" err="1"/>
              <a:t>Copilot</a:t>
            </a:r>
            <a:r>
              <a:rPr lang="es-ES" dirty="0"/>
              <a:t>: </a:t>
            </a:r>
            <a:r>
              <a:rPr lang="es-ES" dirty="0" err="1"/>
              <a:t>To</a:t>
            </a:r>
            <a:r>
              <a:rPr lang="es-ES" dirty="0"/>
              <a:t> </a:t>
            </a:r>
            <a:r>
              <a:rPr lang="es-ES" dirty="0" err="1"/>
              <a:t>convert</a:t>
            </a:r>
            <a:r>
              <a:rPr lang="es-ES" dirty="0"/>
              <a:t> a </a:t>
            </a:r>
            <a:r>
              <a:rPr lang="es-ES" dirty="0" err="1"/>
              <a:t>nested</a:t>
            </a:r>
            <a:r>
              <a:rPr lang="es-ES" dirty="0"/>
              <a:t> </a:t>
            </a:r>
            <a:r>
              <a:rPr lang="es-ES" dirty="0" err="1"/>
              <a:t>list</a:t>
            </a:r>
            <a:r>
              <a:rPr lang="es-ES" dirty="0"/>
              <a:t> </a:t>
            </a:r>
            <a:r>
              <a:rPr lang="es-ES" dirty="0" err="1"/>
              <a:t>like</a:t>
            </a:r>
            <a:r>
              <a:rPr lang="es-ES" dirty="0"/>
              <a:t> `[['</a:t>
            </a:r>
            <a:r>
              <a:rPr lang="es-ES" dirty="0" err="1"/>
              <a:t>worldcom</a:t>
            </a:r>
            <a:r>
              <a:rPr lang="es-ES" dirty="0"/>
              <a:t>', '</a:t>
            </a:r>
            <a:r>
              <a:rPr lang="es-ES" dirty="0" err="1"/>
              <a:t>boss</a:t>
            </a:r>
            <a:r>
              <a:rPr lang="es-ES" dirty="0"/>
              <a:t>', '</a:t>
            </a:r>
            <a:r>
              <a:rPr lang="es-ES" dirty="0" err="1"/>
              <a:t>left</a:t>
            </a:r>
            <a:r>
              <a:rPr lang="es-ES" dirty="0"/>
              <a:t>', '</a:t>
            </a:r>
            <a:r>
              <a:rPr lang="es-ES" dirty="0" err="1"/>
              <a:t>books</a:t>
            </a:r>
            <a:r>
              <a:rPr lang="es-ES" dirty="0"/>
              <a:t>', 'alone', '</a:t>
            </a:r>
            <a:r>
              <a:rPr lang="es-ES" dirty="0" err="1"/>
              <a:t>former</a:t>
            </a:r>
            <a:r>
              <a:rPr lang="es-ES" dirty="0"/>
              <a:t>', '</a:t>
            </a:r>
            <a:r>
              <a:rPr lang="es-ES" dirty="0" err="1"/>
              <a:t>worldcom</a:t>
            </a:r>
            <a:r>
              <a:rPr lang="es-ES" dirty="0"/>
              <a:t>', '</a:t>
            </a:r>
            <a:r>
              <a:rPr lang="es-ES" dirty="0" err="1"/>
              <a:t>boss</a:t>
            </a:r>
            <a:r>
              <a:rPr lang="es-ES" dirty="0"/>
              <a:t>', '</a:t>
            </a:r>
            <a:r>
              <a:rPr lang="es-ES" dirty="0" err="1"/>
              <a:t>bernie</a:t>
            </a:r>
            <a:r>
              <a:rPr lang="es-ES" dirty="0"/>
              <a:t>', '</a:t>
            </a:r>
            <a:r>
              <a:rPr lang="es-ES" dirty="0" err="1"/>
              <a:t>ebbers</a:t>
            </a:r>
            <a:r>
              <a:rPr lang="es-ES" dirty="0"/>
              <a:t>', '</a:t>
            </a:r>
            <a:r>
              <a:rPr lang="es-ES" dirty="0" err="1"/>
              <a:t>accused</a:t>
            </a:r>
            <a:r>
              <a:rPr lang="es-ES" dirty="0"/>
              <a:t>', '</a:t>
            </a:r>
            <a:r>
              <a:rPr lang="es-ES" dirty="0" err="1"/>
              <a:t>overseeing</a:t>
            </a:r>
            <a:r>
              <a:rPr lang="es-ES" dirty="0"/>
              <a:t>'], ['</a:t>
            </a:r>
            <a:r>
              <a:rPr lang="es-ES" dirty="0" err="1"/>
              <a:t>virgin</a:t>
            </a:r>
            <a:r>
              <a:rPr lang="es-ES" dirty="0"/>
              <a:t>', 'blue', 'shares', '</a:t>
            </a:r>
            <a:r>
              <a:rPr lang="es-ES" dirty="0" err="1"/>
              <a:t>plummet</a:t>
            </a:r>
            <a:r>
              <a:rPr lang="es-ES" dirty="0"/>
              <a:t>', 'shares', '</a:t>
            </a:r>
            <a:r>
              <a:rPr lang="es-ES" dirty="0" err="1"/>
              <a:t>australian</a:t>
            </a:r>
            <a:r>
              <a:rPr lang="es-ES" dirty="0"/>
              <a:t>', '</a:t>
            </a:r>
            <a:r>
              <a:rPr lang="es-ES" dirty="0" err="1"/>
              <a:t>budget</a:t>
            </a:r>
            <a:r>
              <a:rPr lang="es-ES" dirty="0"/>
              <a:t>', '</a:t>
            </a:r>
            <a:r>
              <a:rPr lang="es-ES" dirty="0" err="1"/>
              <a:t>airline</a:t>
            </a:r>
            <a:r>
              <a:rPr lang="es-ES" dirty="0"/>
              <a:t>', '</a:t>
            </a:r>
            <a:r>
              <a:rPr lang="es-ES" dirty="0" err="1"/>
              <a:t>virgin</a:t>
            </a:r>
            <a:r>
              <a:rPr lang="es-ES" dirty="0"/>
              <a:t>']]` </a:t>
            </a:r>
            <a:r>
              <a:rPr lang="es-ES" dirty="0" err="1"/>
              <a:t>into</a:t>
            </a:r>
            <a:r>
              <a:rPr lang="es-ES" dirty="0"/>
              <a:t> a 1-dimensional </a:t>
            </a:r>
            <a:r>
              <a:rPr lang="es-ES" dirty="0" err="1"/>
              <a:t>list</a:t>
            </a:r>
            <a:r>
              <a:rPr lang="es-ES" dirty="0"/>
              <a:t>, </a:t>
            </a:r>
            <a:r>
              <a:rPr lang="es-ES" dirty="0" err="1"/>
              <a:t>you</a:t>
            </a:r>
            <a:r>
              <a:rPr lang="es-ES" dirty="0"/>
              <a:t> can use </a:t>
            </a:r>
            <a:r>
              <a:rPr lang="es-ES" dirty="0" err="1"/>
              <a:t>the</a:t>
            </a:r>
            <a:r>
              <a:rPr lang="es-ES" dirty="0"/>
              <a:t> `</a:t>
            </a:r>
            <a:r>
              <a:rPr lang="es-ES" dirty="0" err="1"/>
              <a:t>itertools.chain.from_iterable</a:t>
            </a:r>
            <a:r>
              <a:rPr lang="es-ES" dirty="0"/>
              <a:t>` </a:t>
            </a:r>
            <a:r>
              <a:rPr lang="es-ES" dirty="0" err="1"/>
              <a:t>function</a:t>
            </a:r>
            <a:r>
              <a:rPr lang="es-ES" dirty="0"/>
              <a:t>. </a:t>
            </a:r>
            <a:r>
              <a:rPr lang="es-ES" dirty="0" err="1"/>
              <a:t>Here's</a:t>
            </a:r>
            <a:r>
              <a:rPr lang="es-ES" dirty="0"/>
              <a:t> </a:t>
            </a:r>
            <a:r>
              <a:rPr lang="es-ES" dirty="0" err="1"/>
              <a:t>an</a:t>
            </a:r>
            <a:r>
              <a:rPr lang="es-ES" dirty="0"/>
              <a:t> </a:t>
            </a:r>
            <a:r>
              <a:rPr lang="es-ES" dirty="0" err="1"/>
              <a:t>example</a:t>
            </a:r>
            <a:r>
              <a:rPr lang="es-ES" dirty="0"/>
              <a:t>:</a:t>
            </a:r>
          </a:p>
          <a:p>
            <a:endParaRPr lang="es-ES" dirty="0"/>
          </a:p>
          <a:p>
            <a:r>
              <a:rPr lang="es-ES" dirty="0"/>
              <a:t>```</a:t>
            </a:r>
            <a:r>
              <a:rPr lang="es-ES" dirty="0" err="1"/>
              <a:t>python</a:t>
            </a:r>
            <a:endParaRPr lang="es-ES" dirty="0"/>
          </a:p>
          <a:p>
            <a:r>
              <a:rPr lang="es-ES" dirty="0" err="1"/>
              <a:t>import</a:t>
            </a:r>
            <a:r>
              <a:rPr lang="es-ES" dirty="0"/>
              <a:t> </a:t>
            </a:r>
            <a:r>
              <a:rPr lang="es-ES" dirty="0" err="1"/>
              <a:t>itertools</a:t>
            </a:r>
            <a:endParaRPr lang="es-ES" dirty="0"/>
          </a:p>
          <a:p>
            <a:endParaRPr lang="es-ES" dirty="0"/>
          </a:p>
          <a:p>
            <a:r>
              <a:rPr lang="es-ES" dirty="0" err="1"/>
              <a:t>nested_list</a:t>
            </a:r>
            <a:r>
              <a:rPr lang="es-ES" dirty="0"/>
              <a:t> = [['</a:t>
            </a:r>
            <a:r>
              <a:rPr lang="es-ES" dirty="0" err="1"/>
              <a:t>worldcom</a:t>
            </a:r>
            <a:r>
              <a:rPr lang="es-ES" dirty="0"/>
              <a:t>', '</a:t>
            </a:r>
            <a:r>
              <a:rPr lang="es-ES" dirty="0" err="1"/>
              <a:t>boss</a:t>
            </a:r>
            <a:r>
              <a:rPr lang="es-ES" dirty="0"/>
              <a:t>', '</a:t>
            </a:r>
            <a:r>
              <a:rPr lang="es-ES" dirty="0" err="1"/>
              <a:t>left</a:t>
            </a:r>
            <a:r>
              <a:rPr lang="es-ES" dirty="0"/>
              <a:t>', '</a:t>
            </a:r>
            <a:r>
              <a:rPr lang="es-ES" dirty="0" err="1"/>
              <a:t>books</a:t>
            </a:r>
            <a:r>
              <a:rPr lang="es-ES" dirty="0"/>
              <a:t>', 'alone', '</a:t>
            </a:r>
            <a:r>
              <a:rPr lang="es-ES" dirty="0" err="1"/>
              <a:t>former</a:t>
            </a:r>
            <a:r>
              <a:rPr lang="es-ES" dirty="0"/>
              <a:t>', '</a:t>
            </a:r>
            <a:r>
              <a:rPr lang="es-ES" dirty="0" err="1"/>
              <a:t>worldcom</a:t>
            </a:r>
            <a:r>
              <a:rPr lang="es-ES" dirty="0"/>
              <a:t>', '</a:t>
            </a:r>
            <a:r>
              <a:rPr lang="es-ES" dirty="0" err="1"/>
              <a:t>boss</a:t>
            </a:r>
            <a:r>
              <a:rPr lang="es-ES" dirty="0"/>
              <a:t>', '</a:t>
            </a:r>
            <a:r>
              <a:rPr lang="es-ES" dirty="0" err="1"/>
              <a:t>bernie</a:t>
            </a:r>
            <a:r>
              <a:rPr lang="es-ES" dirty="0"/>
              <a:t>', '</a:t>
            </a:r>
            <a:r>
              <a:rPr lang="es-ES" dirty="0" err="1"/>
              <a:t>ebbers</a:t>
            </a:r>
            <a:r>
              <a:rPr lang="es-ES" dirty="0"/>
              <a:t>', '</a:t>
            </a:r>
            <a:r>
              <a:rPr lang="es-ES" dirty="0" err="1"/>
              <a:t>accused</a:t>
            </a:r>
            <a:r>
              <a:rPr lang="es-ES" dirty="0"/>
              <a:t>', '</a:t>
            </a:r>
            <a:r>
              <a:rPr lang="es-ES" dirty="0" err="1"/>
              <a:t>overseeing</a:t>
            </a:r>
            <a:r>
              <a:rPr lang="es-ES" dirty="0"/>
              <a:t>'], ['</a:t>
            </a:r>
            <a:r>
              <a:rPr lang="es-ES" dirty="0" err="1"/>
              <a:t>virgin</a:t>
            </a:r>
            <a:r>
              <a:rPr lang="es-ES" dirty="0"/>
              <a:t>', 'blue', 'shares', '</a:t>
            </a:r>
            <a:r>
              <a:rPr lang="es-ES" dirty="0" err="1"/>
              <a:t>plummet</a:t>
            </a:r>
            <a:r>
              <a:rPr lang="es-ES" dirty="0"/>
              <a:t>', 'shares', '</a:t>
            </a:r>
            <a:r>
              <a:rPr lang="es-ES" dirty="0" err="1"/>
              <a:t>australian</a:t>
            </a:r>
            <a:r>
              <a:rPr lang="es-ES" dirty="0"/>
              <a:t>', '</a:t>
            </a:r>
            <a:r>
              <a:rPr lang="es-ES" dirty="0" err="1"/>
              <a:t>budget</a:t>
            </a:r>
            <a:r>
              <a:rPr lang="es-ES" dirty="0"/>
              <a:t>', '</a:t>
            </a:r>
            <a:r>
              <a:rPr lang="es-ES" dirty="0" err="1"/>
              <a:t>airline</a:t>
            </a:r>
            <a:r>
              <a:rPr lang="es-ES" dirty="0"/>
              <a:t>', '</a:t>
            </a:r>
            <a:r>
              <a:rPr lang="es-ES" dirty="0" err="1"/>
              <a:t>virgin</a:t>
            </a:r>
            <a:r>
              <a:rPr lang="es-ES" dirty="0"/>
              <a:t>']]</a:t>
            </a:r>
          </a:p>
          <a:p>
            <a:endParaRPr lang="es-ES" dirty="0"/>
          </a:p>
          <a:p>
            <a:r>
              <a:rPr lang="es-ES" dirty="0" err="1"/>
              <a:t>flat_list</a:t>
            </a:r>
            <a:r>
              <a:rPr lang="es-ES" dirty="0"/>
              <a:t> = </a:t>
            </a:r>
            <a:r>
              <a:rPr lang="es-ES" dirty="0" err="1"/>
              <a:t>list</a:t>
            </a:r>
            <a:r>
              <a:rPr lang="es-ES" dirty="0"/>
              <a:t>(</a:t>
            </a:r>
            <a:r>
              <a:rPr lang="es-ES" dirty="0" err="1"/>
              <a:t>itertools.chain.from_iterable</a:t>
            </a:r>
            <a:r>
              <a:rPr lang="es-ES" dirty="0"/>
              <a:t>(</a:t>
            </a:r>
            <a:r>
              <a:rPr lang="es-ES" dirty="0" err="1"/>
              <a:t>nested_list</a:t>
            </a:r>
            <a:r>
              <a:rPr lang="es-ES" dirty="0"/>
              <a:t>))</a:t>
            </a:r>
          </a:p>
          <a:p>
            <a:endParaRPr lang="es-ES" dirty="0"/>
          </a:p>
          <a:p>
            <a:r>
              <a:rPr lang="es-ES" dirty="0" err="1"/>
              <a:t>print</a:t>
            </a:r>
            <a:r>
              <a:rPr lang="es-ES" dirty="0"/>
              <a:t>(</a:t>
            </a:r>
            <a:r>
              <a:rPr lang="es-ES" dirty="0" err="1"/>
              <a:t>flat_list</a:t>
            </a:r>
            <a:r>
              <a:rPr lang="es-ES" dirty="0"/>
              <a:t>)</a:t>
            </a:r>
          </a:p>
          <a:p>
            <a:r>
              <a:rPr lang="es-ES" dirty="0"/>
              <a:t>```</a:t>
            </a:r>
          </a:p>
          <a:p>
            <a:endParaRPr lang="es-ES" dirty="0"/>
          </a:p>
          <a:p>
            <a:r>
              <a:rPr lang="es-ES" dirty="0"/>
              <a:t>Output:</a:t>
            </a:r>
          </a:p>
          <a:p>
            <a:r>
              <a:rPr lang="es-ES" dirty="0"/>
              <a:t>```</a:t>
            </a:r>
          </a:p>
          <a:p>
            <a:r>
              <a:rPr lang="es-ES" dirty="0"/>
              <a:t>['</a:t>
            </a:r>
            <a:r>
              <a:rPr lang="es-ES" dirty="0" err="1"/>
              <a:t>worldcom</a:t>
            </a:r>
            <a:r>
              <a:rPr lang="es-ES" dirty="0"/>
              <a:t>', '</a:t>
            </a:r>
            <a:r>
              <a:rPr lang="es-ES" dirty="0" err="1"/>
              <a:t>boss</a:t>
            </a:r>
            <a:r>
              <a:rPr lang="es-ES" dirty="0"/>
              <a:t>', '</a:t>
            </a:r>
            <a:r>
              <a:rPr lang="es-ES" dirty="0" err="1"/>
              <a:t>left</a:t>
            </a:r>
            <a:r>
              <a:rPr lang="es-ES" dirty="0"/>
              <a:t>', '</a:t>
            </a:r>
            <a:r>
              <a:rPr lang="es-ES" dirty="0" err="1"/>
              <a:t>books</a:t>
            </a:r>
            <a:r>
              <a:rPr lang="es-ES" dirty="0"/>
              <a:t>', 'alone', '</a:t>
            </a:r>
            <a:r>
              <a:rPr lang="es-ES" dirty="0" err="1"/>
              <a:t>former</a:t>
            </a:r>
            <a:r>
              <a:rPr lang="es-ES" dirty="0"/>
              <a:t>', '</a:t>
            </a:r>
            <a:r>
              <a:rPr lang="es-ES" dirty="0" err="1"/>
              <a:t>worldcom</a:t>
            </a:r>
            <a:r>
              <a:rPr lang="es-ES" dirty="0"/>
              <a:t>', '</a:t>
            </a:r>
            <a:r>
              <a:rPr lang="es-ES" dirty="0" err="1"/>
              <a:t>boss</a:t>
            </a:r>
            <a:r>
              <a:rPr lang="es-ES" dirty="0"/>
              <a:t>', '</a:t>
            </a:r>
            <a:r>
              <a:rPr lang="es-ES" dirty="0" err="1"/>
              <a:t>bernie</a:t>
            </a:r>
            <a:r>
              <a:rPr lang="es-ES" dirty="0"/>
              <a:t>', '</a:t>
            </a:r>
            <a:r>
              <a:rPr lang="es-ES" dirty="0" err="1"/>
              <a:t>ebbers</a:t>
            </a:r>
            <a:r>
              <a:rPr lang="es-ES" dirty="0"/>
              <a:t>', '</a:t>
            </a:r>
            <a:r>
              <a:rPr lang="es-ES" dirty="0" err="1"/>
              <a:t>accused</a:t>
            </a:r>
            <a:r>
              <a:rPr lang="es-ES" dirty="0"/>
              <a:t>', '</a:t>
            </a:r>
            <a:r>
              <a:rPr lang="es-ES" dirty="0" err="1"/>
              <a:t>overseeing</a:t>
            </a:r>
            <a:r>
              <a:rPr lang="es-ES" dirty="0"/>
              <a:t>', '</a:t>
            </a:r>
            <a:r>
              <a:rPr lang="es-ES" dirty="0" err="1"/>
              <a:t>virgin</a:t>
            </a:r>
            <a:r>
              <a:rPr lang="es-ES" dirty="0"/>
              <a:t>', 'blue', 'shares', '</a:t>
            </a:r>
            <a:r>
              <a:rPr lang="es-ES" dirty="0" err="1"/>
              <a:t>plummet</a:t>
            </a:r>
            <a:r>
              <a:rPr lang="es-ES" dirty="0"/>
              <a:t>', 'shares', '</a:t>
            </a:r>
            <a:r>
              <a:rPr lang="es-ES" dirty="0" err="1"/>
              <a:t>australian</a:t>
            </a:r>
            <a:r>
              <a:rPr lang="es-ES" dirty="0"/>
              <a:t>', '</a:t>
            </a:r>
            <a:r>
              <a:rPr lang="es-ES" dirty="0" err="1"/>
              <a:t>budget</a:t>
            </a:r>
            <a:r>
              <a:rPr lang="es-ES" dirty="0"/>
              <a:t>', '</a:t>
            </a:r>
            <a:r>
              <a:rPr lang="es-ES" dirty="0" err="1"/>
              <a:t>airline</a:t>
            </a:r>
            <a:r>
              <a:rPr lang="es-ES" dirty="0"/>
              <a:t>', '</a:t>
            </a:r>
            <a:r>
              <a:rPr lang="es-ES" dirty="0" err="1"/>
              <a:t>virgin</a:t>
            </a:r>
            <a:r>
              <a:rPr lang="es-ES" dirty="0"/>
              <a:t>']</a:t>
            </a:r>
          </a:p>
          <a:p>
            <a:r>
              <a:rPr lang="es-ES" dirty="0"/>
              <a:t>```</a:t>
            </a:r>
          </a:p>
          <a:p>
            <a:endParaRPr lang="es-ES" dirty="0"/>
          </a:p>
          <a:p>
            <a:r>
              <a:rPr lang="es-ES" dirty="0"/>
              <a:t>In </a:t>
            </a:r>
            <a:r>
              <a:rPr lang="es-ES" dirty="0" err="1"/>
              <a:t>this</a:t>
            </a:r>
            <a:r>
              <a:rPr lang="es-ES" dirty="0"/>
              <a:t> </a:t>
            </a:r>
            <a:r>
              <a:rPr lang="es-ES" dirty="0" err="1"/>
              <a:t>example</a:t>
            </a:r>
            <a:r>
              <a:rPr lang="es-ES" dirty="0"/>
              <a:t>, </a:t>
            </a:r>
            <a:r>
              <a:rPr lang="es-ES" dirty="0" err="1"/>
              <a:t>the</a:t>
            </a:r>
            <a:r>
              <a:rPr lang="es-ES" dirty="0"/>
              <a:t> `</a:t>
            </a:r>
            <a:r>
              <a:rPr lang="es-ES" dirty="0" err="1"/>
              <a:t>itertools.chain.from_iterable</a:t>
            </a:r>
            <a:r>
              <a:rPr lang="es-ES" dirty="0"/>
              <a:t>` </a:t>
            </a:r>
            <a:r>
              <a:rPr lang="es-ES" dirty="0" err="1"/>
              <a:t>function</a:t>
            </a:r>
            <a:r>
              <a:rPr lang="es-ES" dirty="0"/>
              <a:t> </a:t>
            </a:r>
            <a:r>
              <a:rPr lang="es-ES" dirty="0" err="1"/>
              <a:t>is</a:t>
            </a:r>
            <a:r>
              <a:rPr lang="es-ES" dirty="0"/>
              <a:t> </a:t>
            </a:r>
            <a:r>
              <a:rPr lang="es-ES" dirty="0" err="1"/>
              <a:t>used</a:t>
            </a:r>
            <a:r>
              <a:rPr lang="es-ES" dirty="0"/>
              <a:t> </a:t>
            </a:r>
            <a:r>
              <a:rPr lang="es-ES" dirty="0" err="1"/>
              <a:t>to</a:t>
            </a:r>
            <a:r>
              <a:rPr lang="es-ES" dirty="0"/>
              <a:t> </a:t>
            </a:r>
            <a:r>
              <a:rPr lang="es-ES" dirty="0" err="1"/>
              <a:t>flatten</a:t>
            </a:r>
            <a:r>
              <a:rPr lang="es-ES" dirty="0"/>
              <a:t> </a:t>
            </a:r>
            <a:r>
              <a:rPr lang="es-ES" dirty="0" err="1"/>
              <a:t>the</a:t>
            </a:r>
            <a:r>
              <a:rPr lang="es-ES" dirty="0"/>
              <a:t> </a:t>
            </a:r>
            <a:r>
              <a:rPr lang="es-ES" dirty="0" err="1"/>
              <a:t>nested</a:t>
            </a:r>
            <a:r>
              <a:rPr lang="es-ES" dirty="0"/>
              <a:t> </a:t>
            </a:r>
            <a:r>
              <a:rPr lang="es-ES" dirty="0" err="1"/>
              <a:t>list</a:t>
            </a:r>
            <a:r>
              <a:rPr lang="es-ES" dirty="0"/>
              <a:t> </a:t>
            </a:r>
            <a:r>
              <a:rPr lang="es-ES" dirty="0" err="1"/>
              <a:t>into</a:t>
            </a:r>
            <a:r>
              <a:rPr lang="es-ES" dirty="0"/>
              <a:t> a single iterable. </a:t>
            </a:r>
            <a:r>
              <a:rPr lang="es-ES" dirty="0" err="1"/>
              <a:t>Then</a:t>
            </a:r>
            <a:r>
              <a:rPr lang="es-ES" dirty="0"/>
              <a:t>, </a:t>
            </a:r>
            <a:r>
              <a:rPr lang="es-ES" dirty="0" err="1"/>
              <a:t>the</a:t>
            </a:r>
            <a:r>
              <a:rPr lang="es-ES" dirty="0"/>
              <a:t> `</a:t>
            </a:r>
            <a:r>
              <a:rPr lang="es-ES" dirty="0" err="1"/>
              <a:t>list</a:t>
            </a:r>
            <a:r>
              <a:rPr lang="es-ES" dirty="0"/>
              <a:t>` </a:t>
            </a:r>
            <a:r>
              <a:rPr lang="es-ES" dirty="0" err="1"/>
              <a:t>function</a:t>
            </a:r>
            <a:r>
              <a:rPr lang="es-ES" dirty="0"/>
              <a:t> </a:t>
            </a:r>
            <a:r>
              <a:rPr lang="es-ES" dirty="0" err="1"/>
              <a:t>is</a:t>
            </a:r>
            <a:r>
              <a:rPr lang="es-ES" dirty="0"/>
              <a:t> </a:t>
            </a:r>
            <a:r>
              <a:rPr lang="es-ES" dirty="0" err="1"/>
              <a:t>used</a:t>
            </a:r>
            <a:r>
              <a:rPr lang="es-ES" dirty="0"/>
              <a:t> </a:t>
            </a:r>
            <a:r>
              <a:rPr lang="es-ES" dirty="0" err="1"/>
              <a:t>to</a:t>
            </a:r>
            <a:r>
              <a:rPr lang="es-ES" dirty="0"/>
              <a:t> </a:t>
            </a:r>
            <a:r>
              <a:rPr lang="es-ES" dirty="0" err="1"/>
              <a:t>convert</a:t>
            </a:r>
            <a:r>
              <a:rPr lang="es-ES" dirty="0"/>
              <a:t> </a:t>
            </a:r>
            <a:r>
              <a:rPr lang="es-ES" dirty="0" err="1"/>
              <a:t>the</a:t>
            </a:r>
            <a:r>
              <a:rPr lang="es-ES" dirty="0"/>
              <a:t> iterable </a:t>
            </a:r>
            <a:r>
              <a:rPr lang="es-ES" dirty="0" err="1"/>
              <a:t>into</a:t>
            </a:r>
            <a:r>
              <a:rPr lang="es-ES" dirty="0"/>
              <a:t> a </a:t>
            </a:r>
            <a:r>
              <a:rPr lang="es-ES" dirty="0" err="1"/>
              <a:t>list</a:t>
            </a:r>
            <a:r>
              <a:rPr lang="es-ES" dirty="0"/>
              <a:t>, </a:t>
            </a:r>
            <a:r>
              <a:rPr lang="es-ES" dirty="0" err="1"/>
              <a:t>resulting</a:t>
            </a:r>
            <a:r>
              <a:rPr lang="es-ES" dirty="0"/>
              <a:t> in a 1-dimensional </a:t>
            </a:r>
            <a:r>
              <a:rPr lang="es-ES" dirty="0" err="1"/>
              <a:t>list</a:t>
            </a:r>
            <a:r>
              <a:rPr lang="es-ES" dirty="0"/>
              <a:t> </a:t>
            </a:r>
            <a:r>
              <a:rPr lang="es-ES" dirty="0" err="1"/>
              <a:t>with</a:t>
            </a:r>
            <a:r>
              <a:rPr lang="es-ES" dirty="0"/>
              <a:t> </a:t>
            </a:r>
            <a:r>
              <a:rPr lang="es-ES" dirty="0" err="1"/>
              <a:t>all</a:t>
            </a:r>
            <a:r>
              <a:rPr lang="es-ES" dirty="0"/>
              <a:t> </a:t>
            </a:r>
            <a:r>
              <a:rPr lang="es-ES" dirty="0" err="1"/>
              <a:t>the</a:t>
            </a:r>
            <a:r>
              <a:rPr lang="es-ES" dirty="0"/>
              <a:t> </a:t>
            </a:r>
            <a:r>
              <a:rPr lang="es-ES" dirty="0" err="1"/>
              <a:t>values</a:t>
            </a:r>
            <a:r>
              <a:rPr lang="es-ES" dirty="0"/>
              <a:t> </a:t>
            </a:r>
            <a:r>
              <a:rPr lang="es-ES" dirty="0" err="1"/>
              <a:t>from</a:t>
            </a:r>
            <a:r>
              <a:rPr lang="es-ES" dirty="0"/>
              <a:t> </a:t>
            </a:r>
            <a:r>
              <a:rPr lang="es-ES" dirty="0" err="1"/>
              <a:t>the</a:t>
            </a:r>
            <a:r>
              <a:rPr lang="es-ES" dirty="0"/>
              <a:t> </a:t>
            </a:r>
            <a:r>
              <a:rPr lang="es-ES" dirty="0" err="1"/>
              <a:t>nested</a:t>
            </a:r>
            <a:r>
              <a:rPr lang="es-ES" dirty="0"/>
              <a:t> </a:t>
            </a:r>
            <a:r>
              <a:rPr lang="es-ES" dirty="0" err="1"/>
              <a:t>list</a:t>
            </a:r>
            <a:r>
              <a:rPr lang="es-ES" dirty="0"/>
              <a:t>.</a:t>
            </a:r>
          </a:p>
          <a:p>
            <a:endParaRPr lang="es-ES" dirty="0"/>
          </a:p>
          <a:p>
            <a:r>
              <a:rPr lang="es-ES" dirty="0" err="1"/>
              <a:t>GermanCM</a:t>
            </a:r>
            <a:r>
              <a:rPr lang="es-ES" dirty="0"/>
              <a:t>: </a:t>
            </a:r>
            <a:r>
              <a:rPr lang="es-ES" dirty="0" err="1"/>
              <a:t>how</a:t>
            </a:r>
            <a:r>
              <a:rPr lang="es-ES" dirty="0"/>
              <a:t> can I </a:t>
            </a:r>
            <a:r>
              <a:rPr lang="es-ES" dirty="0" err="1"/>
              <a:t>have</a:t>
            </a:r>
            <a:r>
              <a:rPr lang="es-ES" dirty="0"/>
              <a:t> </a:t>
            </a:r>
            <a:r>
              <a:rPr lang="es-ES" dirty="0" err="1"/>
              <a:t>nbformat</a:t>
            </a:r>
            <a:r>
              <a:rPr lang="es-ES" dirty="0"/>
              <a:t>&gt;=4.2.0?</a:t>
            </a:r>
          </a:p>
          <a:p>
            <a:endParaRPr lang="es-ES" dirty="0"/>
          </a:p>
          <a:p>
            <a:r>
              <a:rPr lang="es-ES" dirty="0"/>
              <a:t>GitHub </a:t>
            </a:r>
            <a:r>
              <a:rPr lang="es-ES" dirty="0" err="1"/>
              <a:t>Copilot</a:t>
            </a:r>
            <a:r>
              <a:rPr lang="es-ES" dirty="0"/>
              <a:t>: </a:t>
            </a:r>
            <a:r>
              <a:rPr lang="es-ES" dirty="0" err="1"/>
              <a:t>To</a:t>
            </a:r>
            <a:r>
              <a:rPr lang="es-ES" dirty="0"/>
              <a:t> </a:t>
            </a:r>
            <a:r>
              <a:rPr lang="es-ES" dirty="0" err="1"/>
              <a:t>have</a:t>
            </a:r>
            <a:r>
              <a:rPr lang="es-ES" dirty="0"/>
              <a:t> `</a:t>
            </a:r>
            <a:r>
              <a:rPr lang="es-ES" dirty="0" err="1"/>
              <a:t>nbformat</a:t>
            </a:r>
            <a:r>
              <a:rPr lang="es-ES" dirty="0"/>
              <a:t>` </a:t>
            </a:r>
            <a:r>
              <a:rPr lang="es-ES" dirty="0" err="1"/>
              <a:t>version</a:t>
            </a:r>
            <a:r>
              <a:rPr lang="es-ES" dirty="0"/>
              <a:t> `&gt;=4.2.0`, </a:t>
            </a:r>
            <a:r>
              <a:rPr lang="es-ES" dirty="0" err="1"/>
              <a:t>you</a:t>
            </a:r>
            <a:r>
              <a:rPr lang="es-ES" dirty="0"/>
              <a:t> can use </a:t>
            </a:r>
            <a:r>
              <a:rPr lang="es-ES" dirty="0" err="1"/>
              <a:t>the</a:t>
            </a:r>
            <a:r>
              <a:rPr lang="es-ES" dirty="0"/>
              <a:t> </a:t>
            </a:r>
            <a:r>
              <a:rPr lang="es-ES" dirty="0" err="1"/>
              <a:t>following</a:t>
            </a:r>
            <a:r>
              <a:rPr lang="es-ES" dirty="0"/>
              <a:t> </a:t>
            </a:r>
            <a:r>
              <a:rPr lang="es-ES" dirty="0" err="1"/>
              <a:t>command</a:t>
            </a:r>
            <a:r>
              <a:rPr lang="es-ES" dirty="0"/>
              <a:t> </a:t>
            </a:r>
            <a:r>
              <a:rPr lang="es-ES" dirty="0" err="1"/>
              <a:t>to</a:t>
            </a:r>
            <a:r>
              <a:rPr lang="es-ES" dirty="0"/>
              <a:t> </a:t>
            </a:r>
            <a:r>
              <a:rPr lang="es-ES" dirty="0" err="1"/>
              <a:t>upgrade</a:t>
            </a:r>
            <a:r>
              <a:rPr lang="es-ES" dirty="0"/>
              <a:t> </a:t>
            </a:r>
            <a:r>
              <a:rPr lang="es-ES" dirty="0" err="1"/>
              <a:t>the</a:t>
            </a:r>
            <a:r>
              <a:rPr lang="es-ES" dirty="0"/>
              <a:t> </a:t>
            </a:r>
            <a:r>
              <a:rPr lang="es-ES" dirty="0" err="1"/>
              <a:t>package</a:t>
            </a:r>
            <a:r>
              <a:rPr lang="es-ES" dirty="0"/>
              <a:t>:</a:t>
            </a:r>
          </a:p>
          <a:p>
            <a:endParaRPr lang="es-ES" dirty="0"/>
          </a:p>
          <a:p>
            <a:r>
              <a:rPr lang="es-ES" dirty="0"/>
              <a:t>```</a:t>
            </a:r>
          </a:p>
          <a:p>
            <a:r>
              <a:rPr lang="es-ES" dirty="0" err="1"/>
              <a:t>pip</a:t>
            </a:r>
            <a:r>
              <a:rPr lang="es-ES" dirty="0"/>
              <a:t> </a:t>
            </a:r>
            <a:r>
              <a:rPr lang="es-ES" dirty="0" err="1"/>
              <a:t>install</a:t>
            </a:r>
            <a:r>
              <a:rPr lang="es-ES" dirty="0"/>
              <a:t> --</a:t>
            </a:r>
            <a:r>
              <a:rPr lang="es-ES" dirty="0" err="1"/>
              <a:t>upgrade</a:t>
            </a:r>
            <a:r>
              <a:rPr lang="es-ES" dirty="0"/>
              <a:t> </a:t>
            </a:r>
            <a:r>
              <a:rPr lang="es-ES" dirty="0" err="1"/>
              <a:t>nbformat</a:t>
            </a:r>
            <a:endParaRPr lang="es-ES" dirty="0"/>
          </a:p>
          <a:p>
            <a:r>
              <a:rPr lang="es-ES" dirty="0"/>
              <a:t>```</a:t>
            </a:r>
          </a:p>
          <a:p>
            <a:endParaRPr lang="es-ES" dirty="0"/>
          </a:p>
          <a:p>
            <a:r>
              <a:rPr lang="es-ES" dirty="0" err="1"/>
              <a:t>This</a:t>
            </a:r>
            <a:r>
              <a:rPr lang="es-ES" dirty="0"/>
              <a:t> </a:t>
            </a:r>
            <a:r>
              <a:rPr lang="es-ES" dirty="0" err="1"/>
              <a:t>command</a:t>
            </a:r>
            <a:r>
              <a:rPr lang="es-ES" dirty="0"/>
              <a:t> </a:t>
            </a:r>
            <a:r>
              <a:rPr lang="es-ES" dirty="0" err="1"/>
              <a:t>will</a:t>
            </a:r>
            <a:r>
              <a:rPr lang="es-ES" dirty="0"/>
              <a:t> </a:t>
            </a:r>
            <a:r>
              <a:rPr lang="es-ES" dirty="0" err="1"/>
              <a:t>upgrade</a:t>
            </a:r>
            <a:r>
              <a:rPr lang="es-ES" dirty="0"/>
              <a:t> </a:t>
            </a:r>
            <a:r>
              <a:rPr lang="es-ES" dirty="0" err="1"/>
              <a:t>the</a:t>
            </a:r>
            <a:r>
              <a:rPr lang="es-ES" dirty="0"/>
              <a:t> `</a:t>
            </a:r>
            <a:r>
              <a:rPr lang="es-ES" dirty="0" err="1"/>
              <a:t>nbformat</a:t>
            </a:r>
            <a:r>
              <a:rPr lang="es-ES" dirty="0"/>
              <a:t>` </a:t>
            </a:r>
            <a:r>
              <a:rPr lang="es-ES" dirty="0" err="1"/>
              <a:t>package</a:t>
            </a:r>
            <a:r>
              <a:rPr lang="es-ES" dirty="0"/>
              <a:t> </a:t>
            </a:r>
            <a:r>
              <a:rPr lang="es-ES" dirty="0" err="1"/>
              <a:t>to</a:t>
            </a:r>
            <a:r>
              <a:rPr lang="es-ES" dirty="0"/>
              <a:t> </a:t>
            </a:r>
            <a:r>
              <a:rPr lang="es-ES" dirty="0" err="1"/>
              <a:t>the</a:t>
            </a:r>
            <a:r>
              <a:rPr lang="es-ES" dirty="0"/>
              <a:t> </a:t>
            </a:r>
            <a:r>
              <a:rPr lang="es-ES" dirty="0" err="1"/>
              <a:t>latest</a:t>
            </a:r>
            <a:r>
              <a:rPr lang="es-ES" dirty="0"/>
              <a:t> </a:t>
            </a:r>
            <a:r>
              <a:rPr lang="es-ES" dirty="0" err="1"/>
              <a:t>version</a:t>
            </a:r>
            <a:r>
              <a:rPr lang="es-ES" dirty="0"/>
              <a:t> </a:t>
            </a:r>
            <a:r>
              <a:rPr lang="es-ES" dirty="0" err="1"/>
              <a:t>available</a:t>
            </a:r>
            <a:r>
              <a:rPr lang="es-ES" dirty="0"/>
              <a:t>. </a:t>
            </a:r>
            <a:r>
              <a:rPr lang="es-ES" dirty="0" err="1"/>
              <a:t>If</a:t>
            </a:r>
            <a:r>
              <a:rPr lang="es-ES" dirty="0"/>
              <a:t> </a:t>
            </a:r>
            <a:r>
              <a:rPr lang="es-ES" dirty="0" err="1"/>
              <a:t>you</a:t>
            </a:r>
            <a:r>
              <a:rPr lang="es-ES" dirty="0"/>
              <a:t> </a:t>
            </a:r>
            <a:r>
              <a:rPr lang="es-ES" dirty="0" err="1"/>
              <a:t>already</a:t>
            </a:r>
            <a:r>
              <a:rPr lang="es-ES" dirty="0"/>
              <a:t> </a:t>
            </a:r>
            <a:r>
              <a:rPr lang="es-ES" dirty="0" err="1"/>
              <a:t>have</a:t>
            </a:r>
            <a:r>
              <a:rPr lang="es-ES" dirty="0"/>
              <a:t> `</a:t>
            </a:r>
            <a:r>
              <a:rPr lang="es-ES" dirty="0" err="1"/>
              <a:t>nbformat</a:t>
            </a:r>
            <a:r>
              <a:rPr lang="es-ES" dirty="0"/>
              <a:t>` </a:t>
            </a:r>
            <a:r>
              <a:rPr lang="es-ES" dirty="0" err="1"/>
              <a:t>installed</a:t>
            </a:r>
            <a:r>
              <a:rPr lang="es-ES" dirty="0"/>
              <a:t>, </a:t>
            </a:r>
            <a:r>
              <a:rPr lang="es-ES" dirty="0" err="1"/>
              <a:t>it</a:t>
            </a:r>
            <a:r>
              <a:rPr lang="es-ES" dirty="0"/>
              <a:t> </a:t>
            </a:r>
            <a:r>
              <a:rPr lang="es-ES" dirty="0" err="1"/>
              <a:t>will</a:t>
            </a:r>
            <a:r>
              <a:rPr lang="es-ES" dirty="0"/>
              <a:t> be </a:t>
            </a:r>
            <a:r>
              <a:rPr lang="es-ES" dirty="0" err="1"/>
              <a:t>upgraded</a:t>
            </a:r>
            <a:r>
              <a:rPr lang="es-ES" dirty="0"/>
              <a:t> </a:t>
            </a:r>
            <a:r>
              <a:rPr lang="es-ES" dirty="0" err="1"/>
              <a:t>to</a:t>
            </a:r>
            <a:r>
              <a:rPr lang="es-ES" dirty="0"/>
              <a:t> </a:t>
            </a:r>
            <a:r>
              <a:rPr lang="es-ES" dirty="0" err="1"/>
              <a:t>the</a:t>
            </a:r>
            <a:r>
              <a:rPr lang="es-ES" dirty="0"/>
              <a:t> </a:t>
            </a:r>
            <a:r>
              <a:rPr lang="es-ES" dirty="0" err="1"/>
              <a:t>latest</a:t>
            </a:r>
            <a:r>
              <a:rPr lang="es-ES" dirty="0"/>
              <a:t> </a:t>
            </a:r>
            <a:r>
              <a:rPr lang="es-ES" dirty="0" err="1"/>
              <a:t>version</a:t>
            </a:r>
            <a:r>
              <a:rPr lang="es-ES" dirty="0"/>
              <a:t>. </a:t>
            </a:r>
            <a:r>
              <a:rPr lang="es-ES" dirty="0" err="1"/>
              <a:t>If</a:t>
            </a:r>
            <a:r>
              <a:rPr lang="es-ES" dirty="0"/>
              <a:t> </a:t>
            </a:r>
            <a:r>
              <a:rPr lang="es-ES" dirty="0" err="1"/>
              <a:t>you</a:t>
            </a:r>
            <a:r>
              <a:rPr lang="es-ES" dirty="0"/>
              <a:t> </a:t>
            </a:r>
            <a:r>
              <a:rPr lang="es-ES" dirty="0" err="1"/>
              <a:t>don't</a:t>
            </a:r>
            <a:r>
              <a:rPr lang="es-ES" dirty="0"/>
              <a:t> </a:t>
            </a:r>
            <a:r>
              <a:rPr lang="es-ES" dirty="0" err="1"/>
              <a:t>have</a:t>
            </a:r>
            <a:r>
              <a:rPr lang="es-ES" dirty="0"/>
              <a:t> </a:t>
            </a:r>
            <a:r>
              <a:rPr lang="es-ES" dirty="0" err="1"/>
              <a:t>it</a:t>
            </a:r>
            <a:r>
              <a:rPr lang="es-ES" dirty="0"/>
              <a:t> </a:t>
            </a:r>
            <a:r>
              <a:rPr lang="es-ES" dirty="0" err="1"/>
              <a:t>installed</a:t>
            </a:r>
            <a:r>
              <a:rPr lang="es-ES" dirty="0"/>
              <a:t>, </a:t>
            </a:r>
            <a:r>
              <a:rPr lang="es-ES" dirty="0" err="1"/>
              <a:t>it</a:t>
            </a:r>
            <a:r>
              <a:rPr lang="es-ES" dirty="0"/>
              <a:t> </a:t>
            </a:r>
            <a:r>
              <a:rPr lang="es-ES" dirty="0" err="1"/>
              <a:t>will</a:t>
            </a:r>
            <a:r>
              <a:rPr lang="es-ES" dirty="0"/>
              <a:t> be </a:t>
            </a:r>
            <a:r>
              <a:rPr lang="es-ES" dirty="0" err="1"/>
              <a:t>installed</a:t>
            </a:r>
            <a:r>
              <a:rPr lang="es-ES" dirty="0"/>
              <a:t> </a:t>
            </a:r>
            <a:r>
              <a:rPr lang="es-ES" dirty="0" err="1"/>
              <a:t>with</a:t>
            </a:r>
            <a:r>
              <a:rPr lang="es-ES" dirty="0"/>
              <a:t> </a:t>
            </a:r>
            <a:r>
              <a:rPr lang="es-ES" dirty="0" err="1"/>
              <a:t>the</a:t>
            </a:r>
            <a:r>
              <a:rPr lang="es-ES" dirty="0"/>
              <a:t> </a:t>
            </a:r>
            <a:r>
              <a:rPr lang="es-ES" dirty="0" err="1"/>
              <a:t>latest</a:t>
            </a:r>
            <a:r>
              <a:rPr lang="es-ES" dirty="0"/>
              <a:t> </a:t>
            </a:r>
            <a:r>
              <a:rPr lang="es-ES" dirty="0" err="1"/>
              <a:t>version</a:t>
            </a:r>
            <a:r>
              <a:rPr lang="es-ES" dirty="0"/>
              <a:t>.</a:t>
            </a:r>
          </a:p>
          <a:p>
            <a:endParaRPr lang="es-ES" dirty="0"/>
          </a:p>
          <a:p>
            <a:r>
              <a:rPr lang="es-ES" dirty="0"/>
              <a:t>After running </a:t>
            </a:r>
            <a:r>
              <a:rPr lang="es-ES" dirty="0" err="1"/>
              <a:t>this</a:t>
            </a:r>
            <a:r>
              <a:rPr lang="es-ES" dirty="0"/>
              <a:t> </a:t>
            </a:r>
            <a:r>
              <a:rPr lang="es-ES" dirty="0" err="1"/>
              <a:t>command</a:t>
            </a:r>
            <a:r>
              <a:rPr lang="es-ES" dirty="0"/>
              <a:t>, </a:t>
            </a:r>
            <a:r>
              <a:rPr lang="es-ES" dirty="0" err="1"/>
              <a:t>you</a:t>
            </a:r>
            <a:r>
              <a:rPr lang="es-ES" dirty="0"/>
              <a:t> </a:t>
            </a:r>
            <a:r>
              <a:rPr lang="es-ES" dirty="0" err="1"/>
              <a:t>should</a:t>
            </a:r>
            <a:r>
              <a:rPr lang="es-ES" dirty="0"/>
              <a:t> </a:t>
            </a:r>
            <a:r>
              <a:rPr lang="es-ES" dirty="0" err="1"/>
              <a:t>have</a:t>
            </a:r>
            <a:r>
              <a:rPr lang="es-ES" dirty="0"/>
              <a:t> `</a:t>
            </a:r>
            <a:r>
              <a:rPr lang="es-ES" dirty="0" err="1"/>
              <a:t>nbformat</a:t>
            </a:r>
            <a:r>
              <a:rPr lang="es-ES" dirty="0"/>
              <a:t>` </a:t>
            </a:r>
            <a:r>
              <a:rPr lang="es-ES" dirty="0" err="1"/>
              <a:t>version</a:t>
            </a:r>
            <a:r>
              <a:rPr lang="es-ES" dirty="0"/>
              <a:t> `&gt;=4.2.0` </a:t>
            </a:r>
            <a:r>
              <a:rPr lang="es-ES" dirty="0" err="1"/>
              <a:t>installed</a:t>
            </a:r>
            <a:r>
              <a:rPr lang="es-ES" dirty="0"/>
              <a:t> in </a:t>
            </a:r>
            <a:r>
              <a:rPr lang="es-ES" dirty="0" err="1"/>
              <a:t>your</a:t>
            </a:r>
            <a:r>
              <a:rPr lang="es-ES" dirty="0"/>
              <a:t> </a:t>
            </a:r>
            <a:r>
              <a:rPr lang="es-ES" dirty="0" err="1"/>
              <a:t>environment</a:t>
            </a:r>
            <a:r>
              <a:rPr lang="es-ES" dirty="0"/>
              <a:t>.</a:t>
            </a:r>
          </a:p>
          <a:p>
            <a:endParaRPr lang="es-ES" dirty="0"/>
          </a:p>
          <a:p>
            <a:r>
              <a:rPr lang="es-ES" dirty="0" err="1"/>
              <a:t>GermanCM</a:t>
            </a:r>
            <a:r>
              <a:rPr lang="es-ES" dirty="0"/>
              <a:t>: </a:t>
            </a:r>
            <a:r>
              <a:rPr lang="es-ES" dirty="0" err="1"/>
              <a:t>is</a:t>
            </a:r>
            <a:r>
              <a:rPr lang="es-ES" dirty="0"/>
              <a:t> </a:t>
            </a:r>
            <a:r>
              <a:rPr lang="es-ES" dirty="0" err="1"/>
              <a:t>us</a:t>
            </a:r>
            <a:r>
              <a:rPr lang="es-ES" dirty="0"/>
              <a:t> a </a:t>
            </a:r>
            <a:r>
              <a:rPr lang="es-ES" dirty="0" err="1"/>
              <a:t>preprosition</a:t>
            </a:r>
            <a:r>
              <a:rPr lang="es-ES" dirty="0"/>
              <a:t>?</a:t>
            </a:r>
          </a:p>
          <a:p>
            <a:endParaRPr lang="es-ES" dirty="0"/>
          </a:p>
          <a:p>
            <a:r>
              <a:rPr lang="es-ES" dirty="0"/>
              <a:t>GitHub </a:t>
            </a:r>
            <a:r>
              <a:rPr lang="es-ES" dirty="0" err="1"/>
              <a:t>Copilot</a:t>
            </a:r>
            <a:r>
              <a:rPr lang="es-ES" dirty="0"/>
              <a:t>: Yes, "</a:t>
            </a:r>
            <a:r>
              <a:rPr lang="es-ES" dirty="0" err="1"/>
              <a:t>us</a:t>
            </a:r>
            <a:r>
              <a:rPr lang="es-ES" dirty="0"/>
              <a:t>" </a:t>
            </a:r>
            <a:r>
              <a:rPr lang="es-ES" dirty="0" err="1"/>
              <a:t>is</a:t>
            </a:r>
            <a:r>
              <a:rPr lang="es-ES" dirty="0"/>
              <a:t> a </a:t>
            </a:r>
            <a:r>
              <a:rPr lang="es-ES" dirty="0" err="1"/>
              <a:t>preposition</a:t>
            </a:r>
            <a:r>
              <a:rPr lang="es-ES" dirty="0"/>
              <a:t>.</a:t>
            </a:r>
          </a:p>
          <a:p>
            <a:endParaRPr lang="es-ES" dirty="0"/>
          </a:p>
          <a:p>
            <a:r>
              <a:rPr lang="es-ES" dirty="0" err="1"/>
              <a:t>GermanCM</a:t>
            </a:r>
            <a:r>
              <a:rPr lang="es-ES" dirty="0"/>
              <a:t>: can </a:t>
            </a:r>
            <a:r>
              <a:rPr lang="es-ES" dirty="0" err="1"/>
              <a:t>you</a:t>
            </a:r>
            <a:r>
              <a:rPr lang="es-ES" dirty="0"/>
              <a:t> </a:t>
            </a:r>
            <a:r>
              <a:rPr lang="es-ES" dirty="0" err="1"/>
              <a:t>give</a:t>
            </a:r>
            <a:r>
              <a:rPr lang="es-ES" dirty="0"/>
              <a:t> me </a:t>
            </a:r>
            <a:r>
              <a:rPr lang="es-ES" dirty="0" err="1"/>
              <a:t>an</a:t>
            </a:r>
            <a:r>
              <a:rPr lang="es-ES" dirty="0"/>
              <a:t> </a:t>
            </a:r>
            <a:r>
              <a:rPr lang="es-ES" dirty="0" err="1"/>
              <a:t>example</a:t>
            </a:r>
            <a:r>
              <a:rPr lang="es-ES" dirty="0"/>
              <a:t>?</a:t>
            </a:r>
          </a:p>
          <a:p>
            <a:endParaRPr lang="es-ES" dirty="0"/>
          </a:p>
          <a:p>
            <a:r>
              <a:rPr lang="es-ES" dirty="0"/>
              <a:t>GitHub </a:t>
            </a:r>
            <a:r>
              <a:rPr lang="es-ES" dirty="0" err="1"/>
              <a:t>Copilot</a:t>
            </a:r>
            <a:r>
              <a:rPr lang="es-ES" dirty="0"/>
              <a:t>: </a:t>
            </a:r>
            <a:r>
              <a:rPr lang="es-ES" dirty="0" err="1"/>
              <a:t>Certainly</a:t>
            </a:r>
            <a:r>
              <a:rPr lang="es-ES" dirty="0"/>
              <a:t>! </a:t>
            </a:r>
            <a:r>
              <a:rPr lang="es-ES" dirty="0" err="1"/>
              <a:t>Here's</a:t>
            </a:r>
            <a:r>
              <a:rPr lang="es-ES" dirty="0"/>
              <a:t> </a:t>
            </a:r>
            <a:r>
              <a:rPr lang="es-ES" dirty="0" err="1"/>
              <a:t>an</a:t>
            </a:r>
            <a:r>
              <a:rPr lang="es-ES" dirty="0"/>
              <a:t> </a:t>
            </a:r>
            <a:r>
              <a:rPr lang="es-ES" dirty="0" err="1"/>
              <a:t>example</a:t>
            </a:r>
            <a:r>
              <a:rPr lang="es-ES" dirty="0"/>
              <a:t> </a:t>
            </a:r>
            <a:r>
              <a:rPr lang="es-ES" dirty="0" err="1"/>
              <a:t>sentence</a:t>
            </a:r>
            <a:r>
              <a:rPr lang="es-ES" dirty="0"/>
              <a:t> </a:t>
            </a:r>
            <a:r>
              <a:rPr lang="es-ES" dirty="0" err="1"/>
              <a:t>that</a:t>
            </a:r>
            <a:r>
              <a:rPr lang="es-ES" dirty="0"/>
              <a:t> </a:t>
            </a:r>
            <a:r>
              <a:rPr lang="es-ES" dirty="0" err="1"/>
              <a:t>includes</a:t>
            </a:r>
            <a:r>
              <a:rPr lang="es-ES" dirty="0"/>
              <a:t> </a:t>
            </a:r>
            <a:r>
              <a:rPr lang="es-ES" dirty="0" err="1"/>
              <a:t>the</a:t>
            </a:r>
            <a:r>
              <a:rPr lang="es-ES" dirty="0"/>
              <a:t> </a:t>
            </a:r>
            <a:r>
              <a:rPr lang="es-ES" dirty="0" err="1"/>
              <a:t>preposition</a:t>
            </a:r>
            <a:r>
              <a:rPr lang="es-ES" dirty="0"/>
              <a:t> "</a:t>
            </a:r>
            <a:r>
              <a:rPr lang="es-ES" dirty="0" err="1"/>
              <a:t>us</a:t>
            </a:r>
            <a:r>
              <a:rPr lang="es-ES" dirty="0"/>
              <a:t>":</a:t>
            </a:r>
          </a:p>
          <a:p>
            <a:endParaRPr lang="es-ES" dirty="0"/>
          </a:p>
          <a:p>
            <a:r>
              <a:rPr lang="es-ES" dirty="0"/>
              <a:t>- "</a:t>
            </a:r>
            <a:r>
              <a:rPr lang="es-ES" dirty="0" err="1"/>
              <a:t>Please</a:t>
            </a:r>
            <a:r>
              <a:rPr lang="es-ES" dirty="0"/>
              <a:t> </a:t>
            </a:r>
            <a:r>
              <a:rPr lang="es-ES" dirty="0" err="1"/>
              <a:t>pass</a:t>
            </a:r>
            <a:r>
              <a:rPr lang="es-ES" dirty="0"/>
              <a:t> </a:t>
            </a:r>
            <a:r>
              <a:rPr lang="es-ES" dirty="0" err="1"/>
              <a:t>the</a:t>
            </a:r>
            <a:r>
              <a:rPr lang="es-ES" dirty="0"/>
              <a:t> </a:t>
            </a:r>
            <a:r>
              <a:rPr lang="es-ES" dirty="0" err="1"/>
              <a:t>book</a:t>
            </a:r>
            <a:r>
              <a:rPr lang="es-ES" dirty="0"/>
              <a:t> </a:t>
            </a:r>
            <a:r>
              <a:rPr lang="es-ES" dirty="0" err="1"/>
              <a:t>to</a:t>
            </a:r>
            <a:r>
              <a:rPr lang="es-ES" dirty="0"/>
              <a:t> </a:t>
            </a:r>
            <a:r>
              <a:rPr lang="es-ES" dirty="0" err="1"/>
              <a:t>us</a:t>
            </a:r>
            <a:r>
              <a:rPr lang="es-ES" dirty="0"/>
              <a:t>."</a:t>
            </a:r>
          </a:p>
          <a:p>
            <a:endParaRPr lang="es-ES" dirty="0"/>
          </a:p>
          <a:p>
            <a:r>
              <a:rPr lang="es-ES" dirty="0"/>
              <a:t>In </a:t>
            </a:r>
            <a:r>
              <a:rPr lang="es-ES" dirty="0" err="1"/>
              <a:t>this</a:t>
            </a:r>
            <a:r>
              <a:rPr lang="es-ES" dirty="0"/>
              <a:t> </a:t>
            </a:r>
            <a:r>
              <a:rPr lang="es-ES" dirty="0" err="1"/>
              <a:t>sentence</a:t>
            </a:r>
            <a:r>
              <a:rPr lang="es-ES" dirty="0"/>
              <a:t>, "</a:t>
            </a:r>
            <a:r>
              <a:rPr lang="es-ES" dirty="0" err="1"/>
              <a:t>us</a:t>
            </a:r>
            <a:r>
              <a:rPr lang="es-ES" dirty="0"/>
              <a:t>" </a:t>
            </a:r>
            <a:r>
              <a:rPr lang="es-ES" dirty="0" err="1"/>
              <a:t>is</a:t>
            </a:r>
            <a:r>
              <a:rPr lang="es-ES" dirty="0"/>
              <a:t> </a:t>
            </a:r>
            <a:r>
              <a:rPr lang="es-ES" dirty="0" err="1"/>
              <a:t>used</a:t>
            </a:r>
            <a:r>
              <a:rPr lang="es-ES" dirty="0"/>
              <a:t> as a </a:t>
            </a:r>
            <a:r>
              <a:rPr lang="es-ES" dirty="0" err="1"/>
              <a:t>preposition</a:t>
            </a:r>
            <a:r>
              <a:rPr lang="es-ES" dirty="0"/>
              <a:t> </a:t>
            </a:r>
            <a:r>
              <a:rPr lang="es-ES" dirty="0" err="1"/>
              <a:t>to</a:t>
            </a:r>
            <a:r>
              <a:rPr lang="es-ES" dirty="0"/>
              <a:t> </a:t>
            </a:r>
            <a:r>
              <a:rPr lang="es-ES" dirty="0" err="1"/>
              <a:t>indicate</a:t>
            </a:r>
            <a:r>
              <a:rPr lang="es-ES" dirty="0"/>
              <a:t> </a:t>
            </a:r>
            <a:r>
              <a:rPr lang="es-ES" dirty="0" err="1"/>
              <a:t>the</a:t>
            </a:r>
            <a:r>
              <a:rPr lang="es-ES" dirty="0"/>
              <a:t> </a:t>
            </a:r>
            <a:r>
              <a:rPr lang="es-ES" dirty="0" err="1"/>
              <a:t>recipient</a:t>
            </a:r>
            <a:r>
              <a:rPr lang="es-ES" dirty="0"/>
              <a:t> </a:t>
            </a:r>
            <a:r>
              <a:rPr lang="es-ES" dirty="0" err="1"/>
              <a:t>or</a:t>
            </a:r>
            <a:r>
              <a:rPr lang="es-ES" dirty="0"/>
              <a:t> target </a:t>
            </a:r>
            <a:r>
              <a:rPr lang="es-ES" dirty="0" err="1"/>
              <a:t>of</a:t>
            </a:r>
            <a:r>
              <a:rPr lang="es-ES" dirty="0"/>
              <a:t> </a:t>
            </a:r>
            <a:r>
              <a:rPr lang="es-ES" dirty="0" err="1"/>
              <a:t>the</a:t>
            </a:r>
            <a:r>
              <a:rPr lang="es-ES" dirty="0"/>
              <a:t> </a:t>
            </a:r>
            <a:r>
              <a:rPr lang="es-ES" dirty="0" err="1"/>
              <a:t>action</a:t>
            </a:r>
            <a:r>
              <a:rPr lang="es-ES" dirty="0"/>
              <a:t> </a:t>
            </a:r>
            <a:r>
              <a:rPr lang="es-ES" dirty="0" err="1"/>
              <a:t>of</a:t>
            </a:r>
            <a:r>
              <a:rPr lang="es-ES" dirty="0"/>
              <a:t> passing </a:t>
            </a:r>
            <a:r>
              <a:rPr lang="es-ES" dirty="0" err="1"/>
              <a:t>the</a:t>
            </a:r>
            <a:r>
              <a:rPr lang="es-ES" dirty="0"/>
              <a:t> </a:t>
            </a:r>
            <a:r>
              <a:rPr lang="es-ES" dirty="0" err="1"/>
              <a:t>book</a:t>
            </a:r>
            <a:r>
              <a:rPr lang="es-ES" dirty="0"/>
              <a:t>.</a:t>
            </a:r>
          </a:p>
          <a:p>
            <a:endParaRPr lang="es-ES" dirty="0"/>
          </a:p>
          <a:p>
            <a:r>
              <a:rPr lang="es-ES" dirty="0" err="1"/>
              <a:t>GermanCM</a:t>
            </a:r>
            <a:r>
              <a:rPr lang="es-ES" dirty="0"/>
              <a:t>: </a:t>
            </a:r>
            <a:r>
              <a:rPr lang="es-ES" dirty="0" err="1"/>
              <a:t>what's</a:t>
            </a:r>
            <a:r>
              <a:rPr lang="es-ES" dirty="0"/>
              <a:t> </a:t>
            </a:r>
            <a:r>
              <a:rPr lang="es-ES" dirty="0" err="1"/>
              <a:t>the</a:t>
            </a:r>
            <a:r>
              <a:rPr lang="es-ES" dirty="0"/>
              <a:t> </a:t>
            </a:r>
            <a:r>
              <a:rPr lang="es-ES" dirty="0" err="1"/>
              <a:t>difference</a:t>
            </a:r>
            <a:r>
              <a:rPr lang="es-ES" dirty="0"/>
              <a:t> </a:t>
            </a:r>
            <a:r>
              <a:rPr lang="es-ES" dirty="0" err="1"/>
              <a:t>between</a:t>
            </a:r>
            <a:r>
              <a:rPr lang="es-ES" dirty="0"/>
              <a:t> </a:t>
            </a:r>
            <a:r>
              <a:rPr lang="es-ES" dirty="0" err="1"/>
              <a:t>steeming</a:t>
            </a:r>
            <a:r>
              <a:rPr lang="es-ES" dirty="0"/>
              <a:t> and </a:t>
            </a:r>
            <a:r>
              <a:rPr lang="es-ES" dirty="0" err="1"/>
              <a:t>lemmatizing</a:t>
            </a:r>
            <a:r>
              <a:rPr lang="es-ES" dirty="0"/>
              <a:t>?</a:t>
            </a:r>
          </a:p>
          <a:p>
            <a:endParaRPr lang="es-ES" dirty="0"/>
          </a:p>
          <a:p>
            <a:r>
              <a:rPr lang="es-ES" dirty="0"/>
              <a:t>GitHub </a:t>
            </a:r>
            <a:r>
              <a:rPr lang="es-ES" dirty="0" err="1"/>
              <a:t>Copilot</a:t>
            </a:r>
            <a:r>
              <a:rPr lang="es-ES" dirty="0"/>
              <a:t>: </a:t>
            </a:r>
            <a:r>
              <a:rPr lang="es-ES" dirty="0" err="1"/>
              <a:t>Stemming</a:t>
            </a:r>
            <a:r>
              <a:rPr lang="es-ES" dirty="0"/>
              <a:t> and </a:t>
            </a:r>
            <a:r>
              <a:rPr lang="es-ES" dirty="0" err="1"/>
              <a:t>lemmatizing</a:t>
            </a:r>
            <a:r>
              <a:rPr lang="es-ES" dirty="0"/>
              <a:t> are </a:t>
            </a:r>
            <a:r>
              <a:rPr lang="es-ES" dirty="0" err="1"/>
              <a:t>both</a:t>
            </a:r>
            <a:r>
              <a:rPr lang="es-ES" dirty="0"/>
              <a:t> </a:t>
            </a:r>
            <a:r>
              <a:rPr lang="es-ES" dirty="0" err="1"/>
              <a:t>techniques</a:t>
            </a:r>
            <a:r>
              <a:rPr lang="es-ES" dirty="0"/>
              <a:t> </a:t>
            </a:r>
            <a:r>
              <a:rPr lang="es-ES" dirty="0" err="1"/>
              <a:t>used</a:t>
            </a:r>
            <a:r>
              <a:rPr lang="es-ES" dirty="0"/>
              <a:t> in natural </a:t>
            </a:r>
            <a:r>
              <a:rPr lang="es-ES" dirty="0" err="1"/>
              <a:t>language</a:t>
            </a:r>
            <a:r>
              <a:rPr lang="es-ES" dirty="0"/>
              <a:t> </a:t>
            </a:r>
            <a:r>
              <a:rPr lang="es-ES" dirty="0" err="1"/>
              <a:t>processing</a:t>
            </a:r>
            <a:r>
              <a:rPr lang="es-ES" dirty="0"/>
              <a:t> </a:t>
            </a:r>
            <a:r>
              <a:rPr lang="es-ES" dirty="0" err="1"/>
              <a:t>to</a:t>
            </a:r>
            <a:r>
              <a:rPr lang="es-ES" dirty="0"/>
              <a:t> reduce </a:t>
            </a:r>
            <a:r>
              <a:rPr lang="es-ES" dirty="0" err="1"/>
              <a:t>words</a:t>
            </a:r>
            <a:r>
              <a:rPr lang="es-ES" dirty="0"/>
              <a:t> </a:t>
            </a:r>
            <a:r>
              <a:rPr lang="es-ES" dirty="0" err="1"/>
              <a:t>to</a:t>
            </a:r>
            <a:r>
              <a:rPr lang="es-ES" dirty="0"/>
              <a:t> </a:t>
            </a:r>
            <a:r>
              <a:rPr lang="es-ES" dirty="0" err="1"/>
              <a:t>their</a:t>
            </a:r>
            <a:r>
              <a:rPr lang="es-ES" dirty="0"/>
              <a:t> base </a:t>
            </a:r>
            <a:r>
              <a:rPr lang="es-ES" dirty="0" err="1"/>
              <a:t>or</a:t>
            </a:r>
            <a:r>
              <a:rPr lang="es-ES" dirty="0"/>
              <a:t> </a:t>
            </a:r>
            <a:r>
              <a:rPr lang="es-ES" dirty="0" err="1"/>
              <a:t>root</a:t>
            </a:r>
            <a:r>
              <a:rPr lang="es-ES" dirty="0"/>
              <a:t> </a:t>
            </a:r>
            <a:r>
              <a:rPr lang="es-ES" dirty="0" err="1"/>
              <a:t>form</a:t>
            </a:r>
            <a:r>
              <a:rPr lang="es-ES" dirty="0"/>
              <a:t>. </a:t>
            </a:r>
            <a:r>
              <a:rPr lang="es-ES" dirty="0" err="1"/>
              <a:t>However</a:t>
            </a:r>
            <a:r>
              <a:rPr lang="es-ES" dirty="0"/>
              <a:t>, </a:t>
            </a:r>
            <a:r>
              <a:rPr lang="es-ES" dirty="0" err="1"/>
              <a:t>there</a:t>
            </a:r>
            <a:r>
              <a:rPr lang="es-ES" dirty="0"/>
              <a:t> are </a:t>
            </a:r>
            <a:r>
              <a:rPr lang="es-ES" dirty="0" err="1"/>
              <a:t>some</a:t>
            </a:r>
            <a:r>
              <a:rPr lang="es-ES" dirty="0"/>
              <a:t> </a:t>
            </a:r>
            <a:r>
              <a:rPr lang="es-ES" dirty="0" err="1"/>
              <a:t>differences</a:t>
            </a:r>
            <a:r>
              <a:rPr lang="es-ES" dirty="0"/>
              <a:t> </a:t>
            </a:r>
            <a:r>
              <a:rPr lang="es-ES" dirty="0" err="1"/>
              <a:t>between</a:t>
            </a:r>
            <a:r>
              <a:rPr lang="es-ES" dirty="0"/>
              <a:t> </a:t>
            </a:r>
            <a:r>
              <a:rPr lang="es-ES" dirty="0" err="1"/>
              <a:t>them</a:t>
            </a:r>
            <a:r>
              <a:rPr lang="es-ES" dirty="0"/>
              <a:t>:</a:t>
            </a:r>
          </a:p>
          <a:p>
            <a:endParaRPr lang="es-ES" dirty="0"/>
          </a:p>
          <a:p>
            <a:r>
              <a:rPr lang="es-ES" dirty="0" err="1"/>
              <a:t>Stemming</a:t>
            </a:r>
            <a:r>
              <a:rPr lang="es-ES" dirty="0"/>
              <a:t>:</a:t>
            </a:r>
          </a:p>
          <a:p>
            <a:r>
              <a:rPr lang="es-ES" dirty="0"/>
              <a:t>- </a:t>
            </a:r>
            <a:r>
              <a:rPr lang="es-ES" dirty="0" err="1"/>
              <a:t>Stemming</a:t>
            </a:r>
            <a:r>
              <a:rPr lang="es-ES" dirty="0"/>
              <a:t> </a:t>
            </a:r>
            <a:r>
              <a:rPr lang="es-ES" dirty="0" err="1"/>
              <a:t>is</a:t>
            </a:r>
            <a:r>
              <a:rPr lang="es-ES" dirty="0"/>
              <a:t> a </a:t>
            </a:r>
            <a:r>
              <a:rPr lang="es-ES" dirty="0" err="1"/>
              <a:t>process</a:t>
            </a:r>
            <a:r>
              <a:rPr lang="es-ES" dirty="0"/>
              <a:t> </a:t>
            </a:r>
            <a:r>
              <a:rPr lang="es-ES" dirty="0" err="1"/>
              <a:t>of</a:t>
            </a:r>
            <a:r>
              <a:rPr lang="es-ES" dirty="0"/>
              <a:t> </a:t>
            </a:r>
            <a:r>
              <a:rPr lang="es-ES" dirty="0" err="1"/>
              <a:t>reducing</a:t>
            </a:r>
            <a:r>
              <a:rPr lang="es-ES" dirty="0"/>
              <a:t> </a:t>
            </a:r>
            <a:r>
              <a:rPr lang="es-ES" dirty="0" err="1"/>
              <a:t>words</a:t>
            </a:r>
            <a:r>
              <a:rPr lang="es-ES" dirty="0"/>
              <a:t> </a:t>
            </a:r>
            <a:r>
              <a:rPr lang="es-ES" dirty="0" err="1"/>
              <a:t>to</a:t>
            </a:r>
            <a:r>
              <a:rPr lang="es-ES" dirty="0"/>
              <a:t> </a:t>
            </a:r>
            <a:r>
              <a:rPr lang="es-ES" dirty="0" err="1"/>
              <a:t>their</a:t>
            </a:r>
            <a:r>
              <a:rPr lang="es-ES" dirty="0"/>
              <a:t> base </a:t>
            </a:r>
            <a:r>
              <a:rPr lang="es-ES" dirty="0" err="1"/>
              <a:t>or</a:t>
            </a:r>
            <a:r>
              <a:rPr lang="es-ES" dirty="0"/>
              <a:t> </a:t>
            </a:r>
            <a:r>
              <a:rPr lang="es-ES" dirty="0" err="1"/>
              <a:t>root</a:t>
            </a:r>
            <a:r>
              <a:rPr lang="es-ES" dirty="0"/>
              <a:t> </a:t>
            </a:r>
            <a:r>
              <a:rPr lang="es-ES" dirty="0" err="1"/>
              <a:t>form</a:t>
            </a:r>
            <a:r>
              <a:rPr lang="es-ES" dirty="0"/>
              <a:t> </a:t>
            </a:r>
            <a:r>
              <a:rPr lang="es-ES" dirty="0" err="1"/>
              <a:t>by</a:t>
            </a:r>
            <a:r>
              <a:rPr lang="es-ES" dirty="0"/>
              <a:t> </a:t>
            </a:r>
            <a:r>
              <a:rPr lang="es-ES" dirty="0" err="1"/>
              <a:t>removing</a:t>
            </a:r>
            <a:r>
              <a:rPr lang="es-ES" dirty="0"/>
              <a:t> </a:t>
            </a:r>
            <a:r>
              <a:rPr lang="es-ES" dirty="0" err="1"/>
              <a:t>suffixes</a:t>
            </a:r>
            <a:r>
              <a:rPr lang="es-ES" dirty="0"/>
              <a:t>.</a:t>
            </a:r>
          </a:p>
          <a:p>
            <a:r>
              <a:rPr lang="es-ES" dirty="0"/>
              <a:t>- </a:t>
            </a:r>
            <a:r>
              <a:rPr lang="es-ES" dirty="0" err="1"/>
              <a:t>It</a:t>
            </a:r>
            <a:r>
              <a:rPr lang="es-ES" dirty="0"/>
              <a:t> uses simple rules and </a:t>
            </a:r>
            <a:r>
              <a:rPr lang="es-ES" dirty="0" err="1"/>
              <a:t>heuristics</a:t>
            </a:r>
            <a:r>
              <a:rPr lang="es-ES" dirty="0"/>
              <a:t> </a:t>
            </a:r>
            <a:r>
              <a:rPr lang="es-ES" dirty="0" err="1"/>
              <a:t>to</a:t>
            </a:r>
            <a:r>
              <a:rPr lang="es-ES" dirty="0"/>
              <a:t> chop off </a:t>
            </a:r>
            <a:r>
              <a:rPr lang="es-ES" dirty="0" err="1"/>
              <a:t>the</a:t>
            </a:r>
            <a:r>
              <a:rPr lang="es-ES" dirty="0"/>
              <a:t> </a:t>
            </a:r>
            <a:r>
              <a:rPr lang="es-ES" dirty="0" err="1"/>
              <a:t>ends</a:t>
            </a:r>
            <a:r>
              <a:rPr lang="es-ES" dirty="0"/>
              <a:t> </a:t>
            </a:r>
            <a:r>
              <a:rPr lang="es-ES" dirty="0" err="1"/>
              <a:t>of</a:t>
            </a:r>
            <a:r>
              <a:rPr lang="es-ES" dirty="0"/>
              <a:t> </a:t>
            </a:r>
            <a:r>
              <a:rPr lang="es-ES" dirty="0" err="1"/>
              <a:t>words</a:t>
            </a:r>
            <a:r>
              <a:rPr lang="es-ES" dirty="0"/>
              <a:t>.</a:t>
            </a:r>
          </a:p>
          <a:p>
            <a:r>
              <a:rPr lang="es-ES" dirty="0"/>
              <a:t>- </a:t>
            </a:r>
            <a:r>
              <a:rPr lang="es-ES" dirty="0" err="1"/>
              <a:t>The</a:t>
            </a:r>
            <a:r>
              <a:rPr lang="es-ES" dirty="0"/>
              <a:t> </a:t>
            </a:r>
            <a:r>
              <a:rPr lang="es-ES" dirty="0" err="1"/>
              <a:t>resulting</a:t>
            </a:r>
            <a:r>
              <a:rPr lang="es-ES" dirty="0"/>
              <a:t> </a:t>
            </a:r>
            <a:r>
              <a:rPr lang="es-ES" dirty="0" err="1"/>
              <a:t>stems</a:t>
            </a:r>
            <a:r>
              <a:rPr lang="es-ES" dirty="0"/>
              <a:t> </a:t>
            </a:r>
            <a:r>
              <a:rPr lang="es-ES" dirty="0" err="1"/>
              <a:t>may</a:t>
            </a:r>
            <a:r>
              <a:rPr lang="es-ES" dirty="0"/>
              <a:t> </a:t>
            </a:r>
            <a:r>
              <a:rPr lang="es-ES" dirty="0" err="1"/>
              <a:t>not</a:t>
            </a:r>
            <a:r>
              <a:rPr lang="es-ES" dirty="0"/>
              <a:t> </a:t>
            </a:r>
            <a:r>
              <a:rPr lang="es-ES" dirty="0" err="1"/>
              <a:t>always</a:t>
            </a:r>
            <a:r>
              <a:rPr lang="es-ES" dirty="0"/>
              <a:t> be actual </a:t>
            </a:r>
            <a:r>
              <a:rPr lang="es-ES" dirty="0" err="1"/>
              <a:t>words</a:t>
            </a:r>
            <a:r>
              <a:rPr lang="es-ES" dirty="0"/>
              <a:t>.</a:t>
            </a:r>
          </a:p>
          <a:p>
            <a:r>
              <a:rPr lang="es-ES" dirty="0"/>
              <a:t>- </a:t>
            </a:r>
            <a:r>
              <a:rPr lang="es-ES" dirty="0" err="1"/>
              <a:t>Stemming</a:t>
            </a:r>
            <a:r>
              <a:rPr lang="es-ES" dirty="0"/>
              <a:t> </a:t>
            </a:r>
            <a:r>
              <a:rPr lang="es-ES" dirty="0" err="1"/>
              <a:t>is</a:t>
            </a:r>
            <a:r>
              <a:rPr lang="es-ES" dirty="0"/>
              <a:t> </a:t>
            </a:r>
            <a:r>
              <a:rPr lang="es-ES" dirty="0" err="1"/>
              <a:t>faster</a:t>
            </a:r>
            <a:r>
              <a:rPr lang="es-ES" dirty="0"/>
              <a:t> </a:t>
            </a:r>
            <a:r>
              <a:rPr lang="es-ES" dirty="0" err="1"/>
              <a:t>compared</a:t>
            </a:r>
            <a:r>
              <a:rPr lang="es-ES" dirty="0"/>
              <a:t> </a:t>
            </a:r>
            <a:r>
              <a:rPr lang="es-ES" dirty="0" err="1"/>
              <a:t>to</a:t>
            </a:r>
            <a:r>
              <a:rPr lang="es-ES" dirty="0"/>
              <a:t> </a:t>
            </a:r>
            <a:r>
              <a:rPr lang="es-ES" dirty="0" err="1"/>
              <a:t>lemmatization</a:t>
            </a:r>
            <a:r>
              <a:rPr lang="es-ES" dirty="0"/>
              <a:t>.</a:t>
            </a:r>
          </a:p>
          <a:p>
            <a:r>
              <a:rPr lang="es-ES" dirty="0"/>
              <a:t>- </a:t>
            </a:r>
            <a:r>
              <a:rPr lang="es-ES" dirty="0" err="1"/>
              <a:t>Examples</a:t>
            </a:r>
            <a:r>
              <a:rPr lang="es-ES" dirty="0"/>
              <a:t>: "running" -&gt; "run", "</a:t>
            </a:r>
            <a:r>
              <a:rPr lang="es-ES" dirty="0" err="1"/>
              <a:t>cats</a:t>
            </a:r>
            <a:r>
              <a:rPr lang="es-ES" dirty="0"/>
              <a:t>" -&gt; "</a:t>
            </a:r>
            <a:r>
              <a:rPr lang="es-ES" dirty="0" err="1"/>
              <a:t>cat</a:t>
            </a:r>
            <a:r>
              <a:rPr lang="es-ES" dirty="0"/>
              <a:t>"</a:t>
            </a:r>
          </a:p>
          <a:p>
            <a:endParaRPr lang="es-ES" dirty="0"/>
          </a:p>
          <a:p>
            <a:r>
              <a:rPr lang="es-ES" dirty="0" err="1"/>
              <a:t>Lemmatizing</a:t>
            </a:r>
            <a:r>
              <a:rPr lang="es-ES" dirty="0"/>
              <a:t>:</a:t>
            </a:r>
          </a:p>
          <a:p>
            <a:r>
              <a:rPr lang="es-ES" dirty="0"/>
              <a:t>- </a:t>
            </a:r>
            <a:r>
              <a:rPr lang="es-ES" dirty="0" err="1"/>
              <a:t>Lemmatizing</a:t>
            </a:r>
            <a:r>
              <a:rPr lang="es-ES" dirty="0"/>
              <a:t> </a:t>
            </a:r>
            <a:r>
              <a:rPr lang="es-ES" dirty="0" err="1"/>
              <a:t>is</a:t>
            </a:r>
            <a:r>
              <a:rPr lang="es-ES" dirty="0"/>
              <a:t> a </a:t>
            </a:r>
            <a:r>
              <a:rPr lang="es-ES" dirty="0" err="1"/>
              <a:t>process</a:t>
            </a:r>
            <a:r>
              <a:rPr lang="es-ES" dirty="0"/>
              <a:t> </a:t>
            </a:r>
            <a:r>
              <a:rPr lang="es-ES" dirty="0" err="1"/>
              <a:t>of</a:t>
            </a:r>
            <a:r>
              <a:rPr lang="es-ES" dirty="0"/>
              <a:t> </a:t>
            </a:r>
            <a:r>
              <a:rPr lang="es-ES" dirty="0" err="1"/>
              <a:t>reducing</a:t>
            </a:r>
            <a:r>
              <a:rPr lang="es-ES" dirty="0"/>
              <a:t> </a:t>
            </a:r>
            <a:r>
              <a:rPr lang="es-ES" dirty="0" err="1"/>
              <a:t>words</a:t>
            </a:r>
            <a:r>
              <a:rPr lang="es-ES" dirty="0"/>
              <a:t> </a:t>
            </a:r>
            <a:r>
              <a:rPr lang="es-ES" dirty="0" err="1"/>
              <a:t>to</a:t>
            </a:r>
            <a:r>
              <a:rPr lang="es-ES" dirty="0"/>
              <a:t> </a:t>
            </a:r>
            <a:r>
              <a:rPr lang="es-ES" dirty="0" err="1"/>
              <a:t>their</a:t>
            </a:r>
            <a:r>
              <a:rPr lang="es-ES" dirty="0"/>
              <a:t> base </a:t>
            </a:r>
            <a:r>
              <a:rPr lang="es-ES" dirty="0" err="1"/>
              <a:t>or</a:t>
            </a:r>
            <a:r>
              <a:rPr lang="es-ES" dirty="0"/>
              <a:t> </a:t>
            </a:r>
            <a:r>
              <a:rPr lang="es-ES" dirty="0" err="1"/>
              <a:t>dictionary</a:t>
            </a:r>
            <a:r>
              <a:rPr lang="es-ES" dirty="0"/>
              <a:t> </a:t>
            </a:r>
            <a:r>
              <a:rPr lang="es-ES" dirty="0" err="1"/>
              <a:t>form</a:t>
            </a:r>
            <a:r>
              <a:rPr lang="es-ES" dirty="0"/>
              <a:t>, </a:t>
            </a:r>
            <a:r>
              <a:rPr lang="es-ES" dirty="0" err="1"/>
              <a:t>known</a:t>
            </a:r>
            <a:r>
              <a:rPr lang="es-ES" dirty="0"/>
              <a:t> as </a:t>
            </a:r>
            <a:r>
              <a:rPr lang="es-ES" dirty="0" err="1"/>
              <a:t>the</a:t>
            </a:r>
            <a:r>
              <a:rPr lang="es-ES" dirty="0"/>
              <a:t> </a:t>
            </a:r>
            <a:r>
              <a:rPr lang="es-ES" dirty="0" err="1"/>
              <a:t>lemma</a:t>
            </a:r>
            <a:r>
              <a:rPr lang="es-ES" dirty="0"/>
              <a:t>.</a:t>
            </a:r>
          </a:p>
          <a:p>
            <a:r>
              <a:rPr lang="es-ES" dirty="0"/>
              <a:t>- </a:t>
            </a:r>
            <a:r>
              <a:rPr lang="es-ES" dirty="0" err="1"/>
              <a:t>It</a:t>
            </a:r>
            <a:r>
              <a:rPr lang="es-ES" dirty="0"/>
              <a:t> </a:t>
            </a:r>
            <a:r>
              <a:rPr lang="es-ES" dirty="0" err="1"/>
              <a:t>considers</a:t>
            </a:r>
            <a:r>
              <a:rPr lang="es-ES" dirty="0"/>
              <a:t> </a:t>
            </a:r>
            <a:r>
              <a:rPr lang="es-ES" dirty="0" err="1"/>
              <a:t>the</a:t>
            </a:r>
            <a:r>
              <a:rPr lang="es-ES" dirty="0"/>
              <a:t> </a:t>
            </a:r>
            <a:r>
              <a:rPr lang="es-ES" dirty="0" err="1"/>
              <a:t>context</a:t>
            </a:r>
            <a:r>
              <a:rPr lang="es-ES" dirty="0"/>
              <a:t> and </a:t>
            </a:r>
            <a:r>
              <a:rPr lang="es-ES" dirty="0" err="1"/>
              <a:t>part</a:t>
            </a:r>
            <a:r>
              <a:rPr lang="es-ES" dirty="0"/>
              <a:t> </a:t>
            </a:r>
            <a:r>
              <a:rPr lang="es-ES" dirty="0" err="1"/>
              <a:t>of</a:t>
            </a:r>
            <a:r>
              <a:rPr lang="es-ES" dirty="0"/>
              <a:t> </a:t>
            </a:r>
            <a:r>
              <a:rPr lang="es-ES" dirty="0" err="1"/>
              <a:t>speech</a:t>
            </a:r>
            <a:r>
              <a:rPr lang="es-ES" dirty="0"/>
              <a:t> </a:t>
            </a:r>
            <a:r>
              <a:rPr lang="es-ES" dirty="0" err="1"/>
              <a:t>of</a:t>
            </a:r>
            <a:r>
              <a:rPr lang="es-ES" dirty="0"/>
              <a:t> </a:t>
            </a:r>
            <a:r>
              <a:rPr lang="es-ES" dirty="0" err="1"/>
              <a:t>the</a:t>
            </a:r>
            <a:r>
              <a:rPr lang="es-ES" dirty="0"/>
              <a:t> </a:t>
            </a:r>
            <a:r>
              <a:rPr lang="es-ES" dirty="0" err="1"/>
              <a:t>word</a:t>
            </a:r>
            <a:r>
              <a:rPr lang="es-ES" dirty="0"/>
              <a:t> </a:t>
            </a:r>
            <a:r>
              <a:rPr lang="es-ES" dirty="0" err="1"/>
              <a:t>to</a:t>
            </a:r>
            <a:r>
              <a:rPr lang="es-ES" dirty="0"/>
              <a:t> determine </a:t>
            </a:r>
            <a:r>
              <a:rPr lang="es-ES" dirty="0" err="1"/>
              <a:t>its</a:t>
            </a:r>
            <a:r>
              <a:rPr lang="es-ES" dirty="0"/>
              <a:t> </a:t>
            </a:r>
            <a:r>
              <a:rPr lang="es-ES" dirty="0" err="1"/>
              <a:t>lemma</a:t>
            </a:r>
            <a:r>
              <a:rPr lang="es-ES" dirty="0"/>
              <a:t>.</a:t>
            </a:r>
          </a:p>
          <a:p>
            <a:r>
              <a:rPr lang="es-ES" dirty="0"/>
              <a:t>- </a:t>
            </a:r>
            <a:r>
              <a:rPr lang="es-ES" dirty="0" err="1"/>
              <a:t>The</a:t>
            </a:r>
            <a:r>
              <a:rPr lang="es-ES" dirty="0"/>
              <a:t> </a:t>
            </a:r>
            <a:r>
              <a:rPr lang="es-ES" dirty="0" err="1"/>
              <a:t>resulting</a:t>
            </a:r>
            <a:r>
              <a:rPr lang="es-ES" dirty="0"/>
              <a:t> </a:t>
            </a:r>
            <a:r>
              <a:rPr lang="es-ES" dirty="0" err="1"/>
              <a:t>lemmas</a:t>
            </a:r>
            <a:r>
              <a:rPr lang="es-ES" dirty="0"/>
              <a:t> are actual </a:t>
            </a:r>
            <a:r>
              <a:rPr lang="es-ES" dirty="0" err="1"/>
              <a:t>words</a:t>
            </a:r>
            <a:r>
              <a:rPr lang="es-ES" dirty="0"/>
              <a:t>.</a:t>
            </a:r>
          </a:p>
          <a:p>
            <a:r>
              <a:rPr lang="es-ES" dirty="0"/>
              <a:t>- </a:t>
            </a:r>
            <a:r>
              <a:rPr lang="es-ES" dirty="0" err="1"/>
              <a:t>Lemmatization</a:t>
            </a:r>
            <a:r>
              <a:rPr lang="es-ES" dirty="0"/>
              <a:t> </a:t>
            </a:r>
            <a:r>
              <a:rPr lang="es-ES" dirty="0" err="1"/>
              <a:t>takes</a:t>
            </a:r>
            <a:r>
              <a:rPr lang="es-ES" dirty="0"/>
              <a:t> </a:t>
            </a:r>
            <a:r>
              <a:rPr lang="es-ES" dirty="0" err="1"/>
              <a:t>into</a:t>
            </a:r>
            <a:r>
              <a:rPr lang="es-ES" dirty="0"/>
              <a:t> </a:t>
            </a:r>
            <a:r>
              <a:rPr lang="es-ES" dirty="0" err="1"/>
              <a:t>account</a:t>
            </a:r>
            <a:r>
              <a:rPr lang="es-ES" dirty="0"/>
              <a:t> </a:t>
            </a:r>
            <a:r>
              <a:rPr lang="es-ES" dirty="0" err="1"/>
              <a:t>the</a:t>
            </a:r>
            <a:r>
              <a:rPr lang="es-ES" dirty="0"/>
              <a:t> </a:t>
            </a:r>
            <a:r>
              <a:rPr lang="es-ES" dirty="0" err="1"/>
              <a:t>morphological</a:t>
            </a:r>
            <a:r>
              <a:rPr lang="es-ES" dirty="0"/>
              <a:t> </a:t>
            </a:r>
            <a:r>
              <a:rPr lang="es-ES" dirty="0" err="1"/>
              <a:t>analysis</a:t>
            </a:r>
            <a:r>
              <a:rPr lang="es-ES" dirty="0"/>
              <a:t> </a:t>
            </a:r>
            <a:r>
              <a:rPr lang="es-ES" dirty="0" err="1"/>
              <a:t>of</a:t>
            </a:r>
            <a:r>
              <a:rPr lang="es-ES" dirty="0"/>
              <a:t> </a:t>
            </a:r>
            <a:r>
              <a:rPr lang="es-ES" dirty="0" err="1"/>
              <a:t>words</a:t>
            </a:r>
            <a:r>
              <a:rPr lang="es-ES" dirty="0"/>
              <a:t>.</a:t>
            </a:r>
          </a:p>
          <a:p>
            <a:r>
              <a:rPr lang="es-ES" dirty="0"/>
              <a:t>- </a:t>
            </a:r>
            <a:r>
              <a:rPr lang="es-ES" dirty="0" err="1"/>
              <a:t>Examples</a:t>
            </a:r>
            <a:r>
              <a:rPr lang="es-ES" dirty="0"/>
              <a:t>: "running" -&gt; "run", "</a:t>
            </a:r>
            <a:r>
              <a:rPr lang="es-ES" dirty="0" err="1"/>
              <a:t>cats</a:t>
            </a:r>
            <a:r>
              <a:rPr lang="es-ES" dirty="0"/>
              <a:t>" -&gt; "</a:t>
            </a:r>
            <a:r>
              <a:rPr lang="es-ES" dirty="0" err="1"/>
              <a:t>cat</a:t>
            </a:r>
            <a:r>
              <a:rPr lang="es-ES" dirty="0"/>
              <a:t>"</a:t>
            </a:r>
          </a:p>
          <a:p>
            <a:endParaRPr lang="es-ES" dirty="0"/>
          </a:p>
          <a:p>
            <a:r>
              <a:rPr lang="es-ES" dirty="0"/>
              <a:t>In </a:t>
            </a:r>
            <a:r>
              <a:rPr lang="es-ES" dirty="0" err="1"/>
              <a:t>summary</a:t>
            </a:r>
            <a:r>
              <a:rPr lang="es-ES" dirty="0"/>
              <a:t>, </a:t>
            </a:r>
            <a:r>
              <a:rPr lang="es-ES" dirty="0" err="1"/>
              <a:t>stemming</a:t>
            </a:r>
            <a:r>
              <a:rPr lang="es-ES" dirty="0"/>
              <a:t> </a:t>
            </a:r>
            <a:r>
              <a:rPr lang="es-ES" dirty="0" err="1"/>
              <a:t>focuses</a:t>
            </a:r>
            <a:r>
              <a:rPr lang="es-ES" dirty="0"/>
              <a:t> </a:t>
            </a:r>
            <a:r>
              <a:rPr lang="es-ES" dirty="0" err="1"/>
              <a:t>on</a:t>
            </a:r>
            <a:r>
              <a:rPr lang="es-ES" dirty="0"/>
              <a:t> </a:t>
            </a:r>
            <a:r>
              <a:rPr lang="es-ES" dirty="0" err="1"/>
              <a:t>removing</a:t>
            </a:r>
            <a:r>
              <a:rPr lang="es-ES" dirty="0"/>
              <a:t> </a:t>
            </a:r>
            <a:r>
              <a:rPr lang="es-ES" dirty="0" err="1"/>
              <a:t>suffixes</a:t>
            </a:r>
            <a:r>
              <a:rPr lang="es-ES" dirty="0"/>
              <a:t> </a:t>
            </a:r>
            <a:r>
              <a:rPr lang="es-ES" dirty="0" err="1"/>
              <a:t>to</a:t>
            </a:r>
            <a:r>
              <a:rPr lang="es-ES" dirty="0"/>
              <a:t> </a:t>
            </a:r>
            <a:r>
              <a:rPr lang="es-ES" dirty="0" err="1"/>
              <a:t>obtain</a:t>
            </a:r>
            <a:r>
              <a:rPr lang="es-ES" dirty="0"/>
              <a:t> a base </a:t>
            </a:r>
            <a:r>
              <a:rPr lang="es-ES" dirty="0" err="1"/>
              <a:t>form</a:t>
            </a:r>
            <a:r>
              <a:rPr lang="es-ES" dirty="0"/>
              <a:t>, </a:t>
            </a:r>
            <a:r>
              <a:rPr lang="es-ES" dirty="0" err="1"/>
              <a:t>while</a:t>
            </a:r>
            <a:r>
              <a:rPr lang="es-ES" dirty="0"/>
              <a:t> </a:t>
            </a:r>
            <a:r>
              <a:rPr lang="es-ES" dirty="0" err="1"/>
              <a:t>lemmatizing</a:t>
            </a:r>
            <a:r>
              <a:rPr lang="es-ES" dirty="0"/>
              <a:t> </a:t>
            </a:r>
            <a:r>
              <a:rPr lang="es-ES" dirty="0" err="1"/>
              <a:t>aims</a:t>
            </a:r>
            <a:r>
              <a:rPr lang="es-ES" dirty="0"/>
              <a:t> </a:t>
            </a:r>
            <a:r>
              <a:rPr lang="es-ES" dirty="0" err="1"/>
              <a:t>to</a:t>
            </a:r>
            <a:r>
              <a:rPr lang="es-ES" dirty="0"/>
              <a:t> </a:t>
            </a:r>
            <a:r>
              <a:rPr lang="es-ES" dirty="0" err="1"/>
              <a:t>find</a:t>
            </a:r>
            <a:r>
              <a:rPr lang="es-ES" dirty="0"/>
              <a:t> </a:t>
            </a:r>
            <a:r>
              <a:rPr lang="es-ES" dirty="0" err="1"/>
              <a:t>the</a:t>
            </a:r>
            <a:r>
              <a:rPr lang="es-ES" dirty="0"/>
              <a:t> actual </a:t>
            </a:r>
            <a:r>
              <a:rPr lang="es-ES" dirty="0" err="1"/>
              <a:t>dictionary</a:t>
            </a:r>
            <a:r>
              <a:rPr lang="es-ES" dirty="0"/>
              <a:t> </a:t>
            </a:r>
            <a:r>
              <a:rPr lang="es-ES" dirty="0" err="1"/>
              <a:t>form</a:t>
            </a:r>
            <a:r>
              <a:rPr lang="es-ES" dirty="0"/>
              <a:t> </a:t>
            </a:r>
            <a:r>
              <a:rPr lang="es-ES" dirty="0" err="1"/>
              <a:t>of</a:t>
            </a:r>
            <a:r>
              <a:rPr lang="es-ES" dirty="0"/>
              <a:t> a </a:t>
            </a:r>
            <a:r>
              <a:rPr lang="es-ES" dirty="0" err="1"/>
              <a:t>word</a:t>
            </a:r>
            <a:r>
              <a:rPr lang="es-ES" dirty="0"/>
              <a:t>. </a:t>
            </a:r>
            <a:r>
              <a:rPr lang="es-ES" dirty="0" err="1"/>
              <a:t>The</a:t>
            </a:r>
            <a:r>
              <a:rPr lang="es-ES" dirty="0"/>
              <a:t> </a:t>
            </a:r>
            <a:r>
              <a:rPr lang="es-ES" dirty="0" err="1"/>
              <a:t>choice</a:t>
            </a:r>
            <a:r>
              <a:rPr lang="es-ES" dirty="0"/>
              <a:t> </a:t>
            </a:r>
            <a:r>
              <a:rPr lang="es-ES" dirty="0" err="1"/>
              <a:t>between</a:t>
            </a:r>
            <a:r>
              <a:rPr lang="es-ES" dirty="0"/>
              <a:t> </a:t>
            </a:r>
            <a:r>
              <a:rPr lang="es-ES" dirty="0" err="1"/>
              <a:t>stemming</a:t>
            </a:r>
            <a:r>
              <a:rPr lang="es-ES" dirty="0"/>
              <a:t> and </a:t>
            </a:r>
            <a:r>
              <a:rPr lang="es-ES" dirty="0" err="1"/>
              <a:t>lemmatizing</a:t>
            </a:r>
            <a:r>
              <a:rPr lang="es-ES" dirty="0"/>
              <a:t> </a:t>
            </a:r>
            <a:r>
              <a:rPr lang="es-ES" dirty="0" err="1"/>
              <a:t>depends</a:t>
            </a:r>
            <a:r>
              <a:rPr lang="es-ES" dirty="0"/>
              <a:t> </a:t>
            </a:r>
            <a:r>
              <a:rPr lang="es-ES" dirty="0" err="1"/>
              <a:t>on</a:t>
            </a:r>
            <a:r>
              <a:rPr lang="es-ES" dirty="0"/>
              <a:t> </a:t>
            </a:r>
            <a:r>
              <a:rPr lang="es-ES" dirty="0" err="1"/>
              <a:t>the</a:t>
            </a:r>
            <a:r>
              <a:rPr lang="es-ES" dirty="0"/>
              <a:t> </a:t>
            </a:r>
            <a:r>
              <a:rPr lang="es-ES" dirty="0" err="1"/>
              <a:t>specific</a:t>
            </a:r>
            <a:r>
              <a:rPr lang="es-ES" dirty="0"/>
              <a:t> </a:t>
            </a:r>
            <a:r>
              <a:rPr lang="es-ES" dirty="0" err="1"/>
              <a:t>requirements</a:t>
            </a:r>
            <a:r>
              <a:rPr lang="es-ES" dirty="0"/>
              <a:t> </a:t>
            </a:r>
            <a:r>
              <a:rPr lang="es-ES" dirty="0" err="1"/>
              <a:t>of</a:t>
            </a:r>
            <a:r>
              <a:rPr lang="es-ES" dirty="0"/>
              <a:t> </a:t>
            </a:r>
            <a:r>
              <a:rPr lang="es-ES" dirty="0" err="1"/>
              <a:t>the</a:t>
            </a:r>
            <a:r>
              <a:rPr lang="es-ES" dirty="0"/>
              <a:t> </a:t>
            </a:r>
            <a:r>
              <a:rPr lang="es-ES" dirty="0" err="1"/>
              <a:t>task</a:t>
            </a:r>
            <a:r>
              <a:rPr lang="es-ES" dirty="0"/>
              <a:t> at </a:t>
            </a:r>
            <a:r>
              <a:rPr lang="es-ES" dirty="0" err="1"/>
              <a:t>hand</a:t>
            </a:r>
            <a:r>
              <a:rPr lang="es-ES" dirty="0"/>
              <a:t>.</a:t>
            </a:r>
          </a:p>
          <a:p>
            <a:endParaRPr lang="es-ES" dirty="0"/>
          </a:p>
          <a:p>
            <a:r>
              <a:rPr lang="es-ES" dirty="0" err="1"/>
              <a:t>GermanCM</a:t>
            </a:r>
            <a:r>
              <a:rPr lang="es-ES" dirty="0"/>
              <a:t>: </a:t>
            </a:r>
            <a:r>
              <a:rPr lang="es-ES" dirty="0" err="1"/>
              <a:t>an</a:t>
            </a:r>
            <a:r>
              <a:rPr lang="es-ES" dirty="0"/>
              <a:t> </a:t>
            </a:r>
            <a:r>
              <a:rPr lang="es-ES" dirty="0" err="1"/>
              <a:t>example</a:t>
            </a:r>
            <a:r>
              <a:rPr lang="es-ES" dirty="0"/>
              <a:t> in </a:t>
            </a:r>
            <a:r>
              <a:rPr lang="es-ES" dirty="0" err="1"/>
              <a:t>python</a:t>
            </a:r>
            <a:r>
              <a:rPr lang="es-ES" dirty="0"/>
              <a:t> </a:t>
            </a:r>
            <a:r>
              <a:rPr lang="es-ES" dirty="0" err="1"/>
              <a:t>of</a:t>
            </a:r>
            <a:r>
              <a:rPr lang="es-ES" dirty="0"/>
              <a:t> a </a:t>
            </a:r>
            <a:r>
              <a:rPr lang="es-ES" dirty="0" err="1"/>
              <a:t>stemmer</a:t>
            </a:r>
            <a:endParaRPr lang="es-ES" dirty="0"/>
          </a:p>
          <a:p>
            <a:endParaRPr lang="es-ES" dirty="0"/>
          </a:p>
          <a:p>
            <a:r>
              <a:rPr lang="es-ES" dirty="0"/>
              <a:t>GitHub </a:t>
            </a:r>
            <a:r>
              <a:rPr lang="es-ES" dirty="0" err="1"/>
              <a:t>Copilot</a:t>
            </a:r>
            <a:r>
              <a:rPr lang="es-ES" dirty="0"/>
              <a:t>: </a:t>
            </a:r>
            <a:r>
              <a:rPr lang="es-ES" dirty="0" err="1"/>
              <a:t>Sure</a:t>
            </a:r>
            <a:r>
              <a:rPr lang="es-ES" dirty="0"/>
              <a:t>! </a:t>
            </a:r>
            <a:r>
              <a:rPr lang="es-ES" dirty="0" err="1"/>
              <a:t>Here's</a:t>
            </a:r>
            <a:r>
              <a:rPr lang="es-ES" dirty="0"/>
              <a:t> </a:t>
            </a:r>
            <a:r>
              <a:rPr lang="es-ES" dirty="0" err="1"/>
              <a:t>an</a:t>
            </a:r>
            <a:r>
              <a:rPr lang="es-ES" dirty="0"/>
              <a:t> </a:t>
            </a:r>
            <a:r>
              <a:rPr lang="es-ES" dirty="0" err="1"/>
              <a:t>example</a:t>
            </a:r>
            <a:r>
              <a:rPr lang="es-ES" dirty="0"/>
              <a:t> </a:t>
            </a:r>
            <a:r>
              <a:rPr lang="es-ES" dirty="0" err="1"/>
              <a:t>of</a:t>
            </a:r>
            <a:r>
              <a:rPr lang="es-ES" dirty="0"/>
              <a:t> </a:t>
            </a:r>
            <a:r>
              <a:rPr lang="es-ES" dirty="0" err="1"/>
              <a:t>how</a:t>
            </a:r>
            <a:r>
              <a:rPr lang="es-ES" dirty="0"/>
              <a:t> </a:t>
            </a:r>
            <a:r>
              <a:rPr lang="es-ES" dirty="0" err="1"/>
              <a:t>to</a:t>
            </a:r>
            <a:r>
              <a:rPr lang="es-ES" dirty="0"/>
              <a:t> use </a:t>
            </a:r>
            <a:r>
              <a:rPr lang="es-ES" dirty="0" err="1"/>
              <a:t>the</a:t>
            </a:r>
            <a:r>
              <a:rPr lang="es-ES" dirty="0"/>
              <a:t> Porter </a:t>
            </a:r>
            <a:r>
              <a:rPr lang="es-ES" dirty="0" err="1"/>
              <a:t>stemming</a:t>
            </a:r>
            <a:r>
              <a:rPr lang="es-ES" dirty="0"/>
              <a:t> </a:t>
            </a:r>
            <a:r>
              <a:rPr lang="es-ES" dirty="0" err="1"/>
              <a:t>algorithm</a:t>
            </a:r>
            <a:r>
              <a:rPr lang="es-ES" dirty="0"/>
              <a:t> </a:t>
            </a:r>
            <a:r>
              <a:rPr lang="es-ES" dirty="0" err="1"/>
              <a:t>from</a:t>
            </a:r>
            <a:r>
              <a:rPr lang="es-ES" dirty="0"/>
              <a:t> </a:t>
            </a:r>
            <a:r>
              <a:rPr lang="es-ES" dirty="0" err="1"/>
              <a:t>the</a:t>
            </a:r>
            <a:r>
              <a:rPr lang="es-ES" dirty="0"/>
              <a:t> `</a:t>
            </a:r>
            <a:r>
              <a:rPr lang="es-ES" dirty="0" err="1"/>
              <a:t>nltk</a:t>
            </a:r>
            <a:r>
              <a:rPr lang="es-ES" dirty="0"/>
              <a:t>` </a:t>
            </a:r>
            <a:r>
              <a:rPr lang="es-ES" dirty="0" err="1"/>
              <a:t>library</a:t>
            </a:r>
            <a:r>
              <a:rPr lang="es-ES" dirty="0"/>
              <a:t> in Python:</a:t>
            </a:r>
          </a:p>
          <a:p>
            <a:endParaRPr lang="es-ES" dirty="0"/>
          </a:p>
          <a:p>
            <a:r>
              <a:rPr lang="es-ES" dirty="0"/>
              <a:t>```</a:t>
            </a:r>
            <a:r>
              <a:rPr lang="es-ES" dirty="0" err="1"/>
              <a:t>python</a:t>
            </a:r>
            <a:endParaRPr lang="es-ES" dirty="0"/>
          </a:p>
          <a:p>
            <a:r>
              <a:rPr lang="es-ES" dirty="0" err="1"/>
              <a:t>from</a:t>
            </a:r>
            <a:r>
              <a:rPr lang="es-ES" dirty="0"/>
              <a:t> </a:t>
            </a:r>
            <a:r>
              <a:rPr lang="es-ES" dirty="0" err="1"/>
              <a:t>nltk.stem</a:t>
            </a:r>
            <a:r>
              <a:rPr lang="es-ES" dirty="0"/>
              <a:t> </a:t>
            </a:r>
            <a:r>
              <a:rPr lang="es-ES" dirty="0" err="1"/>
              <a:t>import</a:t>
            </a:r>
            <a:r>
              <a:rPr lang="es-ES" dirty="0"/>
              <a:t> </a:t>
            </a:r>
            <a:r>
              <a:rPr lang="es-ES" dirty="0" err="1"/>
              <a:t>PorterStemmer</a:t>
            </a:r>
            <a:endParaRPr lang="es-ES" dirty="0"/>
          </a:p>
          <a:p>
            <a:endParaRPr lang="es-ES" dirty="0"/>
          </a:p>
          <a:p>
            <a:r>
              <a:rPr lang="es-ES" dirty="0" err="1"/>
              <a:t>stemmer</a:t>
            </a:r>
            <a:r>
              <a:rPr lang="es-ES" dirty="0"/>
              <a:t> = </a:t>
            </a:r>
            <a:r>
              <a:rPr lang="es-ES" dirty="0" err="1"/>
              <a:t>PorterStemmer</a:t>
            </a:r>
            <a:r>
              <a:rPr lang="es-ES" dirty="0"/>
              <a:t>()</a:t>
            </a:r>
          </a:p>
          <a:p>
            <a:endParaRPr lang="es-ES" dirty="0"/>
          </a:p>
          <a:p>
            <a:r>
              <a:rPr lang="es-ES" dirty="0" err="1"/>
              <a:t>words</a:t>
            </a:r>
            <a:r>
              <a:rPr lang="es-ES" dirty="0"/>
              <a:t> = ["running", "</a:t>
            </a:r>
            <a:r>
              <a:rPr lang="es-ES" dirty="0" err="1"/>
              <a:t>cats</a:t>
            </a:r>
            <a:r>
              <a:rPr lang="es-ES" dirty="0"/>
              <a:t>", "</a:t>
            </a:r>
            <a:r>
              <a:rPr lang="es-ES" dirty="0" err="1"/>
              <a:t>jumped</a:t>
            </a:r>
            <a:r>
              <a:rPr lang="es-ES" dirty="0"/>
              <a:t>", "</a:t>
            </a:r>
            <a:r>
              <a:rPr lang="es-ES" dirty="0" err="1"/>
              <a:t>quickly</a:t>
            </a:r>
            <a:r>
              <a:rPr lang="es-ES" dirty="0"/>
              <a:t>"]</a:t>
            </a:r>
          </a:p>
          <a:p>
            <a:endParaRPr lang="es-ES" dirty="0"/>
          </a:p>
          <a:p>
            <a:r>
              <a:rPr lang="es-ES" dirty="0" err="1"/>
              <a:t>stemmed_words</a:t>
            </a:r>
            <a:r>
              <a:rPr lang="es-ES" dirty="0"/>
              <a:t> = [</a:t>
            </a:r>
            <a:r>
              <a:rPr lang="es-ES" dirty="0" err="1"/>
              <a:t>stemmer.stem</a:t>
            </a:r>
            <a:r>
              <a:rPr lang="es-ES" dirty="0"/>
              <a:t>(</a:t>
            </a:r>
            <a:r>
              <a:rPr lang="es-ES" dirty="0" err="1"/>
              <a:t>word</a:t>
            </a:r>
            <a:r>
              <a:rPr lang="es-ES" dirty="0"/>
              <a:t>) </a:t>
            </a:r>
            <a:r>
              <a:rPr lang="es-ES" dirty="0" err="1"/>
              <a:t>for</a:t>
            </a:r>
            <a:r>
              <a:rPr lang="es-ES" dirty="0"/>
              <a:t> </a:t>
            </a:r>
            <a:r>
              <a:rPr lang="es-ES" dirty="0" err="1"/>
              <a:t>word</a:t>
            </a:r>
            <a:r>
              <a:rPr lang="es-ES" dirty="0"/>
              <a:t> in </a:t>
            </a:r>
            <a:r>
              <a:rPr lang="es-ES" dirty="0" err="1"/>
              <a:t>words</a:t>
            </a:r>
            <a:r>
              <a:rPr lang="es-ES" dirty="0"/>
              <a:t>]</a:t>
            </a:r>
          </a:p>
          <a:p>
            <a:endParaRPr lang="es-ES" dirty="0"/>
          </a:p>
          <a:p>
            <a:r>
              <a:rPr lang="es-ES" dirty="0" err="1"/>
              <a:t>print</a:t>
            </a:r>
            <a:r>
              <a:rPr lang="es-ES" dirty="0"/>
              <a:t>(</a:t>
            </a:r>
            <a:r>
              <a:rPr lang="es-ES" dirty="0" err="1"/>
              <a:t>stemmed_words</a:t>
            </a:r>
            <a:r>
              <a:rPr lang="es-ES" dirty="0"/>
              <a:t>)</a:t>
            </a:r>
          </a:p>
          <a:p>
            <a:r>
              <a:rPr lang="es-ES" dirty="0"/>
              <a:t>```</a:t>
            </a:r>
          </a:p>
          <a:p>
            <a:endParaRPr lang="es-ES" dirty="0"/>
          </a:p>
          <a:p>
            <a:r>
              <a:rPr lang="es-ES" dirty="0"/>
              <a:t>Output:</a:t>
            </a:r>
          </a:p>
          <a:p>
            <a:r>
              <a:rPr lang="es-ES" dirty="0"/>
              <a:t>```</a:t>
            </a:r>
          </a:p>
          <a:p>
            <a:r>
              <a:rPr lang="es-ES" dirty="0"/>
              <a:t>['run', '</a:t>
            </a:r>
            <a:r>
              <a:rPr lang="es-ES" dirty="0" err="1"/>
              <a:t>cat</a:t>
            </a:r>
            <a:r>
              <a:rPr lang="es-ES" dirty="0"/>
              <a:t>', '</a:t>
            </a:r>
            <a:r>
              <a:rPr lang="es-ES" dirty="0" err="1"/>
              <a:t>jump</a:t>
            </a:r>
            <a:r>
              <a:rPr lang="es-ES" dirty="0"/>
              <a:t>', '</a:t>
            </a:r>
            <a:r>
              <a:rPr lang="es-ES" dirty="0" err="1"/>
              <a:t>quickli</a:t>
            </a:r>
            <a:r>
              <a:rPr lang="es-ES" dirty="0"/>
              <a:t>']</a:t>
            </a:r>
          </a:p>
          <a:p>
            <a:r>
              <a:rPr lang="es-ES" dirty="0"/>
              <a:t>```</a:t>
            </a:r>
          </a:p>
          <a:p>
            <a:endParaRPr lang="es-ES" dirty="0"/>
          </a:p>
          <a:p>
            <a:r>
              <a:rPr lang="es-ES" dirty="0"/>
              <a:t>In </a:t>
            </a:r>
            <a:r>
              <a:rPr lang="es-ES" dirty="0" err="1"/>
              <a:t>this</a:t>
            </a:r>
            <a:r>
              <a:rPr lang="es-ES" dirty="0"/>
              <a:t> </a:t>
            </a:r>
            <a:r>
              <a:rPr lang="es-ES" dirty="0" err="1"/>
              <a:t>example</a:t>
            </a:r>
            <a:r>
              <a:rPr lang="es-ES" dirty="0"/>
              <a:t>, </a:t>
            </a:r>
            <a:r>
              <a:rPr lang="es-ES" dirty="0" err="1"/>
              <a:t>we</a:t>
            </a:r>
            <a:r>
              <a:rPr lang="es-ES" dirty="0"/>
              <a:t> </a:t>
            </a:r>
            <a:r>
              <a:rPr lang="es-ES" dirty="0" err="1"/>
              <a:t>import</a:t>
            </a:r>
            <a:r>
              <a:rPr lang="es-ES" dirty="0"/>
              <a:t> </a:t>
            </a:r>
            <a:r>
              <a:rPr lang="es-ES" dirty="0" err="1"/>
              <a:t>the</a:t>
            </a:r>
            <a:r>
              <a:rPr lang="es-ES" dirty="0"/>
              <a:t> `</a:t>
            </a:r>
            <a:r>
              <a:rPr lang="es-ES" dirty="0" err="1"/>
              <a:t>PorterStemmer</a:t>
            </a:r>
            <a:r>
              <a:rPr lang="es-ES" dirty="0"/>
              <a:t>` </a:t>
            </a:r>
            <a:r>
              <a:rPr lang="es-ES" dirty="0" err="1"/>
              <a:t>class</a:t>
            </a:r>
            <a:r>
              <a:rPr lang="es-ES" dirty="0"/>
              <a:t> </a:t>
            </a:r>
            <a:r>
              <a:rPr lang="es-ES" dirty="0" err="1"/>
              <a:t>from</a:t>
            </a:r>
            <a:r>
              <a:rPr lang="es-ES" dirty="0"/>
              <a:t> </a:t>
            </a:r>
            <a:r>
              <a:rPr lang="es-ES" dirty="0" err="1"/>
              <a:t>the</a:t>
            </a:r>
            <a:r>
              <a:rPr lang="es-ES" dirty="0"/>
              <a:t> `</a:t>
            </a:r>
            <a:r>
              <a:rPr lang="es-ES" dirty="0" err="1"/>
              <a:t>nltk.stem</a:t>
            </a:r>
            <a:r>
              <a:rPr lang="es-ES" dirty="0"/>
              <a:t>` module. </a:t>
            </a:r>
            <a:r>
              <a:rPr lang="es-ES" dirty="0" err="1"/>
              <a:t>We</a:t>
            </a:r>
            <a:r>
              <a:rPr lang="es-ES" dirty="0"/>
              <a:t> </a:t>
            </a:r>
            <a:r>
              <a:rPr lang="es-ES" dirty="0" err="1"/>
              <a:t>create</a:t>
            </a:r>
            <a:r>
              <a:rPr lang="es-ES" dirty="0"/>
              <a:t> </a:t>
            </a:r>
            <a:r>
              <a:rPr lang="es-ES" dirty="0" err="1"/>
              <a:t>an</a:t>
            </a:r>
            <a:r>
              <a:rPr lang="es-ES" dirty="0"/>
              <a:t> </a:t>
            </a:r>
            <a:r>
              <a:rPr lang="es-ES" dirty="0" err="1"/>
              <a:t>instance</a:t>
            </a:r>
            <a:r>
              <a:rPr lang="es-ES" dirty="0"/>
              <a:t> </a:t>
            </a:r>
            <a:r>
              <a:rPr lang="es-ES" dirty="0" err="1"/>
              <a:t>of</a:t>
            </a:r>
            <a:r>
              <a:rPr lang="es-ES" dirty="0"/>
              <a:t> </a:t>
            </a:r>
            <a:r>
              <a:rPr lang="es-ES" dirty="0" err="1"/>
              <a:t>the</a:t>
            </a:r>
            <a:r>
              <a:rPr lang="es-ES" dirty="0"/>
              <a:t> `</a:t>
            </a:r>
            <a:r>
              <a:rPr lang="es-ES" dirty="0" err="1"/>
              <a:t>PorterStemmer</a:t>
            </a:r>
            <a:r>
              <a:rPr lang="es-ES" dirty="0"/>
              <a:t>` </a:t>
            </a:r>
            <a:r>
              <a:rPr lang="es-ES" dirty="0" err="1"/>
              <a:t>class</a:t>
            </a:r>
            <a:r>
              <a:rPr lang="es-ES" dirty="0"/>
              <a:t> and </a:t>
            </a:r>
            <a:r>
              <a:rPr lang="es-ES" dirty="0" err="1"/>
              <a:t>then</a:t>
            </a:r>
            <a:r>
              <a:rPr lang="es-ES" dirty="0"/>
              <a:t> </a:t>
            </a:r>
            <a:r>
              <a:rPr lang="es-ES" dirty="0" err="1"/>
              <a:t>apply</a:t>
            </a:r>
            <a:r>
              <a:rPr lang="es-ES" dirty="0"/>
              <a:t> </a:t>
            </a:r>
            <a:r>
              <a:rPr lang="es-ES" dirty="0" err="1"/>
              <a:t>the</a:t>
            </a:r>
            <a:r>
              <a:rPr lang="es-ES" dirty="0"/>
              <a:t> `</a:t>
            </a:r>
            <a:r>
              <a:rPr lang="es-ES" dirty="0" err="1"/>
              <a:t>stem</a:t>
            </a:r>
            <a:r>
              <a:rPr lang="es-ES" dirty="0"/>
              <a:t>()` </a:t>
            </a:r>
            <a:r>
              <a:rPr lang="es-ES" dirty="0" err="1"/>
              <a:t>method</a:t>
            </a:r>
            <a:r>
              <a:rPr lang="es-ES" dirty="0"/>
              <a:t> </a:t>
            </a:r>
            <a:r>
              <a:rPr lang="es-ES" dirty="0" err="1"/>
              <a:t>to</a:t>
            </a:r>
            <a:r>
              <a:rPr lang="es-ES" dirty="0"/>
              <a:t> </a:t>
            </a:r>
            <a:r>
              <a:rPr lang="es-ES" dirty="0" err="1"/>
              <a:t>each</a:t>
            </a:r>
            <a:r>
              <a:rPr lang="es-ES" dirty="0"/>
              <a:t> </a:t>
            </a:r>
            <a:r>
              <a:rPr lang="es-ES" dirty="0" err="1"/>
              <a:t>word</a:t>
            </a:r>
            <a:r>
              <a:rPr lang="es-ES" dirty="0"/>
              <a:t> in </a:t>
            </a:r>
            <a:r>
              <a:rPr lang="es-ES" dirty="0" err="1"/>
              <a:t>the</a:t>
            </a:r>
            <a:r>
              <a:rPr lang="es-ES" dirty="0"/>
              <a:t> `</a:t>
            </a:r>
            <a:r>
              <a:rPr lang="es-ES" dirty="0" err="1"/>
              <a:t>words</a:t>
            </a:r>
            <a:r>
              <a:rPr lang="es-ES" dirty="0"/>
              <a:t>` </a:t>
            </a:r>
            <a:r>
              <a:rPr lang="es-ES" dirty="0" err="1"/>
              <a:t>list</a:t>
            </a:r>
            <a:r>
              <a:rPr lang="es-ES" dirty="0"/>
              <a:t>. </a:t>
            </a:r>
            <a:r>
              <a:rPr lang="es-ES" dirty="0" err="1"/>
              <a:t>The</a:t>
            </a:r>
            <a:r>
              <a:rPr lang="es-ES" dirty="0"/>
              <a:t> `</a:t>
            </a:r>
            <a:r>
              <a:rPr lang="es-ES" dirty="0" err="1"/>
              <a:t>stem</a:t>
            </a:r>
            <a:r>
              <a:rPr lang="es-ES" dirty="0"/>
              <a:t>()` </a:t>
            </a:r>
            <a:r>
              <a:rPr lang="es-ES" dirty="0" err="1"/>
              <a:t>method</a:t>
            </a:r>
            <a:r>
              <a:rPr lang="es-ES" dirty="0"/>
              <a:t> reduces </a:t>
            </a:r>
            <a:r>
              <a:rPr lang="es-ES" dirty="0" err="1"/>
              <a:t>each</a:t>
            </a:r>
            <a:r>
              <a:rPr lang="es-ES" dirty="0"/>
              <a:t> </a:t>
            </a:r>
            <a:r>
              <a:rPr lang="es-ES" dirty="0" err="1"/>
              <a:t>word</a:t>
            </a:r>
            <a:r>
              <a:rPr lang="es-ES" dirty="0"/>
              <a:t> </a:t>
            </a:r>
            <a:r>
              <a:rPr lang="es-ES" dirty="0" err="1"/>
              <a:t>to</a:t>
            </a:r>
            <a:r>
              <a:rPr lang="es-ES" dirty="0"/>
              <a:t> </a:t>
            </a:r>
            <a:r>
              <a:rPr lang="es-ES" dirty="0" err="1"/>
              <a:t>its</a:t>
            </a:r>
            <a:r>
              <a:rPr lang="es-ES" dirty="0"/>
              <a:t> base </a:t>
            </a:r>
            <a:r>
              <a:rPr lang="es-ES" dirty="0" err="1"/>
              <a:t>or</a:t>
            </a:r>
            <a:r>
              <a:rPr lang="es-ES" dirty="0"/>
              <a:t> </a:t>
            </a:r>
            <a:r>
              <a:rPr lang="es-ES" dirty="0" err="1"/>
              <a:t>root</a:t>
            </a:r>
            <a:r>
              <a:rPr lang="es-ES" dirty="0"/>
              <a:t> </a:t>
            </a:r>
            <a:r>
              <a:rPr lang="es-ES" dirty="0" err="1"/>
              <a:t>form</a:t>
            </a:r>
            <a:r>
              <a:rPr lang="es-ES" dirty="0"/>
              <a:t> </a:t>
            </a:r>
            <a:r>
              <a:rPr lang="es-ES" dirty="0" err="1"/>
              <a:t>using</a:t>
            </a:r>
            <a:r>
              <a:rPr lang="es-ES" dirty="0"/>
              <a:t> </a:t>
            </a:r>
            <a:r>
              <a:rPr lang="es-ES" dirty="0" err="1"/>
              <a:t>the</a:t>
            </a:r>
            <a:r>
              <a:rPr lang="es-ES" dirty="0"/>
              <a:t> Porter </a:t>
            </a:r>
            <a:r>
              <a:rPr lang="es-ES" dirty="0" err="1"/>
              <a:t>stemming</a:t>
            </a:r>
            <a:r>
              <a:rPr lang="es-ES" dirty="0"/>
              <a:t> </a:t>
            </a:r>
            <a:r>
              <a:rPr lang="es-ES" dirty="0" err="1"/>
              <a:t>algorithm</a:t>
            </a:r>
            <a:r>
              <a:rPr lang="es-ES" dirty="0"/>
              <a:t>. </a:t>
            </a:r>
            <a:r>
              <a:rPr lang="es-ES" dirty="0" err="1"/>
              <a:t>The</a:t>
            </a:r>
            <a:r>
              <a:rPr lang="es-ES" dirty="0"/>
              <a:t> </a:t>
            </a:r>
            <a:r>
              <a:rPr lang="es-ES" dirty="0" err="1"/>
              <a:t>resulting</a:t>
            </a:r>
            <a:r>
              <a:rPr lang="es-ES" dirty="0"/>
              <a:t> </a:t>
            </a:r>
            <a:r>
              <a:rPr lang="es-ES" dirty="0" err="1"/>
              <a:t>stemmed</a:t>
            </a:r>
            <a:r>
              <a:rPr lang="es-ES" dirty="0"/>
              <a:t> </a:t>
            </a:r>
            <a:r>
              <a:rPr lang="es-ES" dirty="0" err="1"/>
              <a:t>words</a:t>
            </a:r>
            <a:r>
              <a:rPr lang="es-ES" dirty="0"/>
              <a:t> are </a:t>
            </a:r>
            <a:r>
              <a:rPr lang="es-ES" dirty="0" err="1"/>
              <a:t>stored</a:t>
            </a:r>
            <a:r>
              <a:rPr lang="es-ES" dirty="0"/>
              <a:t> in </a:t>
            </a:r>
            <a:r>
              <a:rPr lang="es-ES" dirty="0" err="1"/>
              <a:t>the</a:t>
            </a:r>
            <a:r>
              <a:rPr lang="es-ES" dirty="0"/>
              <a:t> `</a:t>
            </a:r>
            <a:r>
              <a:rPr lang="es-ES" dirty="0" err="1"/>
              <a:t>stemmed_words</a:t>
            </a:r>
            <a:r>
              <a:rPr lang="es-ES" dirty="0"/>
              <a:t>` </a:t>
            </a:r>
            <a:r>
              <a:rPr lang="es-ES" dirty="0" err="1"/>
              <a:t>list</a:t>
            </a:r>
            <a:r>
              <a:rPr lang="es-ES" dirty="0"/>
              <a:t> and </a:t>
            </a:r>
            <a:r>
              <a:rPr lang="es-ES" dirty="0" err="1"/>
              <a:t>then</a:t>
            </a:r>
            <a:r>
              <a:rPr lang="es-ES" dirty="0"/>
              <a:t> </a:t>
            </a:r>
            <a:r>
              <a:rPr lang="es-ES" dirty="0" err="1"/>
              <a:t>printed</a:t>
            </a:r>
            <a:r>
              <a:rPr lang="es-ES" dirty="0"/>
              <a:t>.</a:t>
            </a:r>
          </a:p>
          <a:p>
            <a:endParaRPr lang="es-ES" dirty="0"/>
          </a:p>
          <a:p>
            <a:r>
              <a:rPr lang="es-ES" dirty="0" err="1"/>
              <a:t>GermanCM</a:t>
            </a:r>
            <a:r>
              <a:rPr lang="es-ES" dirty="0"/>
              <a:t>: </a:t>
            </a:r>
            <a:r>
              <a:rPr lang="es-ES" dirty="0" err="1"/>
              <a:t>ValueError</a:t>
            </a:r>
            <a:r>
              <a:rPr lang="es-ES" dirty="0"/>
              <a:t>: </a:t>
            </a:r>
            <a:r>
              <a:rPr lang="es-ES" dirty="0" err="1"/>
              <a:t>setting</a:t>
            </a:r>
            <a:r>
              <a:rPr lang="es-ES" dirty="0"/>
              <a:t> </a:t>
            </a:r>
            <a:r>
              <a:rPr lang="es-ES" dirty="0" err="1"/>
              <a:t>an</a:t>
            </a:r>
            <a:r>
              <a:rPr lang="es-ES" dirty="0"/>
              <a:t> array </a:t>
            </a:r>
            <a:r>
              <a:rPr lang="es-ES" dirty="0" err="1"/>
              <a:t>element</a:t>
            </a:r>
            <a:r>
              <a:rPr lang="es-ES" dirty="0"/>
              <a:t> </a:t>
            </a:r>
            <a:r>
              <a:rPr lang="es-ES" dirty="0" err="1"/>
              <a:t>with</a:t>
            </a:r>
            <a:r>
              <a:rPr lang="es-ES" dirty="0"/>
              <a:t> a </a:t>
            </a:r>
            <a:r>
              <a:rPr lang="es-ES" dirty="0" err="1"/>
              <a:t>sequence</a:t>
            </a:r>
            <a:r>
              <a:rPr lang="es-ES" dirty="0"/>
              <a:t>. </a:t>
            </a:r>
            <a:r>
              <a:rPr lang="es-ES" dirty="0" err="1"/>
              <a:t>The</a:t>
            </a:r>
            <a:r>
              <a:rPr lang="es-ES" dirty="0"/>
              <a:t> </a:t>
            </a:r>
            <a:r>
              <a:rPr lang="es-ES" dirty="0" err="1"/>
              <a:t>requested</a:t>
            </a:r>
            <a:r>
              <a:rPr lang="es-ES" dirty="0"/>
              <a:t> array has </a:t>
            </a:r>
            <a:r>
              <a:rPr lang="es-ES" dirty="0" err="1"/>
              <a:t>an</a:t>
            </a:r>
            <a:r>
              <a:rPr lang="es-ES" dirty="0"/>
              <a:t> </a:t>
            </a:r>
            <a:r>
              <a:rPr lang="es-ES" dirty="0" err="1"/>
              <a:t>inhomogeneous</a:t>
            </a:r>
            <a:r>
              <a:rPr lang="es-ES" dirty="0"/>
              <a:t> </a:t>
            </a:r>
            <a:r>
              <a:rPr lang="es-ES" dirty="0" err="1"/>
              <a:t>shape</a:t>
            </a:r>
            <a:r>
              <a:rPr lang="es-ES" dirty="0"/>
              <a:t> after 1 </a:t>
            </a:r>
            <a:r>
              <a:rPr lang="es-ES" dirty="0" err="1"/>
              <a:t>dimensions</a:t>
            </a:r>
            <a:r>
              <a:rPr lang="es-ES" dirty="0"/>
              <a:t>. </a:t>
            </a:r>
            <a:r>
              <a:rPr lang="es-ES" dirty="0" err="1"/>
              <a:t>The</a:t>
            </a:r>
            <a:r>
              <a:rPr lang="es-ES" dirty="0"/>
              <a:t> </a:t>
            </a:r>
            <a:r>
              <a:rPr lang="es-ES" dirty="0" err="1"/>
              <a:t>detected</a:t>
            </a:r>
            <a:r>
              <a:rPr lang="es-ES" dirty="0"/>
              <a:t> </a:t>
            </a:r>
            <a:r>
              <a:rPr lang="es-ES" dirty="0" err="1"/>
              <a:t>shape</a:t>
            </a:r>
            <a:r>
              <a:rPr lang="es-ES" dirty="0"/>
              <a:t> </a:t>
            </a:r>
            <a:r>
              <a:rPr lang="es-ES" dirty="0" err="1"/>
              <a:t>was</a:t>
            </a:r>
            <a:r>
              <a:rPr lang="es-ES" dirty="0"/>
              <a:t> (199,) + </a:t>
            </a:r>
            <a:r>
              <a:rPr lang="es-ES" dirty="0" err="1"/>
              <a:t>inhomogeneous</a:t>
            </a:r>
            <a:r>
              <a:rPr lang="es-ES" dirty="0"/>
              <a:t> </a:t>
            </a:r>
            <a:r>
              <a:rPr lang="es-ES" dirty="0" err="1"/>
              <a:t>part</a:t>
            </a:r>
            <a:r>
              <a:rPr lang="es-ES" dirty="0"/>
              <a:t>.</a:t>
            </a:r>
          </a:p>
          <a:p>
            <a:endParaRPr lang="es-ES" dirty="0"/>
          </a:p>
          <a:p>
            <a:endParaRPr lang="es-ES" dirty="0"/>
          </a:p>
          <a:p>
            <a:r>
              <a:rPr lang="es-ES" dirty="0"/>
              <a:t>GitHub </a:t>
            </a:r>
            <a:r>
              <a:rPr lang="es-ES" dirty="0" err="1"/>
              <a:t>Copilot</a:t>
            </a:r>
            <a:r>
              <a:rPr lang="es-ES" dirty="0"/>
              <a:t>: </a:t>
            </a:r>
            <a:r>
              <a:rPr lang="es-ES" dirty="0" err="1"/>
              <a:t>The</a:t>
            </a:r>
            <a:r>
              <a:rPr lang="es-ES" dirty="0"/>
              <a:t> error </a:t>
            </a:r>
            <a:r>
              <a:rPr lang="es-ES" dirty="0" err="1"/>
              <a:t>message</a:t>
            </a:r>
            <a:r>
              <a:rPr lang="es-ES" dirty="0"/>
              <a:t> </a:t>
            </a:r>
            <a:r>
              <a:rPr lang="es-ES" dirty="0" err="1"/>
              <a:t>you</a:t>
            </a:r>
            <a:r>
              <a:rPr lang="es-ES" dirty="0"/>
              <a:t> </a:t>
            </a:r>
            <a:r>
              <a:rPr lang="es-ES" dirty="0" err="1"/>
              <a:t>encountered</a:t>
            </a:r>
            <a:r>
              <a:rPr lang="es-ES" dirty="0"/>
              <a:t>, "</a:t>
            </a:r>
            <a:r>
              <a:rPr lang="es-ES" dirty="0" err="1"/>
              <a:t>ValueError</a:t>
            </a:r>
            <a:r>
              <a:rPr lang="es-ES" dirty="0"/>
              <a:t>: </a:t>
            </a:r>
            <a:r>
              <a:rPr lang="es-ES" dirty="0" err="1"/>
              <a:t>setting</a:t>
            </a:r>
            <a:r>
              <a:rPr lang="es-ES" dirty="0"/>
              <a:t> </a:t>
            </a:r>
            <a:r>
              <a:rPr lang="es-ES" dirty="0" err="1"/>
              <a:t>an</a:t>
            </a:r>
            <a:r>
              <a:rPr lang="es-ES" dirty="0"/>
              <a:t> array </a:t>
            </a:r>
            <a:r>
              <a:rPr lang="es-ES" dirty="0" err="1"/>
              <a:t>element</a:t>
            </a:r>
            <a:r>
              <a:rPr lang="es-ES" dirty="0"/>
              <a:t> </a:t>
            </a:r>
            <a:r>
              <a:rPr lang="es-ES" dirty="0" err="1"/>
              <a:t>with</a:t>
            </a:r>
            <a:r>
              <a:rPr lang="es-ES" dirty="0"/>
              <a:t> a </a:t>
            </a:r>
            <a:r>
              <a:rPr lang="es-ES" dirty="0" err="1"/>
              <a:t>sequence</a:t>
            </a:r>
            <a:r>
              <a:rPr lang="es-ES" dirty="0"/>
              <a:t>," </a:t>
            </a:r>
            <a:r>
              <a:rPr lang="es-ES" dirty="0" err="1"/>
              <a:t>typically</a:t>
            </a:r>
            <a:r>
              <a:rPr lang="es-ES" dirty="0"/>
              <a:t> </a:t>
            </a:r>
            <a:r>
              <a:rPr lang="es-ES" dirty="0" err="1"/>
              <a:t>occurs</a:t>
            </a:r>
            <a:r>
              <a:rPr lang="es-ES" dirty="0"/>
              <a:t> </a:t>
            </a:r>
            <a:r>
              <a:rPr lang="es-ES" dirty="0" err="1"/>
              <a:t>when</a:t>
            </a:r>
            <a:r>
              <a:rPr lang="es-ES" dirty="0"/>
              <a:t> </a:t>
            </a:r>
            <a:r>
              <a:rPr lang="es-ES" dirty="0" err="1"/>
              <a:t>you</a:t>
            </a:r>
            <a:r>
              <a:rPr lang="es-ES" dirty="0"/>
              <a:t> try </a:t>
            </a:r>
            <a:r>
              <a:rPr lang="es-ES" dirty="0" err="1"/>
              <a:t>to</a:t>
            </a:r>
            <a:r>
              <a:rPr lang="es-ES" dirty="0"/>
              <a:t> </a:t>
            </a:r>
            <a:r>
              <a:rPr lang="es-ES" dirty="0" err="1"/>
              <a:t>assign</a:t>
            </a:r>
            <a:r>
              <a:rPr lang="es-ES" dirty="0"/>
              <a:t> a </a:t>
            </a:r>
            <a:r>
              <a:rPr lang="es-ES" dirty="0" err="1"/>
              <a:t>sequence</a:t>
            </a:r>
            <a:r>
              <a:rPr lang="es-ES" dirty="0"/>
              <a:t> (</a:t>
            </a:r>
            <a:r>
              <a:rPr lang="es-ES" dirty="0" err="1"/>
              <a:t>such</a:t>
            </a:r>
            <a:r>
              <a:rPr lang="es-ES" dirty="0"/>
              <a:t> as a </a:t>
            </a:r>
            <a:r>
              <a:rPr lang="es-ES" dirty="0" err="1"/>
              <a:t>list</a:t>
            </a:r>
            <a:r>
              <a:rPr lang="es-ES" dirty="0"/>
              <a:t>) </a:t>
            </a:r>
            <a:r>
              <a:rPr lang="es-ES" dirty="0" err="1"/>
              <a:t>to</a:t>
            </a:r>
            <a:r>
              <a:rPr lang="es-ES" dirty="0"/>
              <a:t> </a:t>
            </a:r>
            <a:r>
              <a:rPr lang="es-ES" dirty="0" err="1"/>
              <a:t>an</a:t>
            </a:r>
            <a:r>
              <a:rPr lang="es-ES" dirty="0"/>
              <a:t> </a:t>
            </a:r>
            <a:r>
              <a:rPr lang="es-ES" dirty="0" err="1"/>
              <a:t>element</a:t>
            </a:r>
            <a:r>
              <a:rPr lang="es-ES" dirty="0"/>
              <a:t> </a:t>
            </a:r>
            <a:r>
              <a:rPr lang="es-ES" dirty="0" err="1"/>
              <a:t>of</a:t>
            </a:r>
            <a:r>
              <a:rPr lang="es-ES" dirty="0"/>
              <a:t> a </a:t>
            </a:r>
            <a:r>
              <a:rPr lang="es-ES" dirty="0" err="1"/>
              <a:t>NumPy</a:t>
            </a:r>
            <a:r>
              <a:rPr lang="es-ES" dirty="0"/>
              <a:t> array </a:t>
            </a:r>
            <a:r>
              <a:rPr lang="es-ES" dirty="0" err="1"/>
              <a:t>that</a:t>
            </a:r>
            <a:r>
              <a:rPr lang="es-ES" dirty="0"/>
              <a:t> </a:t>
            </a:r>
            <a:r>
              <a:rPr lang="es-ES" dirty="0" err="1"/>
              <a:t>expects</a:t>
            </a:r>
            <a:r>
              <a:rPr lang="es-ES" dirty="0"/>
              <a:t> a </a:t>
            </a:r>
            <a:r>
              <a:rPr lang="es-ES" dirty="0" err="1"/>
              <a:t>scalar</a:t>
            </a:r>
            <a:r>
              <a:rPr lang="es-ES" dirty="0"/>
              <a:t> </a:t>
            </a:r>
            <a:r>
              <a:rPr lang="es-ES" dirty="0" err="1"/>
              <a:t>value</a:t>
            </a:r>
            <a:r>
              <a:rPr lang="es-ES" dirty="0"/>
              <a:t>. </a:t>
            </a:r>
            <a:r>
              <a:rPr lang="es-ES" dirty="0" err="1"/>
              <a:t>This</a:t>
            </a:r>
            <a:r>
              <a:rPr lang="es-ES" dirty="0"/>
              <a:t> error </a:t>
            </a:r>
            <a:r>
              <a:rPr lang="es-ES" dirty="0" err="1"/>
              <a:t>often</a:t>
            </a:r>
            <a:r>
              <a:rPr lang="es-ES" dirty="0"/>
              <a:t> </a:t>
            </a:r>
            <a:r>
              <a:rPr lang="es-ES" dirty="0" err="1"/>
              <a:t>arises</a:t>
            </a:r>
            <a:r>
              <a:rPr lang="es-ES" dirty="0"/>
              <a:t> </a:t>
            </a:r>
            <a:r>
              <a:rPr lang="es-ES" dirty="0" err="1"/>
              <a:t>when</a:t>
            </a:r>
            <a:r>
              <a:rPr lang="es-ES" dirty="0"/>
              <a:t> </a:t>
            </a:r>
            <a:r>
              <a:rPr lang="es-ES" dirty="0" err="1"/>
              <a:t>the</a:t>
            </a:r>
            <a:r>
              <a:rPr lang="es-ES" dirty="0"/>
              <a:t> </a:t>
            </a:r>
            <a:r>
              <a:rPr lang="es-ES" dirty="0" err="1"/>
              <a:t>elements</a:t>
            </a:r>
            <a:r>
              <a:rPr lang="es-ES" dirty="0"/>
              <a:t> in </a:t>
            </a:r>
            <a:r>
              <a:rPr lang="es-ES" dirty="0" err="1"/>
              <a:t>the</a:t>
            </a:r>
            <a:r>
              <a:rPr lang="es-ES" dirty="0"/>
              <a:t> </a:t>
            </a:r>
            <a:r>
              <a:rPr lang="es-ES" dirty="0" err="1"/>
              <a:t>sequence</a:t>
            </a:r>
            <a:r>
              <a:rPr lang="es-ES" dirty="0"/>
              <a:t> </a:t>
            </a:r>
            <a:r>
              <a:rPr lang="es-ES" dirty="0" err="1"/>
              <a:t>have</a:t>
            </a:r>
            <a:r>
              <a:rPr lang="es-ES" dirty="0"/>
              <a:t> </a:t>
            </a:r>
            <a:r>
              <a:rPr lang="es-ES" dirty="0" err="1"/>
              <a:t>different</a:t>
            </a:r>
            <a:r>
              <a:rPr lang="es-ES" dirty="0"/>
              <a:t> </a:t>
            </a:r>
            <a:r>
              <a:rPr lang="es-ES" dirty="0" err="1"/>
              <a:t>shapes</a:t>
            </a:r>
            <a:r>
              <a:rPr lang="es-ES" dirty="0"/>
              <a:t> </a:t>
            </a:r>
            <a:r>
              <a:rPr lang="es-ES" dirty="0" err="1"/>
              <a:t>or</a:t>
            </a:r>
            <a:r>
              <a:rPr lang="es-ES" dirty="0"/>
              <a:t> </a:t>
            </a:r>
            <a:r>
              <a:rPr lang="es-ES" dirty="0" err="1"/>
              <a:t>sizes</a:t>
            </a:r>
            <a:r>
              <a:rPr lang="es-ES" dirty="0"/>
              <a:t>.</a:t>
            </a:r>
          </a:p>
          <a:p>
            <a:endParaRPr lang="es-ES" dirty="0"/>
          </a:p>
          <a:p>
            <a:r>
              <a:rPr lang="es-ES" dirty="0" err="1"/>
              <a:t>To</a:t>
            </a:r>
            <a:r>
              <a:rPr lang="es-ES" dirty="0"/>
              <a:t> </a:t>
            </a:r>
            <a:r>
              <a:rPr lang="es-ES" dirty="0" err="1"/>
              <a:t>resolve</a:t>
            </a:r>
            <a:r>
              <a:rPr lang="es-ES" dirty="0"/>
              <a:t> </a:t>
            </a:r>
            <a:r>
              <a:rPr lang="es-ES" dirty="0" err="1"/>
              <a:t>this</a:t>
            </a:r>
            <a:r>
              <a:rPr lang="es-ES" dirty="0"/>
              <a:t> </a:t>
            </a:r>
            <a:r>
              <a:rPr lang="es-ES" dirty="0" err="1"/>
              <a:t>issue</a:t>
            </a:r>
            <a:r>
              <a:rPr lang="es-ES" dirty="0"/>
              <a:t>, </a:t>
            </a:r>
            <a:r>
              <a:rPr lang="es-ES" dirty="0" err="1"/>
              <a:t>you</a:t>
            </a:r>
            <a:r>
              <a:rPr lang="es-ES" dirty="0"/>
              <a:t> can </a:t>
            </a:r>
            <a:r>
              <a:rPr lang="es-ES" dirty="0" err="1"/>
              <a:t>ensure</a:t>
            </a:r>
            <a:r>
              <a:rPr lang="es-ES" dirty="0"/>
              <a:t> </a:t>
            </a:r>
            <a:r>
              <a:rPr lang="es-ES" dirty="0" err="1"/>
              <a:t>that</a:t>
            </a:r>
            <a:r>
              <a:rPr lang="es-ES" dirty="0"/>
              <a:t> </a:t>
            </a:r>
            <a:r>
              <a:rPr lang="es-ES" dirty="0" err="1"/>
              <a:t>all</a:t>
            </a:r>
            <a:r>
              <a:rPr lang="es-ES" dirty="0"/>
              <a:t> </a:t>
            </a:r>
            <a:r>
              <a:rPr lang="es-ES" dirty="0" err="1"/>
              <a:t>the</a:t>
            </a:r>
            <a:r>
              <a:rPr lang="es-ES" dirty="0"/>
              <a:t> </a:t>
            </a:r>
            <a:r>
              <a:rPr lang="es-ES" dirty="0" err="1"/>
              <a:t>elements</a:t>
            </a:r>
            <a:r>
              <a:rPr lang="es-ES" dirty="0"/>
              <a:t> in </a:t>
            </a:r>
            <a:r>
              <a:rPr lang="es-ES" dirty="0" err="1"/>
              <a:t>the</a:t>
            </a:r>
            <a:r>
              <a:rPr lang="es-ES" dirty="0"/>
              <a:t> </a:t>
            </a:r>
            <a:r>
              <a:rPr lang="es-ES" dirty="0" err="1"/>
              <a:t>sequence</a:t>
            </a:r>
            <a:r>
              <a:rPr lang="es-ES" dirty="0"/>
              <a:t> </a:t>
            </a:r>
            <a:r>
              <a:rPr lang="es-ES" dirty="0" err="1"/>
              <a:t>have</a:t>
            </a:r>
            <a:r>
              <a:rPr lang="es-ES" dirty="0"/>
              <a:t> </a:t>
            </a:r>
            <a:r>
              <a:rPr lang="es-ES" dirty="0" err="1"/>
              <a:t>the</a:t>
            </a:r>
            <a:r>
              <a:rPr lang="es-ES" dirty="0"/>
              <a:t> </a:t>
            </a:r>
            <a:r>
              <a:rPr lang="es-ES" dirty="0" err="1"/>
              <a:t>same</a:t>
            </a:r>
            <a:r>
              <a:rPr lang="es-ES" dirty="0"/>
              <a:t> </a:t>
            </a:r>
            <a:r>
              <a:rPr lang="es-ES" dirty="0" err="1"/>
              <a:t>shape</a:t>
            </a:r>
            <a:r>
              <a:rPr lang="es-ES" dirty="0"/>
              <a:t> </a:t>
            </a:r>
            <a:r>
              <a:rPr lang="es-ES" dirty="0" err="1"/>
              <a:t>or</a:t>
            </a:r>
            <a:r>
              <a:rPr lang="es-ES" dirty="0"/>
              <a:t> </a:t>
            </a:r>
            <a:r>
              <a:rPr lang="es-ES" dirty="0" err="1"/>
              <a:t>size</a:t>
            </a:r>
            <a:r>
              <a:rPr lang="es-ES" dirty="0"/>
              <a:t> </a:t>
            </a:r>
            <a:r>
              <a:rPr lang="es-ES" dirty="0" err="1"/>
              <a:t>before</a:t>
            </a:r>
            <a:r>
              <a:rPr lang="es-ES" dirty="0"/>
              <a:t> </a:t>
            </a:r>
            <a:r>
              <a:rPr lang="es-ES" dirty="0" err="1"/>
              <a:t>assigning</a:t>
            </a:r>
            <a:r>
              <a:rPr lang="es-ES" dirty="0"/>
              <a:t> </a:t>
            </a:r>
            <a:r>
              <a:rPr lang="es-ES" dirty="0" err="1"/>
              <a:t>them</a:t>
            </a:r>
            <a:r>
              <a:rPr lang="es-ES" dirty="0"/>
              <a:t> </a:t>
            </a:r>
            <a:r>
              <a:rPr lang="es-ES" dirty="0" err="1"/>
              <a:t>to</a:t>
            </a:r>
            <a:r>
              <a:rPr lang="es-ES" dirty="0"/>
              <a:t> </a:t>
            </a:r>
            <a:r>
              <a:rPr lang="es-ES" dirty="0" err="1"/>
              <a:t>the</a:t>
            </a:r>
            <a:r>
              <a:rPr lang="es-ES" dirty="0"/>
              <a:t> </a:t>
            </a:r>
            <a:r>
              <a:rPr lang="es-ES" dirty="0" err="1"/>
              <a:t>NumPy</a:t>
            </a:r>
            <a:r>
              <a:rPr lang="es-ES" dirty="0"/>
              <a:t> array. </a:t>
            </a:r>
            <a:r>
              <a:rPr lang="es-ES" dirty="0" err="1"/>
              <a:t>You</a:t>
            </a:r>
            <a:r>
              <a:rPr lang="es-ES" dirty="0"/>
              <a:t> can use </a:t>
            </a:r>
            <a:r>
              <a:rPr lang="es-ES" dirty="0" err="1"/>
              <a:t>the</a:t>
            </a:r>
            <a:r>
              <a:rPr lang="es-ES" dirty="0"/>
              <a:t> `</a:t>
            </a:r>
            <a:r>
              <a:rPr lang="es-ES" dirty="0" err="1"/>
              <a:t>np.array</a:t>
            </a:r>
            <a:r>
              <a:rPr lang="es-ES" dirty="0"/>
              <a:t>` </a:t>
            </a:r>
            <a:r>
              <a:rPr lang="es-ES" dirty="0" err="1"/>
              <a:t>function</a:t>
            </a:r>
            <a:r>
              <a:rPr lang="es-ES" dirty="0"/>
              <a:t> </a:t>
            </a:r>
            <a:r>
              <a:rPr lang="es-ES" dirty="0" err="1"/>
              <a:t>with</a:t>
            </a:r>
            <a:r>
              <a:rPr lang="es-ES" dirty="0"/>
              <a:t> </a:t>
            </a:r>
            <a:r>
              <a:rPr lang="es-ES" dirty="0" err="1"/>
              <a:t>the</a:t>
            </a:r>
            <a:r>
              <a:rPr lang="es-ES" dirty="0"/>
              <a:t> `</a:t>
            </a:r>
            <a:r>
              <a:rPr lang="es-ES" dirty="0" err="1"/>
              <a:t>dtype</a:t>
            </a:r>
            <a:r>
              <a:rPr lang="es-ES" dirty="0"/>
              <a:t>=</a:t>
            </a:r>
            <a:r>
              <a:rPr lang="es-ES" dirty="0" err="1"/>
              <a:t>object</a:t>
            </a:r>
            <a:r>
              <a:rPr lang="es-ES" dirty="0"/>
              <a:t>` </a:t>
            </a:r>
            <a:r>
              <a:rPr lang="es-ES" dirty="0" err="1"/>
              <a:t>parameter</a:t>
            </a:r>
            <a:r>
              <a:rPr lang="es-ES" dirty="0"/>
              <a:t> </a:t>
            </a:r>
            <a:r>
              <a:rPr lang="es-ES" dirty="0" err="1"/>
              <a:t>to</a:t>
            </a:r>
            <a:r>
              <a:rPr lang="es-ES" dirty="0"/>
              <a:t> </a:t>
            </a:r>
            <a:r>
              <a:rPr lang="es-ES" dirty="0" err="1"/>
              <a:t>create</a:t>
            </a:r>
            <a:r>
              <a:rPr lang="es-ES" dirty="0"/>
              <a:t> </a:t>
            </a:r>
            <a:r>
              <a:rPr lang="es-ES" dirty="0" err="1"/>
              <a:t>an</a:t>
            </a:r>
            <a:r>
              <a:rPr lang="es-ES" dirty="0"/>
              <a:t> array </a:t>
            </a:r>
            <a:r>
              <a:rPr lang="es-ES" dirty="0" err="1"/>
              <a:t>that</a:t>
            </a:r>
            <a:r>
              <a:rPr lang="es-ES" dirty="0"/>
              <a:t> can </a:t>
            </a:r>
            <a:r>
              <a:rPr lang="es-ES" dirty="0" err="1"/>
              <a:t>handle</a:t>
            </a:r>
            <a:r>
              <a:rPr lang="es-ES" dirty="0"/>
              <a:t> </a:t>
            </a:r>
            <a:r>
              <a:rPr lang="es-ES" dirty="0" err="1"/>
              <a:t>elements</a:t>
            </a:r>
            <a:r>
              <a:rPr lang="es-ES" dirty="0"/>
              <a:t> </a:t>
            </a:r>
            <a:r>
              <a:rPr lang="es-ES" dirty="0" err="1"/>
              <a:t>of</a:t>
            </a:r>
            <a:r>
              <a:rPr lang="es-ES" dirty="0"/>
              <a:t> </a:t>
            </a:r>
            <a:r>
              <a:rPr lang="es-ES" dirty="0" err="1"/>
              <a:t>different</a:t>
            </a:r>
            <a:r>
              <a:rPr lang="es-ES" dirty="0"/>
              <a:t> </a:t>
            </a:r>
            <a:r>
              <a:rPr lang="es-ES" dirty="0" err="1"/>
              <a:t>shapes</a:t>
            </a:r>
            <a:r>
              <a:rPr lang="es-ES" dirty="0"/>
              <a:t>. </a:t>
            </a:r>
            <a:r>
              <a:rPr lang="es-ES" dirty="0" err="1"/>
              <a:t>Here's</a:t>
            </a:r>
            <a:r>
              <a:rPr lang="es-ES" dirty="0"/>
              <a:t> </a:t>
            </a:r>
            <a:r>
              <a:rPr lang="es-ES" dirty="0" err="1"/>
              <a:t>an</a:t>
            </a:r>
            <a:r>
              <a:rPr lang="es-ES" dirty="0"/>
              <a:t> </a:t>
            </a:r>
            <a:r>
              <a:rPr lang="es-ES" dirty="0" err="1"/>
              <a:t>example</a:t>
            </a:r>
            <a:r>
              <a:rPr lang="es-ES" dirty="0"/>
              <a:t>:</a:t>
            </a:r>
          </a:p>
          <a:p>
            <a:endParaRPr lang="es-ES" dirty="0"/>
          </a:p>
          <a:p>
            <a:r>
              <a:rPr lang="es-ES" dirty="0"/>
              <a:t>```</a:t>
            </a:r>
            <a:r>
              <a:rPr lang="es-ES" dirty="0" err="1"/>
              <a:t>python</a:t>
            </a:r>
            <a:endParaRPr lang="es-ES" dirty="0"/>
          </a:p>
          <a:p>
            <a:r>
              <a:rPr lang="es-ES" dirty="0" err="1"/>
              <a:t>import</a:t>
            </a:r>
            <a:r>
              <a:rPr lang="es-ES" dirty="0"/>
              <a:t> </a:t>
            </a:r>
            <a:r>
              <a:rPr lang="es-ES" dirty="0" err="1"/>
              <a:t>numpy</a:t>
            </a:r>
            <a:r>
              <a:rPr lang="es-ES" dirty="0"/>
              <a:t> as </a:t>
            </a:r>
            <a:r>
              <a:rPr lang="es-ES" dirty="0" err="1"/>
              <a:t>np</a:t>
            </a:r>
            <a:endParaRPr lang="es-ES" dirty="0"/>
          </a:p>
          <a:p>
            <a:endParaRPr lang="es-ES" dirty="0"/>
          </a:p>
          <a:p>
            <a:r>
              <a:rPr lang="es-ES" dirty="0"/>
              <a:t># </a:t>
            </a:r>
            <a:r>
              <a:rPr lang="es-ES" dirty="0" err="1"/>
              <a:t>Example</a:t>
            </a:r>
            <a:r>
              <a:rPr lang="es-ES" dirty="0"/>
              <a:t> </a:t>
            </a:r>
            <a:r>
              <a:rPr lang="es-ES" dirty="0" err="1"/>
              <a:t>list</a:t>
            </a:r>
            <a:r>
              <a:rPr lang="es-ES" dirty="0"/>
              <a:t> </a:t>
            </a:r>
            <a:r>
              <a:rPr lang="es-ES" dirty="0" err="1"/>
              <a:t>of</a:t>
            </a:r>
            <a:r>
              <a:rPr lang="es-ES" dirty="0"/>
              <a:t> </a:t>
            </a:r>
            <a:r>
              <a:rPr lang="es-ES" dirty="0" err="1"/>
              <a:t>sequences</a:t>
            </a:r>
            <a:r>
              <a:rPr lang="es-ES" dirty="0"/>
              <a:t> </a:t>
            </a:r>
            <a:r>
              <a:rPr lang="es-ES" dirty="0" err="1"/>
              <a:t>with</a:t>
            </a:r>
            <a:r>
              <a:rPr lang="es-ES" dirty="0"/>
              <a:t> </a:t>
            </a:r>
            <a:r>
              <a:rPr lang="es-ES" dirty="0" err="1"/>
              <a:t>different</a:t>
            </a:r>
            <a:r>
              <a:rPr lang="es-ES" dirty="0"/>
              <a:t> </a:t>
            </a:r>
            <a:r>
              <a:rPr lang="es-ES" dirty="0" err="1"/>
              <a:t>shapes</a:t>
            </a:r>
            <a:endParaRPr lang="es-ES" dirty="0"/>
          </a:p>
          <a:p>
            <a:r>
              <a:rPr lang="es-ES" dirty="0" err="1"/>
              <a:t>sequences</a:t>
            </a:r>
            <a:r>
              <a:rPr lang="es-ES" dirty="0"/>
              <a:t> = [[1, 2, 3], [4, 5], [6, 7, 8, 9]]</a:t>
            </a:r>
          </a:p>
          <a:p>
            <a:endParaRPr lang="es-ES" dirty="0"/>
          </a:p>
          <a:p>
            <a:r>
              <a:rPr lang="es-ES" dirty="0"/>
              <a:t># </a:t>
            </a:r>
            <a:r>
              <a:rPr lang="es-ES" dirty="0" err="1"/>
              <a:t>Create</a:t>
            </a:r>
            <a:r>
              <a:rPr lang="es-ES" dirty="0"/>
              <a:t> a </a:t>
            </a:r>
            <a:r>
              <a:rPr lang="es-ES" dirty="0" err="1"/>
              <a:t>NumPy</a:t>
            </a:r>
            <a:r>
              <a:rPr lang="es-ES" dirty="0"/>
              <a:t> array </a:t>
            </a:r>
            <a:r>
              <a:rPr lang="es-ES" dirty="0" err="1"/>
              <a:t>with</a:t>
            </a:r>
            <a:r>
              <a:rPr lang="es-ES" dirty="0"/>
              <a:t> </a:t>
            </a:r>
            <a:r>
              <a:rPr lang="es-ES" dirty="0" err="1"/>
              <a:t>dtype</a:t>
            </a:r>
            <a:r>
              <a:rPr lang="es-ES" dirty="0"/>
              <a:t>=</a:t>
            </a:r>
            <a:r>
              <a:rPr lang="es-ES" dirty="0" err="1"/>
              <a:t>object</a:t>
            </a:r>
            <a:r>
              <a:rPr lang="es-ES" dirty="0"/>
              <a:t> </a:t>
            </a:r>
            <a:r>
              <a:rPr lang="es-ES" dirty="0" err="1"/>
              <a:t>to</a:t>
            </a:r>
            <a:r>
              <a:rPr lang="es-ES" dirty="0"/>
              <a:t> </a:t>
            </a:r>
            <a:r>
              <a:rPr lang="es-ES" dirty="0" err="1"/>
              <a:t>handle</a:t>
            </a:r>
            <a:r>
              <a:rPr lang="es-ES" dirty="0"/>
              <a:t> </a:t>
            </a:r>
            <a:r>
              <a:rPr lang="es-ES" dirty="0" err="1"/>
              <a:t>elements</a:t>
            </a:r>
            <a:r>
              <a:rPr lang="es-ES" dirty="0"/>
              <a:t> </a:t>
            </a:r>
            <a:r>
              <a:rPr lang="es-ES" dirty="0" err="1"/>
              <a:t>of</a:t>
            </a:r>
            <a:r>
              <a:rPr lang="es-ES" dirty="0"/>
              <a:t> </a:t>
            </a:r>
            <a:r>
              <a:rPr lang="es-ES" dirty="0" err="1"/>
              <a:t>different</a:t>
            </a:r>
            <a:r>
              <a:rPr lang="es-ES" dirty="0"/>
              <a:t> </a:t>
            </a:r>
            <a:r>
              <a:rPr lang="es-ES" dirty="0" err="1"/>
              <a:t>shapes</a:t>
            </a:r>
            <a:endParaRPr lang="es-ES" dirty="0"/>
          </a:p>
          <a:p>
            <a:r>
              <a:rPr lang="es-ES" dirty="0"/>
              <a:t>array = </a:t>
            </a:r>
            <a:r>
              <a:rPr lang="es-ES" dirty="0" err="1"/>
              <a:t>np.array</a:t>
            </a:r>
            <a:r>
              <a:rPr lang="es-ES" dirty="0"/>
              <a:t>(</a:t>
            </a:r>
            <a:r>
              <a:rPr lang="es-ES" dirty="0" err="1"/>
              <a:t>sequences</a:t>
            </a:r>
            <a:r>
              <a:rPr lang="es-ES" dirty="0"/>
              <a:t>, </a:t>
            </a:r>
            <a:r>
              <a:rPr lang="es-ES" dirty="0" err="1"/>
              <a:t>dtype</a:t>
            </a:r>
            <a:r>
              <a:rPr lang="es-ES" dirty="0"/>
              <a:t>=</a:t>
            </a:r>
            <a:r>
              <a:rPr lang="es-ES" dirty="0" err="1"/>
              <a:t>object</a:t>
            </a:r>
            <a:r>
              <a:rPr lang="es-ES" dirty="0"/>
              <a:t>)</a:t>
            </a:r>
          </a:p>
          <a:p>
            <a:endParaRPr lang="es-ES" dirty="0"/>
          </a:p>
          <a:p>
            <a:r>
              <a:rPr lang="es-ES" dirty="0" err="1"/>
              <a:t>print</a:t>
            </a:r>
            <a:r>
              <a:rPr lang="es-ES" dirty="0"/>
              <a:t>(array)</a:t>
            </a:r>
          </a:p>
          <a:p>
            <a:r>
              <a:rPr lang="es-ES" dirty="0"/>
              <a:t>```</a:t>
            </a:r>
          </a:p>
          <a:p>
            <a:endParaRPr lang="es-ES" dirty="0"/>
          </a:p>
          <a:p>
            <a:r>
              <a:rPr lang="es-ES" dirty="0"/>
              <a:t>Output:</a:t>
            </a:r>
          </a:p>
          <a:p>
            <a:r>
              <a:rPr lang="es-ES" dirty="0"/>
              <a:t>```</a:t>
            </a:r>
          </a:p>
          <a:p>
            <a:r>
              <a:rPr lang="es-ES" dirty="0"/>
              <a:t>[array([1, 2, 3]) </a:t>
            </a:r>
            <a:r>
              <a:rPr lang="es-ES" dirty="0" err="1"/>
              <a:t>list</a:t>
            </a:r>
            <a:r>
              <a:rPr lang="es-ES" dirty="0"/>
              <a:t>([4, 5]) array([6, 7, 8, 9])]</a:t>
            </a:r>
          </a:p>
          <a:p>
            <a:r>
              <a:rPr lang="es-ES" dirty="0"/>
              <a:t>```</a:t>
            </a:r>
          </a:p>
          <a:p>
            <a:endParaRPr lang="es-ES" dirty="0"/>
          </a:p>
          <a:p>
            <a:r>
              <a:rPr lang="es-ES" dirty="0"/>
              <a:t>In </a:t>
            </a:r>
            <a:r>
              <a:rPr lang="es-ES" dirty="0" err="1"/>
              <a:t>this</a:t>
            </a:r>
            <a:r>
              <a:rPr lang="es-ES" dirty="0"/>
              <a:t> </a:t>
            </a:r>
            <a:r>
              <a:rPr lang="es-ES" dirty="0" err="1"/>
              <a:t>example</a:t>
            </a:r>
            <a:r>
              <a:rPr lang="es-ES" dirty="0"/>
              <a:t>, </a:t>
            </a:r>
            <a:r>
              <a:rPr lang="es-ES" dirty="0" err="1"/>
              <a:t>the</a:t>
            </a:r>
            <a:r>
              <a:rPr lang="es-ES" dirty="0"/>
              <a:t> `</a:t>
            </a:r>
            <a:r>
              <a:rPr lang="es-ES" dirty="0" err="1"/>
              <a:t>np.array</a:t>
            </a:r>
            <a:r>
              <a:rPr lang="es-ES" dirty="0"/>
              <a:t>` </a:t>
            </a:r>
            <a:r>
              <a:rPr lang="es-ES" dirty="0" err="1"/>
              <a:t>function</a:t>
            </a:r>
            <a:r>
              <a:rPr lang="es-ES" dirty="0"/>
              <a:t> </a:t>
            </a:r>
            <a:r>
              <a:rPr lang="es-ES" dirty="0" err="1"/>
              <a:t>is</a:t>
            </a:r>
            <a:r>
              <a:rPr lang="es-ES" dirty="0"/>
              <a:t> </a:t>
            </a:r>
            <a:r>
              <a:rPr lang="es-ES" dirty="0" err="1"/>
              <a:t>used</a:t>
            </a:r>
            <a:r>
              <a:rPr lang="es-ES" dirty="0"/>
              <a:t> </a:t>
            </a:r>
            <a:r>
              <a:rPr lang="es-ES" dirty="0" err="1"/>
              <a:t>with</a:t>
            </a:r>
            <a:r>
              <a:rPr lang="es-ES" dirty="0"/>
              <a:t> `</a:t>
            </a:r>
            <a:r>
              <a:rPr lang="es-ES" dirty="0" err="1"/>
              <a:t>dtype</a:t>
            </a:r>
            <a:r>
              <a:rPr lang="es-ES" dirty="0"/>
              <a:t>=</a:t>
            </a:r>
            <a:r>
              <a:rPr lang="es-ES" dirty="0" err="1"/>
              <a:t>object</a:t>
            </a:r>
            <a:r>
              <a:rPr lang="es-ES" dirty="0"/>
              <a:t>` </a:t>
            </a:r>
            <a:r>
              <a:rPr lang="es-ES" dirty="0" err="1"/>
              <a:t>to</a:t>
            </a:r>
            <a:r>
              <a:rPr lang="es-ES" dirty="0"/>
              <a:t> </a:t>
            </a:r>
            <a:r>
              <a:rPr lang="es-ES" dirty="0" err="1"/>
              <a:t>create</a:t>
            </a:r>
            <a:r>
              <a:rPr lang="es-ES" dirty="0"/>
              <a:t> a </a:t>
            </a:r>
            <a:r>
              <a:rPr lang="es-ES" dirty="0" err="1"/>
              <a:t>NumPy</a:t>
            </a:r>
            <a:r>
              <a:rPr lang="es-ES" dirty="0"/>
              <a:t> array </a:t>
            </a:r>
            <a:r>
              <a:rPr lang="es-ES" dirty="0" err="1"/>
              <a:t>that</a:t>
            </a:r>
            <a:r>
              <a:rPr lang="es-ES" dirty="0"/>
              <a:t> can </a:t>
            </a:r>
            <a:r>
              <a:rPr lang="es-ES" dirty="0" err="1"/>
              <a:t>handle</a:t>
            </a:r>
            <a:r>
              <a:rPr lang="es-ES" dirty="0"/>
              <a:t> </a:t>
            </a:r>
            <a:r>
              <a:rPr lang="es-ES" dirty="0" err="1"/>
              <a:t>elements</a:t>
            </a:r>
            <a:r>
              <a:rPr lang="es-ES" dirty="0"/>
              <a:t> </a:t>
            </a:r>
            <a:r>
              <a:rPr lang="es-ES" dirty="0" err="1"/>
              <a:t>of</a:t>
            </a:r>
            <a:r>
              <a:rPr lang="es-ES" dirty="0"/>
              <a:t> </a:t>
            </a:r>
            <a:r>
              <a:rPr lang="es-ES" dirty="0" err="1"/>
              <a:t>different</a:t>
            </a:r>
            <a:r>
              <a:rPr lang="es-ES" dirty="0"/>
              <a:t> </a:t>
            </a:r>
            <a:r>
              <a:rPr lang="es-ES" dirty="0" err="1"/>
              <a:t>shapes</a:t>
            </a:r>
            <a:r>
              <a:rPr lang="es-ES" dirty="0"/>
              <a:t>. </a:t>
            </a:r>
            <a:r>
              <a:rPr lang="es-ES" dirty="0" err="1"/>
              <a:t>Each</a:t>
            </a:r>
            <a:r>
              <a:rPr lang="es-ES" dirty="0"/>
              <a:t> </a:t>
            </a:r>
            <a:r>
              <a:rPr lang="es-ES" dirty="0" err="1"/>
              <a:t>element</a:t>
            </a:r>
            <a:r>
              <a:rPr lang="es-ES" dirty="0"/>
              <a:t> in </a:t>
            </a:r>
            <a:r>
              <a:rPr lang="es-ES" dirty="0" err="1"/>
              <a:t>the</a:t>
            </a:r>
            <a:r>
              <a:rPr lang="es-ES" dirty="0"/>
              <a:t> `</a:t>
            </a:r>
            <a:r>
              <a:rPr lang="es-ES" dirty="0" err="1"/>
              <a:t>sequences</a:t>
            </a:r>
            <a:r>
              <a:rPr lang="es-ES" dirty="0"/>
              <a:t>` </a:t>
            </a:r>
            <a:r>
              <a:rPr lang="es-ES" dirty="0" err="1"/>
              <a:t>list</a:t>
            </a:r>
            <a:r>
              <a:rPr lang="es-ES" dirty="0"/>
              <a:t> </a:t>
            </a:r>
            <a:r>
              <a:rPr lang="es-ES" dirty="0" err="1"/>
              <a:t>is</a:t>
            </a:r>
            <a:r>
              <a:rPr lang="es-ES" dirty="0"/>
              <a:t> </a:t>
            </a:r>
            <a:r>
              <a:rPr lang="es-ES" dirty="0" err="1"/>
              <a:t>assigned</a:t>
            </a:r>
            <a:r>
              <a:rPr lang="es-ES" dirty="0"/>
              <a:t> </a:t>
            </a:r>
            <a:r>
              <a:rPr lang="es-ES" dirty="0" err="1"/>
              <a:t>to</a:t>
            </a:r>
            <a:r>
              <a:rPr lang="es-ES" dirty="0"/>
              <a:t> </a:t>
            </a:r>
            <a:r>
              <a:rPr lang="es-ES" dirty="0" err="1"/>
              <a:t>the</a:t>
            </a:r>
            <a:r>
              <a:rPr lang="es-ES" dirty="0"/>
              <a:t> </a:t>
            </a:r>
            <a:r>
              <a:rPr lang="es-ES" dirty="0" err="1"/>
              <a:t>corresponding</a:t>
            </a:r>
            <a:r>
              <a:rPr lang="es-ES" dirty="0"/>
              <a:t> </a:t>
            </a:r>
            <a:r>
              <a:rPr lang="es-ES" dirty="0" err="1"/>
              <a:t>element</a:t>
            </a:r>
            <a:r>
              <a:rPr lang="es-ES" dirty="0"/>
              <a:t> in </a:t>
            </a:r>
            <a:r>
              <a:rPr lang="es-ES" dirty="0" err="1"/>
              <a:t>the</a:t>
            </a:r>
            <a:r>
              <a:rPr lang="es-ES" dirty="0"/>
              <a:t> array, </a:t>
            </a:r>
            <a:r>
              <a:rPr lang="es-ES" dirty="0" err="1"/>
              <a:t>resulting</a:t>
            </a:r>
            <a:r>
              <a:rPr lang="es-ES" dirty="0"/>
              <a:t> in </a:t>
            </a:r>
            <a:r>
              <a:rPr lang="es-ES" dirty="0" err="1"/>
              <a:t>an</a:t>
            </a:r>
            <a:r>
              <a:rPr lang="es-ES" dirty="0"/>
              <a:t> array </a:t>
            </a:r>
            <a:r>
              <a:rPr lang="es-ES" dirty="0" err="1"/>
              <a:t>with</a:t>
            </a:r>
            <a:r>
              <a:rPr lang="es-ES" dirty="0"/>
              <a:t> </a:t>
            </a:r>
            <a:r>
              <a:rPr lang="es-ES" dirty="0" err="1"/>
              <a:t>elements</a:t>
            </a:r>
            <a:r>
              <a:rPr lang="es-ES" dirty="0"/>
              <a:t> </a:t>
            </a:r>
            <a:r>
              <a:rPr lang="es-ES" dirty="0" err="1"/>
              <a:t>of</a:t>
            </a:r>
            <a:r>
              <a:rPr lang="es-ES" dirty="0"/>
              <a:t> </a:t>
            </a:r>
            <a:r>
              <a:rPr lang="es-ES" dirty="0" err="1"/>
              <a:t>different</a:t>
            </a:r>
            <a:r>
              <a:rPr lang="es-ES" dirty="0"/>
              <a:t> </a:t>
            </a:r>
            <a:r>
              <a:rPr lang="es-ES" dirty="0" err="1"/>
              <a:t>shapes</a:t>
            </a:r>
            <a:r>
              <a:rPr lang="es-ES" dirty="0"/>
              <a:t>.</a:t>
            </a:r>
          </a:p>
          <a:p>
            <a:endParaRPr lang="es-ES" dirty="0"/>
          </a:p>
          <a:p>
            <a:r>
              <a:rPr lang="es-ES" dirty="0" err="1"/>
              <a:t>GermanCM</a:t>
            </a:r>
            <a:r>
              <a:rPr lang="es-ES" dirty="0"/>
              <a:t>: </a:t>
            </a:r>
            <a:r>
              <a:rPr lang="es-ES" dirty="0" err="1"/>
              <a:t>how</a:t>
            </a:r>
            <a:r>
              <a:rPr lang="es-ES" dirty="0"/>
              <a:t> can I </a:t>
            </a:r>
            <a:r>
              <a:rPr lang="es-ES" dirty="0" err="1"/>
              <a:t>convert</a:t>
            </a:r>
            <a:r>
              <a:rPr lang="es-ES" dirty="0"/>
              <a:t> </a:t>
            </a:r>
            <a:r>
              <a:rPr lang="es-ES" dirty="0" err="1"/>
              <a:t>an</a:t>
            </a:r>
            <a:r>
              <a:rPr lang="es-ES" dirty="0"/>
              <a:t> array </a:t>
            </a:r>
            <a:r>
              <a:rPr lang="es-ES" dirty="0" err="1"/>
              <a:t>of</a:t>
            </a:r>
            <a:r>
              <a:rPr lang="es-ES" dirty="0"/>
              <a:t> </a:t>
            </a:r>
            <a:r>
              <a:rPr lang="es-ES" dirty="0" err="1"/>
              <a:t>lists</a:t>
            </a:r>
            <a:r>
              <a:rPr lang="es-ES" dirty="0"/>
              <a:t> </a:t>
            </a:r>
            <a:r>
              <a:rPr lang="es-ES" dirty="0" err="1"/>
              <a:t>to</a:t>
            </a:r>
            <a:r>
              <a:rPr lang="es-ES" dirty="0"/>
              <a:t> </a:t>
            </a:r>
            <a:r>
              <a:rPr lang="es-ES" dirty="0" err="1"/>
              <a:t>an</a:t>
            </a:r>
            <a:r>
              <a:rPr lang="es-ES" dirty="0"/>
              <a:t> array </a:t>
            </a:r>
            <a:r>
              <a:rPr lang="es-ES" dirty="0" err="1"/>
              <a:t>of</a:t>
            </a:r>
            <a:r>
              <a:rPr lang="es-ES" dirty="0"/>
              <a:t> </a:t>
            </a:r>
            <a:r>
              <a:rPr lang="es-ES" dirty="0" err="1"/>
              <a:t>strings</a:t>
            </a:r>
            <a:endParaRPr lang="es-ES" dirty="0"/>
          </a:p>
          <a:p>
            <a:endParaRPr lang="es-ES" dirty="0"/>
          </a:p>
          <a:p>
            <a:r>
              <a:rPr lang="es-ES" dirty="0"/>
              <a:t>GitHub </a:t>
            </a:r>
            <a:r>
              <a:rPr lang="es-ES" dirty="0" err="1"/>
              <a:t>Copilot</a:t>
            </a:r>
            <a:r>
              <a:rPr lang="es-ES" dirty="0"/>
              <a:t>: </a:t>
            </a:r>
            <a:r>
              <a:rPr lang="es-ES" dirty="0" err="1"/>
              <a:t>To</a:t>
            </a:r>
            <a:r>
              <a:rPr lang="es-ES" dirty="0"/>
              <a:t> </a:t>
            </a:r>
            <a:r>
              <a:rPr lang="es-ES" dirty="0" err="1"/>
              <a:t>convert</a:t>
            </a:r>
            <a:r>
              <a:rPr lang="es-ES" dirty="0"/>
              <a:t> </a:t>
            </a:r>
            <a:r>
              <a:rPr lang="es-ES" dirty="0" err="1"/>
              <a:t>an</a:t>
            </a:r>
            <a:r>
              <a:rPr lang="es-ES" dirty="0"/>
              <a:t> array </a:t>
            </a:r>
            <a:r>
              <a:rPr lang="es-ES" dirty="0" err="1"/>
              <a:t>of</a:t>
            </a:r>
            <a:r>
              <a:rPr lang="es-ES" dirty="0"/>
              <a:t> </a:t>
            </a:r>
            <a:r>
              <a:rPr lang="es-ES" dirty="0" err="1"/>
              <a:t>lists</a:t>
            </a:r>
            <a:r>
              <a:rPr lang="es-ES" dirty="0"/>
              <a:t> </a:t>
            </a:r>
            <a:r>
              <a:rPr lang="es-ES" dirty="0" err="1"/>
              <a:t>to</a:t>
            </a:r>
            <a:r>
              <a:rPr lang="es-ES" dirty="0"/>
              <a:t> </a:t>
            </a:r>
            <a:r>
              <a:rPr lang="es-ES" dirty="0" err="1"/>
              <a:t>an</a:t>
            </a:r>
            <a:r>
              <a:rPr lang="es-ES" dirty="0"/>
              <a:t> array </a:t>
            </a:r>
            <a:r>
              <a:rPr lang="es-ES" dirty="0" err="1"/>
              <a:t>of</a:t>
            </a:r>
            <a:r>
              <a:rPr lang="es-ES" dirty="0"/>
              <a:t> </a:t>
            </a:r>
            <a:r>
              <a:rPr lang="es-ES" dirty="0" err="1"/>
              <a:t>strings</a:t>
            </a:r>
            <a:r>
              <a:rPr lang="es-ES" dirty="0"/>
              <a:t> in Python, </a:t>
            </a:r>
            <a:r>
              <a:rPr lang="es-ES" dirty="0" err="1"/>
              <a:t>you</a:t>
            </a:r>
            <a:r>
              <a:rPr lang="es-ES" dirty="0"/>
              <a:t> can use </a:t>
            </a:r>
            <a:r>
              <a:rPr lang="es-ES" dirty="0" err="1"/>
              <a:t>the</a:t>
            </a:r>
            <a:r>
              <a:rPr lang="es-ES" dirty="0"/>
              <a:t> `</a:t>
            </a:r>
            <a:r>
              <a:rPr lang="es-ES" dirty="0" err="1"/>
              <a:t>map</a:t>
            </a:r>
            <a:r>
              <a:rPr lang="es-ES" dirty="0"/>
              <a:t>()` </a:t>
            </a:r>
            <a:r>
              <a:rPr lang="es-ES" dirty="0" err="1"/>
              <a:t>function</a:t>
            </a:r>
            <a:r>
              <a:rPr lang="es-ES" dirty="0"/>
              <a:t> </a:t>
            </a:r>
            <a:r>
              <a:rPr lang="es-ES" dirty="0" err="1"/>
              <a:t>along</a:t>
            </a:r>
            <a:r>
              <a:rPr lang="es-ES" dirty="0"/>
              <a:t> </a:t>
            </a:r>
            <a:r>
              <a:rPr lang="es-ES" dirty="0" err="1"/>
              <a:t>with</a:t>
            </a:r>
            <a:r>
              <a:rPr lang="es-ES" dirty="0"/>
              <a:t> </a:t>
            </a:r>
            <a:r>
              <a:rPr lang="es-ES" dirty="0" err="1"/>
              <a:t>the</a:t>
            </a:r>
            <a:r>
              <a:rPr lang="es-ES" dirty="0"/>
              <a:t> `</a:t>
            </a:r>
            <a:r>
              <a:rPr lang="es-ES" dirty="0" err="1"/>
              <a:t>join</a:t>
            </a:r>
            <a:r>
              <a:rPr lang="es-ES" dirty="0"/>
              <a:t>()` </a:t>
            </a:r>
            <a:r>
              <a:rPr lang="es-ES" dirty="0" err="1"/>
              <a:t>method</a:t>
            </a:r>
            <a:r>
              <a:rPr lang="es-ES" dirty="0"/>
              <a:t>. </a:t>
            </a:r>
            <a:r>
              <a:rPr lang="es-ES" dirty="0" err="1"/>
              <a:t>Here's</a:t>
            </a:r>
            <a:r>
              <a:rPr lang="es-ES" dirty="0"/>
              <a:t> </a:t>
            </a:r>
            <a:r>
              <a:rPr lang="es-ES" dirty="0" err="1"/>
              <a:t>an</a:t>
            </a:r>
            <a:r>
              <a:rPr lang="es-ES" dirty="0"/>
              <a:t> </a:t>
            </a:r>
            <a:r>
              <a:rPr lang="es-ES" dirty="0" err="1"/>
              <a:t>example</a:t>
            </a:r>
            <a:r>
              <a:rPr lang="es-ES" dirty="0"/>
              <a:t>:</a:t>
            </a:r>
          </a:p>
          <a:p>
            <a:endParaRPr lang="es-ES" dirty="0"/>
          </a:p>
          <a:p>
            <a:r>
              <a:rPr lang="es-ES" dirty="0"/>
              <a:t>```</a:t>
            </a:r>
            <a:r>
              <a:rPr lang="es-ES" dirty="0" err="1"/>
              <a:t>python</a:t>
            </a:r>
            <a:endParaRPr lang="es-ES" dirty="0"/>
          </a:p>
          <a:p>
            <a:r>
              <a:rPr lang="es-ES" dirty="0"/>
              <a:t># </a:t>
            </a:r>
            <a:r>
              <a:rPr lang="es-ES" dirty="0" err="1"/>
              <a:t>Example</a:t>
            </a:r>
            <a:r>
              <a:rPr lang="es-ES" dirty="0"/>
              <a:t> array </a:t>
            </a:r>
            <a:r>
              <a:rPr lang="es-ES" dirty="0" err="1"/>
              <a:t>of</a:t>
            </a:r>
            <a:r>
              <a:rPr lang="es-ES" dirty="0"/>
              <a:t> </a:t>
            </a:r>
            <a:r>
              <a:rPr lang="es-ES" dirty="0" err="1"/>
              <a:t>lists</a:t>
            </a:r>
            <a:endParaRPr lang="es-ES" dirty="0"/>
          </a:p>
          <a:p>
            <a:r>
              <a:rPr lang="es-ES" dirty="0" err="1"/>
              <a:t>array_of_lists</a:t>
            </a:r>
            <a:r>
              <a:rPr lang="es-ES" dirty="0"/>
              <a:t> = [['</a:t>
            </a:r>
            <a:r>
              <a:rPr lang="es-ES" dirty="0" err="1"/>
              <a:t>apple</a:t>
            </a:r>
            <a:r>
              <a:rPr lang="es-ES" dirty="0"/>
              <a:t>', 'banana', '</a:t>
            </a:r>
            <a:r>
              <a:rPr lang="es-ES" dirty="0" err="1"/>
              <a:t>cherry</a:t>
            </a:r>
            <a:r>
              <a:rPr lang="es-ES" dirty="0"/>
              <a:t>'], ['</a:t>
            </a:r>
            <a:r>
              <a:rPr lang="es-ES" dirty="0" err="1"/>
              <a:t>orange</a:t>
            </a:r>
            <a:r>
              <a:rPr lang="es-ES" dirty="0"/>
              <a:t>', 'grape'], ['kiwi']]</a:t>
            </a:r>
          </a:p>
          <a:p>
            <a:endParaRPr lang="es-ES" dirty="0"/>
          </a:p>
          <a:p>
            <a:r>
              <a:rPr lang="es-ES" dirty="0"/>
              <a:t># </a:t>
            </a:r>
            <a:r>
              <a:rPr lang="es-ES" dirty="0" err="1"/>
              <a:t>Convert</a:t>
            </a:r>
            <a:r>
              <a:rPr lang="es-ES" dirty="0"/>
              <a:t> array </a:t>
            </a:r>
            <a:r>
              <a:rPr lang="es-ES" dirty="0" err="1"/>
              <a:t>of</a:t>
            </a:r>
            <a:r>
              <a:rPr lang="es-ES" dirty="0"/>
              <a:t> </a:t>
            </a:r>
            <a:r>
              <a:rPr lang="es-ES" dirty="0" err="1"/>
              <a:t>lists</a:t>
            </a:r>
            <a:r>
              <a:rPr lang="es-ES" dirty="0"/>
              <a:t> </a:t>
            </a:r>
            <a:r>
              <a:rPr lang="es-ES" dirty="0" err="1"/>
              <a:t>to</a:t>
            </a:r>
            <a:r>
              <a:rPr lang="es-ES" dirty="0"/>
              <a:t> array </a:t>
            </a:r>
            <a:r>
              <a:rPr lang="es-ES" dirty="0" err="1"/>
              <a:t>of</a:t>
            </a:r>
            <a:r>
              <a:rPr lang="es-ES" dirty="0"/>
              <a:t> </a:t>
            </a:r>
            <a:r>
              <a:rPr lang="es-ES" dirty="0" err="1"/>
              <a:t>strings</a:t>
            </a:r>
            <a:endParaRPr lang="es-ES" dirty="0"/>
          </a:p>
          <a:p>
            <a:r>
              <a:rPr lang="es-ES" dirty="0" err="1"/>
              <a:t>array_of_strings</a:t>
            </a:r>
            <a:r>
              <a:rPr lang="es-ES" dirty="0"/>
              <a:t> = </a:t>
            </a:r>
            <a:r>
              <a:rPr lang="es-ES" dirty="0" err="1"/>
              <a:t>list</a:t>
            </a:r>
            <a:r>
              <a:rPr lang="es-ES" dirty="0"/>
              <a:t>(</a:t>
            </a:r>
            <a:r>
              <a:rPr lang="es-ES" dirty="0" err="1"/>
              <a:t>map</a:t>
            </a:r>
            <a:r>
              <a:rPr lang="es-ES" dirty="0"/>
              <a:t>(' '.</a:t>
            </a:r>
            <a:r>
              <a:rPr lang="es-ES" dirty="0" err="1"/>
              <a:t>join</a:t>
            </a:r>
            <a:r>
              <a:rPr lang="es-ES" dirty="0"/>
              <a:t>, </a:t>
            </a:r>
            <a:r>
              <a:rPr lang="es-ES" dirty="0" err="1"/>
              <a:t>array_of_lists</a:t>
            </a:r>
            <a:r>
              <a:rPr lang="es-ES" dirty="0"/>
              <a:t>))</a:t>
            </a:r>
          </a:p>
          <a:p>
            <a:endParaRPr lang="es-ES" dirty="0"/>
          </a:p>
          <a:p>
            <a:r>
              <a:rPr lang="es-ES" dirty="0" err="1"/>
              <a:t>print</a:t>
            </a:r>
            <a:r>
              <a:rPr lang="es-ES" dirty="0"/>
              <a:t>(</a:t>
            </a:r>
            <a:r>
              <a:rPr lang="es-ES" dirty="0" err="1"/>
              <a:t>array_of_strings</a:t>
            </a:r>
            <a:r>
              <a:rPr lang="es-ES" dirty="0"/>
              <a:t>)</a:t>
            </a:r>
          </a:p>
          <a:p>
            <a:r>
              <a:rPr lang="es-ES" dirty="0"/>
              <a:t>```</a:t>
            </a:r>
          </a:p>
          <a:p>
            <a:endParaRPr lang="es-ES" dirty="0"/>
          </a:p>
          <a:p>
            <a:r>
              <a:rPr lang="es-ES" dirty="0"/>
              <a:t>Output:</a:t>
            </a:r>
          </a:p>
          <a:p>
            <a:r>
              <a:rPr lang="es-ES" dirty="0"/>
              <a:t>```</a:t>
            </a:r>
          </a:p>
          <a:p>
            <a:r>
              <a:rPr lang="es-ES" dirty="0"/>
              <a:t>['</a:t>
            </a:r>
            <a:r>
              <a:rPr lang="es-ES" dirty="0" err="1"/>
              <a:t>apple</a:t>
            </a:r>
            <a:r>
              <a:rPr lang="es-ES" dirty="0"/>
              <a:t> banana </a:t>
            </a:r>
            <a:r>
              <a:rPr lang="es-ES" dirty="0" err="1"/>
              <a:t>cherry</a:t>
            </a:r>
            <a:r>
              <a:rPr lang="es-ES" dirty="0"/>
              <a:t>', '</a:t>
            </a:r>
            <a:r>
              <a:rPr lang="es-ES" dirty="0" err="1"/>
              <a:t>orange</a:t>
            </a:r>
            <a:r>
              <a:rPr lang="es-ES" dirty="0"/>
              <a:t> grape', 'kiwi']</a:t>
            </a:r>
          </a:p>
          <a:p>
            <a:r>
              <a:rPr lang="es-ES" dirty="0"/>
              <a:t>```</a:t>
            </a:r>
          </a:p>
          <a:p>
            <a:endParaRPr lang="es-ES" dirty="0"/>
          </a:p>
          <a:p>
            <a:r>
              <a:rPr lang="es-ES" dirty="0"/>
              <a:t>In </a:t>
            </a:r>
            <a:r>
              <a:rPr lang="es-ES" dirty="0" err="1"/>
              <a:t>this</a:t>
            </a:r>
            <a:r>
              <a:rPr lang="es-ES" dirty="0"/>
              <a:t> </a:t>
            </a:r>
            <a:r>
              <a:rPr lang="es-ES" dirty="0" err="1"/>
              <a:t>example</a:t>
            </a:r>
            <a:r>
              <a:rPr lang="es-ES" dirty="0"/>
              <a:t>, </a:t>
            </a:r>
            <a:r>
              <a:rPr lang="es-ES" dirty="0" err="1"/>
              <a:t>the</a:t>
            </a:r>
            <a:r>
              <a:rPr lang="es-ES" dirty="0"/>
              <a:t> `</a:t>
            </a:r>
            <a:r>
              <a:rPr lang="es-ES" dirty="0" err="1"/>
              <a:t>map</a:t>
            </a:r>
            <a:r>
              <a:rPr lang="es-ES" dirty="0"/>
              <a:t>()` </a:t>
            </a:r>
            <a:r>
              <a:rPr lang="es-ES" dirty="0" err="1"/>
              <a:t>function</a:t>
            </a:r>
            <a:r>
              <a:rPr lang="es-ES" dirty="0"/>
              <a:t> </a:t>
            </a:r>
            <a:r>
              <a:rPr lang="es-ES" dirty="0" err="1"/>
              <a:t>is</a:t>
            </a:r>
            <a:r>
              <a:rPr lang="es-ES" dirty="0"/>
              <a:t> </a:t>
            </a:r>
            <a:r>
              <a:rPr lang="es-ES" dirty="0" err="1"/>
              <a:t>used</a:t>
            </a:r>
            <a:r>
              <a:rPr lang="es-ES" dirty="0"/>
              <a:t> </a:t>
            </a:r>
            <a:r>
              <a:rPr lang="es-ES" dirty="0" err="1"/>
              <a:t>to</a:t>
            </a:r>
            <a:r>
              <a:rPr lang="es-ES" dirty="0"/>
              <a:t> </a:t>
            </a:r>
            <a:r>
              <a:rPr lang="es-ES" dirty="0" err="1"/>
              <a:t>apply</a:t>
            </a:r>
            <a:r>
              <a:rPr lang="es-ES" dirty="0"/>
              <a:t> </a:t>
            </a:r>
            <a:r>
              <a:rPr lang="es-ES" dirty="0" err="1"/>
              <a:t>the</a:t>
            </a:r>
            <a:r>
              <a:rPr lang="es-ES" dirty="0"/>
              <a:t> `</a:t>
            </a:r>
            <a:r>
              <a:rPr lang="es-ES" dirty="0" err="1"/>
              <a:t>join</a:t>
            </a:r>
            <a:r>
              <a:rPr lang="es-ES" dirty="0"/>
              <a:t>()` </a:t>
            </a:r>
            <a:r>
              <a:rPr lang="es-ES" dirty="0" err="1"/>
              <a:t>method</a:t>
            </a:r>
            <a:r>
              <a:rPr lang="es-ES" dirty="0"/>
              <a:t> </a:t>
            </a:r>
            <a:r>
              <a:rPr lang="es-ES" dirty="0" err="1"/>
              <a:t>to</a:t>
            </a:r>
            <a:r>
              <a:rPr lang="es-ES" dirty="0"/>
              <a:t> </a:t>
            </a:r>
            <a:r>
              <a:rPr lang="es-ES" dirty="0" err="1"/>
              <a:t>each</a:t>
            </a:r>
            <a:r>
              <a:rPr lang="es-ES" dirty="0"/>
              <a:t> </a:t>
            </a:r>
            <a:r>
              <a:rPr lang="es-ES" dirty="0" err="1"/>
              <a:t>list</a:t>
            </a:r>
            <a:r>
              <a:rPr lang="es-ES" dirty="0"/>
              <a:t> in </a:t>
            </a:r>
            <a:r>
              <a:rPr lang="es-ES" dirty="0" err="1"/>
              <a:t>the</a:t>
            </a:r>
            <a:r>
              <a:rPr lang="es-ES" dirty="0"/>
              <a:t> array. </a:t>
            </a:r>
            <a:r>
              <a:rPr lang="es-ES" dirty="0" err="1"/>
              <a:t>The</a:t>
            </a:r>
            <a:r>
              <a:rPr lang="es-ES" dirty="0"/>
              <a:t> `</a:t>
            </a:r>
            <a:r>
              <a:rPr lang="es-ES" dirty="0" err="1"/>
              <a:t>join</a:t>
            </a:r>
            <a:r>
              <a:rPr lang="es-ES" dirty="0"/>
              <a:t>()` </a:t>
            </a:r>
            <a:r>
              <a:rPr lang="es-ES" dirty="0" err="1"/>
              <a:t>method</a:t>
            </a:r>
            <a:r>
              <a:rPr lang="es-ES" dirty="0"/>
              <a:t> </a:t>
            </a:r>
            <a:r>
              <a:rPr lang="es-ES" dirty="0" err="1"/>
              <a:t>concatenates</a:t>
            </a:r>
            <a:r>
              <a:rPr lang="es-ES" dirty="0"/>
              <a:t> </a:t>
            </a:r>
            <a:r>
              <a:rPr lang="es-ES" dirty="0" err="1"/>
              <a:t>the</a:t>
            </a:r>
            <a:r>
              <a:rPr lang="es-ES" dirty="0"/>
              <a:t> </a:t>
            </a:r>
            <a:r>
              <a:rPr lang="es-ES" dirty="0" err="1"/>
              <a:t>elements</a:t>
            </a:r>
            <a:r>
              <a:rPr lang="es-ES" dirty="0"/>
              <a:t> </a:t>
            </a:r>
            <a:r>
              <a:rPr lang="es-ES" dirty="0" err="1"/>
              <a:t>of</a:t>
            </a:r>
            <a:r>
              <a:rPr lang="es-ES" dirty="0"/>
              <a:t> </a:t>
            </a:r>
            <a:r>
              <a:rPr lang="es-ES" dirty="0" err="1"/>
              <a:t>each</a:t>
            </a:r>
            <a:r>
              <a:rPr lang="es-ES" dirty="0"/>
              <a:t> </a:t>
            </a:r>
            <a:r>
              <a:rPr lang="es-ES" dirty="0" err="1"/>
              <a:t>list</a:t>
            </a:r>
            <a:r>
              <a:rPr lang="es-ES" dirty="0"/>
              <a:t> </a:t>
            </a:r>
            <a:r>
              <a:rPr lang="es-ES" dirty="0" err="1"/>
              <a:t>with</a:t>
            </a:r>
            <a:r>
              <a:rPr lang="es-ES" dirty="0"/>
              <a:t> a </a:t>
            </a:r>
            <a:r>
              <a:rPr lang="es-ES" dirty="0" err="1"/>
              <a:t>space</a:t>
            </a:r>
            <a:r>
              <a:rPr lang="es-ES" dirty="0"/>
              <a:t> in </a:t>
            </a:r>
            <a:r>
              <a:rPr lang="es-ES" dirty="0" err="1"/>
              <a:t>between</a:t>
            </a:r>
            <a:r>
              <a:rPr lang="es-ES" dirty="0"/>
              <a:t>. </a:t>
            </a:r>
            <a:r>
              <a:rPr lang="es-ES" dirty="0" err="1"/>
              <a:t>Finally</a:t>
            </a:r>
            <a:r>
              <a:rPr lang="es-ES" dirty="0"/>
              <a:t>, </a:t>
            </a:r>
            <a:r>
              <a:rPr lang="es-ES" dirty="0" err="1"/>
              <a:t>the</a:t>
            </a:r>
            <a:r>
              <a:rPr lang="es-ES" dirty="0"/>
              <a:t> `</a:t>
            </a:r>
            <a:r>
              <a:rPr lang="es-ES" dirty="0" err="1"/>
              <a:t>list</a:t>
            </a:r>
            <a:r>
              <a:rPr lang="es-ES" dirty="0"/>
              <a:t>()` </a:t>
            </a:r>
            <a:r>
              <a:rPr lang="es-ES" dirty="0" err="1"/>
              <a:t>function</a:t>
            </a:r>
            <a:r>
              <a:rPr lang="es-ES" dirty="0"/>
              <a:t> </a:t>
            </a:r>
            <a:r>
              <a:rPr lang="es-ES" dirty="0" err="1"/>
              <a:t>is</a:t>
            </a:r>
            <a:r>
              <a:rPr lang="es-ES" dirty="0"/>
              <a:t> </a:t>
            </a:r>
            <a:r>
              <a:rPr lang="es-ES" dirty="0" err="1"/>
              <a:t>used</a:t>
            </a:r>
            <a:r>
              <a:rPr lang="es-ES" dirty="0"/>
              <a:t> </a:t>
            </a:r>
            <a:r>
              <a:rPr lang="es-ES" dirty="0" err="1"/>
              <a:t>to</a:t>
            </a:r>
            <a:r>
              <a:rPr lang="es-ES" dirty="0"/>
              <a:t> </a:t>
            </a:r>
            <a:r>
              <a:rPr lang="es-ES" dirty="0" err="1"/>
              <a:t>convert</a:t>
            </a:r>
            <a:r>
              <a:rPr lang="es-ES" dirty="0"/>
              <a:t> </a:t>
            </a:r>
            <a:r>
              <a:rPr lang="es-ES" dirty="0" err="1"/>
              <a:t>the</a:t>
            </a:r>
            <a:r>
              <a:rPr lang="es-ES" dirty="0"/>
              <a:t> </a:t>
            </a:r>
            <a:r>
              <a:rPr lang="es-ES" dirty="0" err="1"/>
              <a:t>resulting</a:t>
            </a:r>
            <a:r>
              <a:rPr lang="es-ES" dirty="0"/>
              <a:t> </a:t>
            </a:r>
            <a:r>
              <a:rPr lang="es-ES" dirty="0" err="1"/>
              <a:t>map</a:t>
            </a:r>
            <a:r>
              <a:rPr lang="es-ES" dirty="0"/>
              <a:t> </a:t>
            </a:r>
            <a:r>
              <a:rPr lang="es-ES" dirty="0" err="1"/>
              <a:t>object</a:t>
            </a:r>
            <a:r>
              <a:rPr lang="es-ES" dirty="0"/>
              <a:t> </a:t>
            </a:r>
            <a:r>
              <a:rPr lang="es-ES" dirty="0" err="1"/>
              <a:t>into</a:t>
            </a:r>
            <a:r>
              <a:rPr lang="es-ES" dirty="0"/>
              <a:t> a </a:t>
            </a:r>
            <a:r>
              <a:rPr lang="es-ES" dirty="0" err="1"/>
              <a:t>list</a:t>
            </a:r>
            <a:r>
              <a:rPr lang="es-ES" dirty="0"/>
              <a:t>, </a:t>
            </a:r>
            <a:r>
              <a:rPr lang="es-ES" dirty="0" err="1"/>
              <a:t>resulting</a:t>
            </a:r>
            <a:r>
              <a:rPr lang="es-ES" dirty="0"/>
              <a:t> in </a:t>
            </a:r>
            <a:r>
              <a:rPr lang="es-ES" dirty="0" err="1"/>
              <a:t>an</a:t>
            </a:r>
            <a:r>
              <a:rPr lang="es-ES" dirty="0"/>
              <a:t> array </a:t>
            </a:r>
            <a:r>
              <a:rPr lang="es-ES" dirty="0" err="1"/>
              <a:t>of</a:t>
            </a:r>
            <a:r>
              <a:rPr lang="es-ES" dirty="0"/>
              <a:t> </a:t>
            </a:r>
            <a:r>
              <a:rPr lang="es-ES" dirty="0" err="1"/>
              <a:t>strings</a:t>
            </a:r>
            <a:r>
              <a:rPr lang="es-ES" dirty="0"/>
              <a:t>.</a:t>
            </a:r>
          </a:p>
          <a:p>
            <a:endParaRPr lang="es-ES" dirty="0"/>
          </a:p>
          <a:p>
            <a:r>
              <a:rPr lang="es-ES" dirty="0" err="1"/>
              <a:t>GermanCM</a:t>
            </a:r>
            <a:r>
              <a:rPr lang="es-ES" dirty="0"/>
              <a:t>: </a:t>
            </a:r>
            <a:r>
              <a:rPr lang="es-ES" dirty="0" err="1"/>
              <a:t>which</a:t>
            </a:r>
            <a:r>
              <a:rPr lang="es-ES" dirty="0"/>
              <a:t> </a:t>
            </a:r>
            <a:r>
              <a:rPr lang="es-ES" dirty="0" err="1"/>
              <a:t>type</a:t>
            </a:r>
            <a:r>
              <a:rPr lang="es-ES" dirty="0"/>
              <a:t> </a:t>
            </a:r>
            <a:r>
              <a:rPr lang="es-ES" dirty="0" err="1"/>
              <a:t>of</a:t>
            </a:r>
            <a:r>
              <a:rPr lang="es-ES" dirty="0"/>
              <a:t> </a:t>
            </a:r>
            <a:r>
              <a:rPr lang="es-ES" dirty="0" err="1"/>
              <a:t>object</a:t>
            </a:r>
            <a:r>
              <a:rPr lang="es-ES" dirty="0"/>
              <a:t> </a:t>
            </a:r>
            <a:r>
              <a:rPr lang="es-ES" dirty="0" err="1"/>
              <a:t>does</a:t>
            </a:r>
            <a:r>
              <a:rPr lang="es-ES" dirty="0"/>
              <a:t> </a:t>
            </a:r>
            <a:r>
              <a:rPr lang="es-ES" dirty="0" err="1"/>
              <a:t>keras.utils.text_dataset_from_directory</a:t>
            </a:r>
            <a:r>
              <a:rPr lang="es-ES" dirty="0"/>
              <a:t> </a:t>
            </a:r>
            <a:r>
              <a:rPr lang="es-ES" dirty="0" err="1"/>
              <a:t>return</a:t>
            </a:r>
            <a:r>
              <a:rPr lang="es-ES" dirty="0"/>
              <a:t>?</a:t>
            </a:r>
          </a:p>
          <a:p>
            <a:endParaRPr lang="es-ES" dirty="0"/>
          </a:p>
          <a:p>
            <a:r>
              <a:rPr lang="es-ES" dirty="0"/>
              <a:t>GitHub </a:t>
            </a:r>
            <a:r>
              <a:rPr lang="es-ES" dirty="0" err="1"/>
              <a:t>Copilot</a:t>
            </a:r>
            <a:r>
              <a:rPr lang="es-ES" dirty="0"/>
              <a:t>: </a:t>
            </a:r>
            <a:r>
              <a:rPr lang="es-ES" dirty="0" err="1"/>
              <a:t>The</a:t>
            </a:r>
            <a:r>
              <a:rPr lang="es-ES" dirty="0"/>
              <a:t> `</a:t>
            </a:r>
            <a:r>
              <a:rPr lang="es-ES" dirty="0" err="1"/>
              <a:t>keras.utils.text_dataset_from_directory</a:t>
            </a:r>
            <a:r>
              <a:rPr lang="es-ES" dirty="0"/>
              <a:t>` </a:t>
            </a:r>
            <a:r>
              <a:rPr lang="es-ES" dirty="0" err="1"/>
              <a:t>function</a:t>
            </a:r>
            <a:r>
              <a:rPr lang="es-ES" dirty="0"/>
              <a:t> </a:t>
            </a:r>
            <a:r>
              <a:rPr lang="es-ES" dirty="0" err="1"/>
              <a:t>returns</a:t>
            </a:r>
            <a:r>
              <a:rPr lang="es-ES" dirty="0"/>
              <a:t> a `</a:t>
            </a:r>
            <a:r>
              <a:rPr lang="es-ES" dirty="0" err="1"/>
              <a:t>tf.data.Dataset</a:t>
            </a:r>
            <a:r>
              <a:rPr lang="es-ES" dirty="0"/>
              <a:t>` </a:t>
            </a:r>
            <a:r>
              <a:rPr lang="es-ES" dirty="0" err="1"/>
              <a:t>object</a:t>
            </a:r>
            <a:r>
              <a:rPr lang="es-ES" dirty="0"/>
              <a:t>. </a:t>
            </a:r>
            <a:r>
              <a:rPr lang="es-ES" dirty="0" err="1"/>
              <a:t>This</a:t>
            </a:r>
            <a:r>
              <a:rPr lang="es-ES" dirty="0"/>
              <a:t> </a:t>
            </a:r>
            <a:r>
              <a:rPr lang="es-ES" dirty="0" err="1"/>
              <a:t>object</a:t>
            </a:r>
            <a:r>
              <a:rPr lang="es-ES" dirty="0"/>
              <a:t> </a:t>
            </a:r>
            <a:r>
              <a:rPr lang="es-ES" dirty="0" err="1"/>
              <a:t>is</a:t>
            </a:r>
            <a:r>
              <a:rPr lang="es-ES" dirty="0"/>
              <a:t> </a:t>
            </a:r>
            <a:r>
              <a:rPr lang="es-ES" dirty="0" err="1"/>
              <a:t>part</a:t>
            </a:r>
            <a:r>
              <a:rPr lang="es-ES" dirty="0"/>
              <a:t> </a:t>
            </a:r>
            <a:r>
              <a:rPr lang="es-ES" dirty="0" err="1"/>
              <a:t>of</a:t>
            </a:r>
            <a:r>
              <a:rPr lang="es-ES" dirty="0"/>
              <a:t> </a:t>
            </a:r>
            <a:r>
              <a:rPr lang="es-ES" dirty="0" err="1"/>
              <a:t>the</a:t>
            </a:r>
            <a:r>
              <a:rPr lang="es-ES" dirty="0"/>
              <a:t> </a:t>
            </a:r>
            <a:r>
              <a:rPr lang="es-ES" dirty="0" err="1"/>
              <a:t>TensorFlow</a:t>
            </a:r>
            <a:r>
              <a:rPr lang="es-ES" dirty="0"/>
              <a:t> </a:t>
            </a:r>
            <a:r>
              <a:rPr lang="es-ES" dirty="0" err="1"/>
              <a:t>library</a:t>
            </a:r>
            <a:r>
              <a:rPr lang="es-ES" dirty="0"/>
              <a:t> and </a:t>
            </a:r>
            <a:r>
              <a:rPr lang="es-ES" dirty="0" err="1"/>
              <a:t>is</a:t>
            </a:r>
            <a:r>
              <a:rPr lang="es-ES" dirty="0"/>
              <a:t> </a:t>
            </a:r>
            <a:r>
              <a:rPr lang="es-ES" dirty="0" err="1"/>
              <a:t>commonly</a:t>
            </a:r>
            <a:r>
              <a:rPr lang="es-ES" dirty="0"/>
              <a:t> </a:t>
            </a:r>
            <a:r>
              <a:rPr lang="es-ES" dirty="0" err="1"/>
              <a:t>used</a:t>
            </a:r>
            <a:r>
              <a:rPr lang="es-ES" dirty="0"/>
              <a:t> </a:t>
            </a:r>
            <a:r>
              <a:rPr lang="es-ES" dirty="0" err="1"/>
              <a:t>for</a:t>
            </a:r>
            <a:r>
              <a:rPr lang="es-ES" dirty="0"/>
              <a:t> </a:t>
            </a:r>
            <a:r>
              <a:rPr lang="es-ES" dirty="0" err="1"/>
              <a:t>handling</a:t>
            </a:r>
            <a:r>
              <a:rPr lang="es-ES" dirty="0"/>
              <a:t> and </a:t>
            </a:r>
            <a:r>
              <a:rPr lang="es-ES" dirty="0" err="1"/>
              <a:t>preprocessing</a:t>
            </a:r>
            <a:r>
              <a:rPr lang="es-ES" dirty="0"/>
              <a:t> data in machine </a:t>
            </a:r>
            <a:r>
              <a:rPr lang="es-ES" dirty="0" err="1"/>
              <a:t>learning</a:t>
            </a:r>
            <a:r>
              <a:rPr lang="es-ES" dirty="0"/>
              <a:t> </a:t>
            </a:r>
            <a:r>
              <a:rPr lang="es-ES" dirty="0" err="1"/>
              <a:t>tasks</a:t>
            </a:r>
            <a:r>
              <a:rPr lang="es-ES" dirty="0"/>
              <a:t>. </a:t>
            </a:r>
            <a:r>
              <a:rPr lang="es-ES" dirty="0" err="1"/>
              <a:t>The</a:t>
            </a:r>
            <a:r>
              <a:rPr lang="es-ES" dirty="0"/>
              <a:t> `</a:t>
            </a:r>
            <a:r>
              <a:rPr lang="es-ES" dirty="0" err="1"/>
              <a:t>tf.data.Dataset</a:t>
            </a:r>
            <a:r>
              <a:rPr lang="es-ES" dirty="0"/>
              <a:t>` </a:t>
            </a:r>
            <a:r>
              <a:rPr lang="es-ES" dirty="0" err="1"/>
              <a:t>object</a:t>
            </a:r>
            <a:r>
              <a:rPr lang="es-ES" dirty="0"/>
              <a:t> </a:t>
            </a:r>
            <a:r>
              <a:rPr lang="es-ES" dirty="0" err="1"/>
              <a:t>provides</a:t>
            </a:r>
            <a:r>
              <a:rPr lang="es-ES" dirty="0"/>
              <a:t> </a:t>
            </a:r>
            <a:r>
              <a:rPr lang="es-ES" dirty="0" err="1"/>
              <a:t>an</a:t>
            </a:r>
            <a:r>
              <a:rPr lang="es-ES" dirty="0"/>
              <a:t> </a:t>
            </a:r>
            <a:r>
              <a:rPr lang="es-ES" dirty="0" err="1"/>
              <a:t>efficient</a:t>
            </a:r>
            <a:r>
              <a:rPr lang="es-ES" dirty="0"/>
              <a:t> </a:t>
            </a:r>
            <a:r>
              <a:rPr lang="es-ES" dirty="0" err="1"/>
              <a:t>way</a:t>
            </a:r>
            <a:r>
              <a:rPr lang="es-ES" dirty="0"/>
              <a:t> </a:t>
            </a:r>
            <a:r>
              <a:rPr lang="es-ES" dirty="0" err="1"/>
              <a:t>to</a:t>
            </a:r>
            <a:r>
              <a:rPr lang="es-ES" dirty="0"/>
              <a:t> </a:t>
            </a:r>
            <a:r>
              <a:rPr lang="es-ES" dirty="0" err="1"/>
              <a:t>represent</a:t>
            </a:r>
            <a:r>
              <a:rPr lang="es-ES" dirty="0"/>
              <a:t> and </a:t>
            </a:r>
            <a:r>
              <a:rPr lang="es-ES" dirty="0" err="1"/>
              <a:t>manipulate</a:t>
            </a:r>
            <a:r>
              <a:rPr lang="es-ES" dirty="0"/>
              <a:t> </a:t>
            </a:r>
            <a:r>
              <a:rPr lang="es-ES" dirty="0" err="1"/>
              <a:t>large</a:t>
            </a:r>
            <a:r>
              <a:rPr lang="es-ES" dirty="0"/>
              <a:t> </a:t>
            </a:r>
            <a:r>
              <a:rPr lang="es-ES" dirty="0" err="1"/>
              <a:t>datasets</a:t>
            </a:r>
            <a:r>
              <a:rPr lang="es-ES" dirty="0"/>
              <a:t>, </a:t>
            </a:r>
            <a:r>
              <a:rPr lang="es-ES" dirty="0" err="1"/>
              <a:t>making</a:t>
            </a:r>
            <a:r>
              <a:rPr lang="es-ES" dirty="0"/>
              <a:t> </a:t>
            </a:r>
            <a:r>
              <a:rPr lang="es-ES" dirty="0" err="1"/>
              <a:t>it</a:t>
            </a:r>
            <a:r>
              <a:rPr lang="es-ES" dirty="0"/>
              <a:t> </a:t>
            </a:r>
            <a:r>
              <a:rPr lang="es-ES" dirty="0" err="1"/>
              <a:t>suitable</a:t>
            </a:r>
            <a:r>
              <a:rPr lang="es-ES" dirty="0"/>
              <a:t> </a:t>
            </a:r>
            <a:r>
              <a:rPr lang="es-ES" dirty="0" err="1"/>
              <a:t>for</a:t>
            </a:r>
            <a:r>
              <a:rPr lang="es-ES" dirty="0"/>
              <a:t> training </a:t>
            </a:r>
            <a:r>
              <a:rPr lang="es-ES" dirty="0" err="1"/>
              <a:t>models</a:t>
            </a:r>
            <a:r>
              <a:rPr lang="es-ES" dirty="0"/>
              <a:t> </a:t>
            </a:r>
            <a:r>
              <a:rPr lang="es-ES" dirty="0" err="1"/>
              <a:t>with</a:t>
            </a:r>
            <a:r>
              <a:rPr lang="es-ES" dirty="0"/>
              <a:t> </a:t>
            </a:r>
            <a:r>
              <a:rPr lang="es-ES" dirty="0" err="1"/>
              <a:t>text</a:t>
            </a:r>
            <a:r>
              <a:rPr lang="es-ES" dirty="0"/>
              <a:t> data.</a:t>
            </a:r>
          </a:p>
          <a:p>
            <a:endParaRPr lang="es-ES" dirty="0"/>
          </a:p>
          <a:p>
            <a:r>
              <a:rPr lang="es-ES" dirty="0" err="1"/>
              <a:t>GermanCM</a:t>
            </a:r>
            <a:r>
              <a:rPr lang="es-ES" dirty="0"/>
              <a:t>: </a:t>
            </a:r>
            <a:r>
              <a:rPr lang="es-ES" dirty="0" err="1"/>
              <a:t>how</a:t>
            </a:r>
            <a:r>
              <a:rPr lang="es-ES" dirty="0"/>
              <a:t> can I </a:t>
            </a:r>
            <a:r>
              <a:rPr lang="es-ES" dirty="0" err="1"/>
              <a:t>fix</a:t>
            </a:r>
            <a:r>
              <a:rPr lang="es-ES" dirty="0"/>
              <a:t> </a:t>
            </a:r>
            <a:r>
              <a:rPr lang="es-ES" dirty="0" err="1"/>
              <a:t>it</a:t>
            </a:r>
            <a:r>
              <a:rPr lang="es-ES" dirty="0"/>
              <a:t> in </a:t>
            </a:r>
            <a:r>
              <a:rPr lang="es-ES" dirty="0" err="1"/>
              <a:t>tensorflow</a:t>
            </a:r>
            <a:r>
              <a:rPr lang="es-ES" dirty="0"/>
              <a:t>? </a:t>
            </a:r>
            <a:r>
              <a:rPr lang="es-ES" dirty="0" err="1"/>
              <a:t>alueError</a:t>
            </a:r>
            <a:r>
              <a:rPr lang="es-ES" dirty="0"/>
              <a:t>: Data </a:t>
            </a:r>
            <a:r>
              <a:rPr lang="es-ES" dirty="0" err="1"/>
              <a:t>cardinality</a:t>
            </a:r>
            <a:r>
              <a:rPr lang="es-ES" dirty="0"/>
              <a:t> </a:t>
            </a:r>
            <a:r>
              <a:rPr lang="es-ES" dirty="0" err="1"/>
              <a:t>is</a:t>
            </a:r>
            <a:r>
              <a:rPr lang="es-ES" dirty="0"/>
              <a:t> </a:t>
            </a:r>
            <a:r>
              <a:rPr lang="es-ES" dirty="0" err="1"/>
              <a:t>ambiguous</a:t>
            </a:r>
            <a:endParaRPr lang="es-ES" dirty="0"/>
          </a:p>
          <a:p>
            <a:endParaRPr lang="es-ES" dirty="0"/>
          </a:p>
          <a:p>
            <a:r>
              <a:rPr lang="es-ES" dirty="0"/>
              <a:t>GitHub </a:t>
            </a:r>
            <a:r>
              <a:rPr lang="es-ES" dirty="0" err="1"/>
              <a:t>Copilot</a:t>
            </a:r>
            <a:r>
              <a:rPr lang="es-ES" dirty="0"/>
              <a:t>: </a:t>
            </a:r>
            <a:r>
              <a:rPr lang="es-ES" dirty="0" err="1"/>
              <a:t>The</a:t>
            </a:r>
            <a:r>
              <a:rPr lang="es-ES" dirty="0"/>
              <a:t> "</a:t>
            </a:r>
            <a:r>
              <a:rPr lang="es-ES" dirty="0" err="1"/>
              <a:t>ValueError</a:t>
            </a:r>
            <a:r>
              <a:rPr lang="es-ES" dirty="0"/>
              <a:t>: Data </a:t>
            </a:r>
            <a:r>
              <a:rPr lang="es-ES" dirty="0" err="1"/>
              <a:t>cardinality</a:t>
            </a:r>
            <a:r>
              <a:rPr lang="es-ES" dirty="0"/>
              <a:t> </a:t>
            </a:r>
            <a:r>
              <a:rPr lang="es-ES" dirty="0" err="1"/>
              <a:t>is</a:t>
            </a:r>
            <a:r>
              <a:rPr lang="es-ES" dirty="0"/>
              <a:t> </a:t>
            </a:r>
            <a:r>
              <a:rPr lang="es-ES" dirty="0" err="1"/>
              <a:t>ambiguous</a:t>
            </a:r>
            <a:r>
              <a:rPr lang="es-ES" dirty="0"/>
              <a:t>" error </a:t>
            </a:r>
            <a:r>
              <a:rPr lang="es-ES" dirty="0" err="1"/>
              <a:t>typically</a:t>
            </a:r>
            <a:r>
              <a:rPr lang="es-ES" dirty="0"/>
              <a:t> </a:t>
            </a:r>
            <a:r>
              <a:rPr lang="es-ES" dirty="0" err="1"/>
              <a:t>occurs</a:t>
            </a:r>
            <a:r>
              <a:rPr lang="es-ES" dirty="0"/>
              <a:t> </a:t>
            </a:r>
            <a:r>
              <a:rPr lang="es-ES" dirty="0" err="1"/>
              <a:t>when</a:t>
            </a:r>
            <a:r>
              <a:rPr lang="es-ES" dirty="0"/>
              <a:t> </a:t>
            </a:r>
            <a:r>
              <a:rPr lang="es-ES" dirty="0" err="1"/>
              <a:t>the</a:t>
            </a:r>
            <a:r>
              <a:rPr lang="es-ES" dirty="0"/>
              <a:t> </a:t>
            </a:r>
            <a:r>
              <a:rPr lang="es-ES" dirty="0" err="1"/>
              <a:t>dataset</a:t>
            </a:r>
            <a:r>
              <a:rPr lang="es-ES" dirty="0"/>
              <a:t> </a:t>
            </a:r>
            <a:r>
              <a:rPr lang="es-ES" dirty="0" err="1"/>
              <a:t>provided</a:t>
            </a:r>
            <a:r>
              <a:rPr lang="es-ES" dirty="0"/>
              <a:t> </a:t>
            </a:r>
            <a:r>
              <a:rPr lang="es-ES" dirty="0" err="1"/>
              <a:t>to</a:t>
            </a:r>
            <a:r>
              <a:rPr lang="es-ES" dirty="0"/>
              <a:t> </a:t>
            </a:r>
            <a:r>
              <a:rPr lang="es-ES" dirty="0" err="1"/>
              <a:t>the</a:t>
            </a:r>
            <a:r>
              <a:rPr lang="es-ES" dirty="0"/>
              <a:t> `</a:t>
            </a:r>
            <a:r>
              <a:rPr lang="es-ES" dirty="0" err="1"/>
              <a:t>fit</a:t>
            </a:r>
            <a:r>
              <a:rPr lang="es-ES" dirty="0"/>
              <a:t>()` </a:t>
            </a:r>
            <a:r>
              <a:rPr lang="es-ES" dirty="0" err="1"/>
              <a:t>method</a:t>
            </a:r>
            <a:r>
              <a:rPr lang="es-ES" dirty="0"/>
              <a:t> in </a:t>
            </a:r>
            <a:r>
              <a:rPr lang="es-ES" dirty="0" err="1"/>
              <a:t>TensorFlow</a:t>
            </a:r>
            <a:r>
              <a:rPr lang="es-ES" dirty="0"/>
              <a:t> has </a:t>
            </a:r>
            <a:r>
              <a:rPr lang="es-ES" dirty="0" err="1"/>
              <a:t>an</a:t>
            </a:r>
            <a:r>
              <a:rPr lang="es-ES" dirty="0"/>
              <a:t> </a:t>
            </a:r>
            <a:r>
              <a:rPr lang="es-ES" dirty="0" err="1"/>
              <a:t>ambiguous</a:t>
            </a:r>
            <a:r>
              <a:rPr lang="es-ES" dirty="0"/>
              <a:t> </a:t>
            </a:r>
            <a:r>
              <a:rPr lang="es-ES" dirty="0" err="1"/>
              <a:t>or</a:t>
            </a:r>
            <a:r>
              <a:rPr lang="es-ES" dirty="0"/>
              <a:t> </a:t>
            </a:r>
            <a:r>
              <a:rPr lang="es-ES" dirty="0" err="1"/>
              <a:t>inconsistent</a:t>
            </a:r>
            <a:r>
              <a:rPr lang="es-ES" dirty="0"/>
              <a:t> </a:t>
            </a:r>
            <a:r>
              <a:rPr lang="es-ES" dirty="0" err="1"/>
              <a:t>number</a:t>
            </a:r>
            <a:r>
              <a:rPr lang="es-ES" dirty="0"/>
              <a:t> </a:t>
            </a:r>
            <a:r>
              <a:rPr lang="es-ES" dirty="0" err="1"/>
              <a:t>of</a:t>
            </a:r>
            <a:r>
              <a:rPr lang="es-ES" dirty="0"/>
              <a:t> </a:t>
            </a:r>
            <a:r>
              <a:rPr lang="es-ES" dirty="0" err="1"/>
              <a:t>samples</a:t>
            </a:r>
            <a:r>
              <a:rPr lang="es-ES" dirty="0"/>
              <a:t>. </a:t>
            </a:r>
            <a:r>
              <a:rPr lang="es-ES" dirty="0" err="1"/>
              <a:t>This</a:t>
            </a:r>
            <a:r>
              <a:rPr lang="es-ES" dirty="0"/>
              <a:t> error can </a:t>
            </a:r>
            <a:r>
              <a:rPr lang="es-ES" dirty="0" err="1"/>
              <a:t>happen</a:t>
            </a:r>
            <a:r>
              <a:rPr lang="es-ES" dirty="0"/>
              <a:t> </a:t>
            </a:r>
            <a:r>
              <a:rPr lang="es-ES" dirty="0" err="1"/>
              <a:t>if</a:t>
            </a:r>
            <a:r>
              <a:rPr lang="es-ES" dirty="0"/>
              <a:t> </a:t>
            </a:r>
            <a:r>
              <a:rPr lang="es-ES" dirty="0" err="1"/>
              <a:t>the</a:t>
            </a:r>
            <a:r>
              <a:rPr lang="es-ES" dirty="0"/>
              <a:t> </a:t>
            </a:r>
            <a:r>
              <a:rPr lang="es-ES" dirty="0" err="1"/>
              <a:t>dataset</a:t>
            </a:r>
            <a:r>
              <a:rPr lang="es-ES" dirty="0"/>
              <a:t> </a:t>
            </a:r>
            <a:r>
              <a:rPr lang="es-ES" dirty="0" err="1"/>
              <a:t>contains</a:t>
            </a:r>
            <a:r>
              <a:rPr lang="es-ES" dirty="0"/>
              <a:t> </a:t>
            </a:r>
            <a:r>
              <a:rPr lang="es-ES" dirty="0" err="1"/>
              <a:t>batches</a:t>
            </a:r>
            <a:r>
              <a:rPr lang="es-ES" dirty="0"/>
              <a:t> </a:t>
            </a:r>
            <a:r>
              <a:rPr lang="es-ES" dirty="0" err="1"/>
              <a:t>with</a:t>
            </a:r>
            <a:r>
              <a:rPr lang="es-ES" dirty="0"/>
              <a:t> </a:t>
            </a:r>
            <a:r>
              <a:rPr lang="es-ES" dirty="0" err="1"/>
              <a:t>different</a:t>
            </a:r>
            <a:r>
              <a:rPr lang="es-ES" dirty="0"/>
              <a:t> </a:t>
            </a:r>
            <a:r>
              <a:rPr lang="es-ES" dirty="0" err="1"/>
              <a:t>sizes</a:t>
            </a:r>
            <a:r>
              <a:rPr lang="es-ES" dirty="0"/>
              <a:t> </a:t>
            </a:r>
            <a:r>
              <a:rPr lang="es-ES" dirty="0" err="1"/>
              <a:t>or</a:t>
            </a:r>
            <a:r>
              <a:rPr lang="es-ES" dirty="0"/>
              <a:t> </a:t>
            </a:r>
            <a:r>
              <a:rPr lang="es-ES" dirty="0" err="1"/>
              <a:t>if</a:t>
            </a:r>
            <a:r>
              <a:rPr lang="es-ES" dirty="0"/>
              <a:t> </a:t>
            </a:r>
            <a:r>
              <a:rPr lang="es-ES" dirty="0" err="1"/>
              <a:t>the</a:t>
            </a:r>
            <a:r>
              <a:rPr lang="es-ES" dirty="0"/>
              <a:t> </a:t>
            </a:r>
            <a:r>
              <a:rPr lang="es-ES" dirty="0" err="1"/>
              <a:t>dataset</a:t>
            </a:r>
            <a:r>
              <a:rPr lang="es-ES" dirty="0"/>
              <a:t> </a:t>
            </a:r>
            <a:r>
              <a:rPr lang="es-ES" dirty="0" err="1"/>
              <a:t>size</a:t>
            </a:r>
            <a:r>
              <a:rPr lang="es-ES" dirty="0"/>
              <a:t> </a:t>
            </a:r>
            <a:r>
              <a:rPr lang="es-ES" dirty="0" err="1"/>
              <a:t>is</a:t>
            </a:r>
            <a:r>
              <a:rPr lang="es-ES" dirty="0"/>
              <a:t> </a:t>
            </a:r>
            <a:r>
              <a:rPr lang="es-ES" dirty="0" err="1"/>
              <a:t>not</a:t>
            </a:r>
            <a:r>
              <a:rPr lang="es-ES" dirty="0"/>
              <a:t> divisible </a:t>
            </a:r>
            <a:r>
              <a:rPr lang="es-ES" dirty="0" err="1"/>
              <a:t>by</a:t>
            </a:r>
            <a:r>
              <a:rPr lang="es-ES" dirty="0"/>
              <a:t> </a:t>
            </a:r>
            <a:r>
              <a:rPr lang="es-ES" dirty="0" err="1"/>
              <a:t>the</a:t>
            </a:r>
            <a:r>
              <a:rPr lang="es-ES" dirty="0"/>
              <a:t> </a:t>
            </a:r>
            <a:r>
              <a:rPr lang="es-ES" dirty="0" err="1"/>
              <a:t>batch</a:t>
            </a:r>
            <a:r>
              <a:rPr lang="es-ES" dirty="0"/>
              <a:t> </a:t>
            </a:r>
            <a:r>
              <a:rPr lang="es-ES" dirty="0" err="1"/>
              <a:t>size</a:t>
            </a:r>
            <a:r>
              <a:rPr lang="es-ES" dirty="0"/>
              <a:t>.</a:t>
            </a:r>
          </a:p>
          <a:p>
            <a:endParaRPr lang="es-ES" dirty="0"/>
          </a:p>
          <a:p>
            <a:r>
              <a:rPr lang="es-ES" dirty="0" err="1"/>
              <a:t>To</a:t>
            </a:r>
            <a:r>
              <a:rPr lang="es-ES" dirty="0"/>
              <a:t> </a:t>
            </a:r>
            <a:r>
              <a:rPr lang="es-ES" dirty="0" err="1"/>
              <a:t>fix</a:t>
            </a:r>
            <a:r>
              <a:rPr lang="es-ES" dirty="0"/>
              <a:t> </a:t>
            </a:r>
            <a:r>
              <a:rPr lang="es-ES" dirty="0" err="1"/>
              <a:t>this</a:t>
            </a:r>
            <a:r>
              <a:rPr lang="es-ES" dirty="0"/>
              <a:t> </a:t>
            </a:r>
            <a:r>
              <a:rPr lang="es-ES" dirty="0" err="1"/>
              <a:t>issue</a:t>
            </a:r>
            <a:r>
              <a:rPr lang="es-ES" dirty="0"/>
              <a:t>, </a:t>
            </a:r>
            <a:r>
              <a:rPr lang="es-ES" dirty="0" err="1"/>
              <a:t>you</a:t>
            </a:r>
            <a:r>
              <a:rPr lang="es-ES" dirty="0"/>
              <a:t> can try </a:t>
            </a:r>
            <a:r>
              <a:rPr lang="es-ES" dirty="0" err="1"/>
              <a:t>the</a:t>
            </a:r>
            <a:r>
              <a:rPr lang="es-ES" dirty="0"/>
              <a:t> </a:t>
            </a:r>
            <a:r>
              <a:rPr lang="es-ES" dirty="0" err="1"/>
              <a:t>following</a:t>
            </a:r>
            <a:r>
              <a:rPr lang="es-ES" dirty="0"/>
              <a:t> </a:t>
            </a:r>
            <a:r>
              <a:rPr lang="es-ES" dirty="0" err="1"/>
              <a:t>steps</a:t>
            </a:r>
            <a:r>
              <a:rPr lang="es-ES" dirty="0"/>
              <a:t>:</a:t>
            </a:r>
          </a:p>
          <a:p>
            <a:endParaRPr lang="es-ES" dirty="0"/>
          </a:p>
          <a:p>
            <a:r>
              <a:rPr lang="es-ES" dirty="0"/>
              <a:t>1. </a:t>
            </a:r>
            <a:r>
              <a:rPr lang="es-ES" dirty="0" err="1"/>
              <a:t>Ensure</a:t>
            </a:r>
            <a:r>
              <a:rPr lang="es-ES" dirty="0"/>
              <a:t> </a:t>
            </a:r>
            <a:r>
              <a:rPr lang="es-ES" dirty="0" err="1"/>
              <a:t>that</a:t>
            </a:r>
            <a:r>
              <a:rPr lang="es-ES" dirty="0"/>
              <a:t> </a:t>
            </a:r>
            <a:r>
              <a:rPr lang="es-ES" dirty="0" err="1"/>
              <a:t>your</a:t>
            </a:r>
            <a:r>
              <a:rPr lang="es-ES" dirty="0"/>
              <a:t> training, </a:t>
            </a:r>
            <a:r>
              <a:rPr lang="es-ES" dirty="0" err="1"/>
              <a:t>validation</a:t>
            </a:r>
            <a:r>
              <a:rPr lang="es-ES" dirty="0"/>
              <a:t>, and test </a:t>
            </a:r>
            <a:r>
              <a:rPr lang="es-ES" dirty="0" err="1"/>
              <a:t>datasets</a:t>
            </a:r>
            <a:r>
              <a:rPr lang="es-ES" dirty="0"/>
              <a:t> </a:t>
            </a:r>
            <a:r>
              <a:rPr lang="es-ES" dirty="0" err="1"/>
              <a:t>have</a:t>
            </a:r>
            <a:r>
              <a:rPr lang="es-ES" dirty="0"/>
              <a:t> </a:t>
            </a:r>
            <a:r>
              <a:rPr lang="es-ES" dirty="0" err="1"/>
              <a:t>consistent</a:t>
            </a:r>
            <a:r>
              <a:rPr lang="es-ES" dirty="0"/>
              <a:t> </a:t>
            </a:r>
            <a:r>
              <a:rPr lang="es-ES" dirty="0" err="1"/>
              <a:t>batch</a:t>
            </a:r>
            <a:r>
              <a:rPr lang="es-ES" dirty="0"/>
              <a:t> </a:t>
            </a:r>
            <a:r>
              <a:rPr lang="es-ES" dirty="0" err="1"/>
              <a:t>sizes</a:t>
            </a:r>
            <a:r>
              <a:rPr lang="es-ES" dirty="0"/>
              <a:t>. </a:t>
            </a:r>
            <a:r>
              <a:rPr lang="es-ES" dirty="0" err="1"/>
              <a:t>You</a:t>
            </a:r>
            <a:r>
              <a:rPr lang="es-ES" dirty="0"/>
              <a:t> can use </a:t>
            </a:r>
            <a:r>
              <a:rPr lang="es-ES" dirty="0" err="1"/>
              <a:t>the</a:t>
            </a:r>
            <a:r>
              <a:rPr lang="es-ES" dirty="0"/>
              <a:t> `</a:t>
            </a:r>
            <a:r>
              <a:rPr lang="es-ES" dirty="0" err="1"/>
              <a:t>batch</a:t>
            </a:r>
            <a:r>
              <a:rPr lang="es-ES" dirty="0"/>
              <a:t>()` </a:t>
            </a:r>
            <a:r>
              <a:rPr lang="es-ES" dirty="0" err="1"/>
              <a:t>method</a:t>
            </a:r>
            <a:r>
              <a:rPr lang="es-ES" dirty="0"/>
              <a:t> </a:t>
            </a:r>
            <a:r>
              <a:rPr lang="es-ES" dirty="0" err="1"/>
              <a:t>to</a:t>
            </a:r>
            <a:r>
              <a:rPr lang="es-ES" dirty="0"/>
              <a:t> </a:t>
            </a:r>
            <a:r>
              <a:rPr lang="es-ES" dirty="0" err="1"/>
              <a:t>specify</a:t>
            </a:r>
            <a:r>
              <a:rPr lang="es-ES" dirty="0"/>
              <a:t> </a:t>
            </a:r>
            <a:r>
              <a:rPr lang="es-ES" dirty="0" err="1"/>
              <a:t>the</a:t>
            </a:r>
            <a:r>
              <a:rPr lang="es-ES" dirty="0"/>
              <a:t> </a:t>
            </a:r>
            <a:r>
              <a:rPr lang="es-ES" dirty="0" err="1"/>
              <a:t>batch</a:t>
            </a:r>
            <a:r>
              <a:rPr lang="es-ES" dirty="0"/>
              <a:t> </a:t>
            </a:r>
            <a:r>
              <a:rPr lang="es-ES" dirty="0" err="1"/>
              <a:t>size</a:t>
            </a:r>
            <a:r>
              <a:rPr lang="es-ES" dirty="0"/>
              <a:t> </a:t>
            </a:r>
            <a:r>
              <a:rPr lang="es-ES" dirty="0" err="1"/>
              <a:t>when</a:t>
            </a:r>
            <a:r>
              <a:rPr lang="es-ES" dirty="0"/>
              <a:t> </a:t>
            </a:r>
            <a:r>
              <a:rPr lang="es-ES" dirty="0" err="1"/>
              <a:t>creating</a:t>
            </a:r>
            <a:r>
              <a:rPr lang="es-ES" dirty="0"/>
              <a:t> </a:t>
            </a:r>
            <a:r>
              <a:rPr lang="es-ES" dirty="0" err="1"/>
              <a:t>the</a:t>
            </a:r>
            <a:r>
              <a:rPr lang="es-ES" dirty="0"/>
              <a:t> </a:t>
            </a:r>
            <a:r>
              <a:rPr lang="es-ES" dirty="0" err="1"/>
              <a:t>datasets</a:t>
            </a:r>
            <a:r>
              <a:rPr lang="es-ES" dirty="0"/>
              <a:t>.</a:t>
            </a:r>
          </a:p>
          <a:p>
            <a:endParaRPr lang="es-ES" dirty="0"/>
          </a:p>
          <a:p>
            <a:r>
              <a:rPr lang="es-ES" dirty="0"/>
              <a:t>2. </a:t>
            </a:r>
            <a:r>
              <a:rPr lang="es-ES" dirty="0" err="1"/>
              <a:t>Verify</a:t>
            </a:r>
            <a:r>
              <a:rPr lang="es-ES" dirty="0"/>
              <a:t> </a:t>
            </a:r>
            <a:r>
              <a:rPr lang="es-ES" dirty="0" err="1"/>
              <a:t>that</a:t>
            </a:r>
            <a:r>
              <a:rPr lang="es-ES" dirty="0"/>
              <a:t> </a:t>
            </a:r>
            <a:r>
              <a:rPr lang="es-ES" dirty="0" err="1"/>
              <a:t>the</a:t>
            </a:r>
            <a:r>
              <a:rPr lang="es-ES" dirty="0"/>
              <a:t> </a:t>
            </a:r>
            <a:r>
              <a:rPr lang="es-ES" dirty="0" err="1"/>
              <a:t>number</a:t>
            </a:r>
            <a:r>
              <a:rPr lang="es-ES" dirty="0"/>
              <a:t> </a:t>
            </a:r>
            <a:r>
              <a:rPr lang="es-ES" dirty="0" err="1"/>
              <a:t>of</a:t>
            </a:r>
            <a:r>
              <a:rPr lang="es-ES" dirty="0"/>
              <a:t> </a:t>
            </a:r>
            <a:r>
              <a:rPr lang="es-ES" dirty="0" err="1"/>
              <a:t>samples</a:t>
            </a:r>
            <a:r>
              <a:rPr lang="es-ES" dirty="0"/>
              <a:t> in </a:t>
            </a:r>
            <a:r>
              <a:rPr lang="es-ES" dirty="0" err="1"/>
              <a:t>your</a:t>
            </a:r>
            <a:r>
              <a:rPr lang="es-ES" dirty="0"/>
              <a:t> </a:t>
            </a:r>
            <a:r>
              <a:rPr lang="es-ES" dirty="0" err="1"/>
              <a:t>datasets</a:t>
            </a:r>
            <a:r>
              <a:rPr lang="es-ES" dirty="0"/>
              <a:t> </a:t>
            </a:r>
            <a:r>
              <a:rPr lang="es-ES" dirty="0" err="1"/>
              <a:t>is</a:t>
            </a:r>
            <a:r>
              <a:rPr lang="es-ES" dirty="0"/>
              <a:t> divisible </a:t>
            </a:r>
            <a:r>
              <a:rPr lang="es-ES" dirty="0" err="1"/>
              <a:t>by</a:t>
            </a:r>
            <a:r>
              <a:rPr lang="es-ES" dirty="0"/>
              <a:t> </a:t>
            </a:r>
            <a:r>
              <a:rPr lang="es-ES" dirty="0" err="1"/>
              <a:t>the</a:t>
            </a:r>
            <a:r>
              <a:rPr lang="es-ES" dirty="0"/>
              <a:t> </a:t>
            </a:r>
            <a:r>
              <a:rPr lang="es-ES" dirty="0" err="1"/>
              <a:t>batch</a:t>
            </a:r>
            <a:r>
              <a:rPr lang="es-ES" dirty="0"/>
              <a:t> </a:t>
            </a:r>
            <a:r>
              <a:rPr lang="es-ES" dirty="0" err="1"/>
              <a:t>size</a:t>
            </a:r>
            <a:r>
              <a:rPr lang="es-ES" dirty="0"/>
              <a:t>. </a:t>
            </a:r>
            <a:r>
              <a:rPr lang="es-ES" dirty="0" err="1"/>
              <a:t>If</a:t>
            </a:r>
            <a:r>
              <a:rPr lang="es-ES" dirty="0"/>
              <a:t> </a:t>
            </a:r>
            <a:r>
              <a:rPr lang="es-ES" dirty="0" err="1"/>
              <a:t>not</a:t>
            </a:r>
            <a:r>
              <a:rPr lang="es-ES" dirty="0"/>
              <a:t>, </a:t>
            </a:r>
            <a:r>
              <a:rPr lang="es-ES" dirty="0" err="1"/>
              <a:t>you</a:t>
            </a:r>
            <a:r>
              <a:rPr lang="es-ES" dirty="0"/>
              <a:t> </a:t>
            </a:r>
            <a:r>
              <a:rPr lang="es-ES" dirty="0" err="1"/>
              <a:t>may</a:t>
            </a:r>
            <a:r>
              <a:rPr lang="es-ES" dirty="0"/>
              <a:t> </a:t>
            </a:r>
            <a:r>
              <a:rPr lang="es-ES" dirty="0" err="1"/>
              <a:t>need</a:t>
            </a:r>
            <a:r>
              <a:rPr lang="es-ES" dirty="0"/>
              <a:t> </a:t>
            </a:r>
            <a:r>
              <a:rPr lang="es-ES" dirty="0" err="1"/>
              <a:t>to</a:t>
            </a:r>
            <a:r>
              <a:rPr lang="es-ES" dirty="0"/>
              <a:t> </a:t>
            </a:r>
            <a:r>
              <a:rPr lang="es-ES" dirty="0" err="1"/>
              <a:t>adjust</a:t>
            </a:r>
            <a:r>
              <a:rPr lang="es-ES" dirty="0"/>
              <a:t> </a:t>
            </a:r>
            <a:r>
              <a:rPr lang="es-ES" dirty="0" err="1"/>
              <a:t>the</a:t>
            </a:r>
            <a:r>
              <a:rPr lang="es-ES" dirty="0"/>
              <a:t> </a:t>
            </a:r>
            <a:r>
              <a:rPr lang="es-ES" dirty="0" err="1"/>
              <a:t>dataset</a:t>
            </a:r>
            <a:r>
              <a:rPr lang="es-ES" dirty="0"/>
              <a:t> </a:t>
            </a:r>
            <a:r>
              <a:rPr lang="es-ES" dirty="0" err="1"/>
              <a:t>size</a:t>
            </a:r>
            <a:r>
              <a:rPr lang="es-ES" dirty="0"/>
              <a:t> </a:t>
            </a:r>
            <a:r>
              <a:rPr lang="es-ES" dirty="0" err="1"/>
              <a:t>or</a:t>
            </a:r>
            <a:r>
              <a:rPr lang="es-ES" dirty="0"/>
              <a:t> </a:t>
            </a:r>
            <a:r>
              <a:rPr lang="es-ES" dirty="0" err="1"/>
              <a:t>batch</a:t>
            </a:r>
            <a:r>
              <a:rPr lang="es-ES" dirty="0"/>
              <a:t> </a:t>
            </a:r>
            <a:r>
              <a:rPr lang="es-ES" dirty="0" err="1"/>
              <a:t>size</a:t>
            </a:r>
            <a:r>
              <a:rPr lang="es-ES" dirty="0"/>
              <a:t> </a:t>
            </a:r>
            <a:r>
              <a:rPr lang="es-ES" dirty="0" err="1"/>
              <a:t>to</a:t>
            </a:r>
            <a:r>
              <a:rPr lang="es-ES" dirty="0"/>
              <a:t> </a:t>
            </a:r>
            <a:r>
              <a:rPr lang="es-ES" dirty="0" err="1"/>
              <a:t>ensure</a:t>
            </a:r>
            <a:r>
              <a:rPr lang="es-ES" dirty="0"/>
              <a:t> </a:t>
            </a:r>
            <a:r>
              <a:rPr lang="es-ES" dirty="0" err="1"/>
              <a:t>consistency</a:t>
            </a:r>
            <a:r>
              <a:rPr lang="es-ES" dirty="0"/>
              <a:t>.</a:t>
            </a:r>
          </a:p>
          <a:p>
            <a:endParaRPr lang="es-ES" dirty="0"/>
          </a:p>
          <a:p>
            <a:r>
              <a:rPr lang="es-ES" dirty="0"/>
              <a:t>3. </a:t>
            </a:r>
            <a:r>
              <a:rPr lang="es-ES" dirty="0" err="1"/>
              <a:t>If</a:t>
            </a:r>
            <a:r>
              <a:rPr lang="es-ES" dirty="0"/>
              <a:t> </a:t>
            </a:r>
            <a:r>
              <a:rPr lang="es-ES" dirty="0" err="1"/>
              <a:t>you</a:t>
            </a:r>
            <a:r>
              <a:rPr lang="es-ES" dirty="0"/>
              <a:t> are </a:t>
            </a:r>
            <a:r>
              <a:rPr lang="es-ES" dirty="0" err="1"/>
              <a:t>using</a:t>
            </a:r>
            <a:r>
              <a:rPr lang="es-ES" dirty="0"/>
              <a:t> </a:t>
            </a:r>
            <a:r>
              <a:rPr lang="es-ES" dirty="0" err="1"/>
              <a:t>any</a:t>
            </a:r>
            <a:r>
              <a:rPr lang="es-ES" dirty="0"/>
              <a:t> data </a:t>
            </a:r>
            <a:r>
              <a:rPr lang="es-ES" dirty="0" err="1"/>
              <a:t>augmentation</a:t>
            </a:r>
            <a:r>
              <a:rPr lang="es-ES" dirty="0"/>
              <a:t> </a:t>
            </a:r>
            <a:r>
              <a:rPr lang="es-ES" dirty="0" err="1"/>
              <a:t>techniques</a:t>
            </a:r>
            <a:r>
              <a:rPr lang="es-ES" dirty="0"/>
              <a:t>, </a:t>
            </a:r>
            <a:r>
              <a:rPr lang="es-ES" dirty="0" err="1"/>
              <a:t>make</a:t>
            </a:r>
            <a:r>
              <a:rPr lang="es-ES" dirty="0"/>
              <a:t> </a:t>
            </a:r>
            <a:r>
              <a:rPr lang="es-ES" dirty="0" err="1"/>
              <a:t>sure</a:t>
            </a:r>
            <a:r>
              <a:rPr lang="es-ES" dirty="0"/>
              <a:t> </a:t>
            </a:r>
            <a:r>
              <a:rPr lang="es-ES" dirty="0" err="1"/>
              <a:t>they</a:t>
            </a:r>
            <a:r>
              <a:rPr lang="es-ES" dirty="0"/>
              <a:t> are </a:t>
            </a:r>
            <a:r>
              <a:rPr lang="es-ES" dirty="0" err="1"/>
              <a:t>applied</a:t>
            </a:r>
            <a:r>
              <a:rPr lang="es-ES" dirty="0"/>
              <a:t> </a:t>
            </a:r>
            <a:r>
              <a:rPr lang="es-ES" dirty="0" err="1"/>
              <a:t>consistently</a:t>
            </a:r>
            <a:r>
              <a:rPr lang="es-ES" dirty="0"/>
              <a:t> </a:t>
            </a:r>
            <a:r>
              <a:rPr lang="es-ES" dirty="0" err="1"/>
              <a:t>across</a:t>
            </a:r>
            <a:r>
              <a:rPr lang="es-ES" dirty="0"/>
              <a:t> </a:t>
            </a:r>
            <a:r>
              <a:rPr lang="es-ES" dirty="0" err="1"/>
              <a:t>all</a:t>
            </a:r>
            <a:r>
              <a:rPr lang="es-ES" dirty="0"/>
              <a:t> </a:t>
            </a:r>
            <a:r>
              <a:rPr lang="es-ES" dirty="0" err="1"/>
              <a:t>datasets</a:t>
            </a:r>
            <a:r>
              <a:rPr lang="es-ES" dirty="0"/>
              <a:t>.</a:t>
            </a:r>
          </a:p>
          <a:p>
            <a:endParaRPr lang="es-ES" dirty="0"/>
          </a:p>
          <a:p>
            <a:r>
              <a:rPr lang="es-ES" dirty="0" err="1"/>
              <a:t>Here's</a:t>
            </a:r>
            <a:r>
              <a:rPr lang="es-ES" dirty="0"/>
              <a:t> </a:t>
            </a:r>
            <a:r>
              <a:rPr lang="es-ES" dirty="0" err="1"/>
              <a:t>an</a:t>
            </a:r>
            <a:r>
              <a:rPr lang="es-ES" dirty="0"/>
              <a:t> </a:t>
            </a:r>
            <a:r>
              <a:rPr lang="es-ES" dirty="0" err="1"/>
              <a:t>example</a:t>
            </a:r>
            <a:r>
              <a:rPr lang="es-ES" dirty="0"/>
              <a:t> </a:t>
            </a:r>
            <a:r>
              <a:rPr lang="es-ES" dirty="0" err="1"/>
              <a:t>of</a:t>
            </a:r>
            <a:r>
              <a:rPr lang="es-ES" dirty="0"/>
              <a:t> </a:t>
            </a:r>
            <a:r>
              <a:rPr lang="es-ES" dirty="0" err="1"/>
              <a:t>how</a:t>
            </a:r>
            <a:r>
              <a:rPr lang="es-ES" dirty="0"/>
              <a:t> </a:t>
            </a:r>
            <a:r>
              <a:rPr lang="es-ES" dirty="0" err="1"/>
              <a:t>you</a:t>
            </a:r>
            <a:r>
              <a:rPr lang="es-ES" dirty="0"/>
              <a:t> can </a:t>
            </a:r>
            <a:r>
              <a:rPr lang="es-ES" dirty="0" err="1"/>
              <a:t>modify</a:t>
            </a:r>
            <a:r>
              <a:rPr lang="es-ES" dirty="0"/>
              <a:t> </a:t>
            </a:r>
            <a:r>
              <a:rPr lang="es-ES" dirty="0" err="1"/>
              <a:t>your</a:t>
            </a:r>
            <a:r>
              <a:rPr lang="es-ES" dirty="0"/>
              <a:t> </a:t>
            </a:r>
            <a:r>
              <a:rPr lang="es-ES" dirty="0" err="1"/>
              <a:t>code</a:t>
            </a:r>
            <a:r>
              <a:rPr lang="es-ES" dirty="0"/>
              <a:t> </a:t>
            </a:r>
            <a:r>
              <a:rPr lang="es-ES" dirty="0" err="1"/>
              <a:t>to</a:t>
            </a:r>
            <a:r>
              <a:rPr lang="es-ES" dirty="0"/>
              <a:t> </a:t>
            </a:r>
            <a:r>
              <a:rPr lang="es-ES" dirty="0" err="1"/>
              <a:t>address</a:t>
            </a:r>
            <a:r>
              <a:rPr lang="es-ES" dirty="0"/>
              <a:t> </a:t>
            </a:r>
            <a:r>
              <a:rPr lang="es-ES" dirty="0" err="1"/>
              <a:t>this</a:t>
            </a:r>
            <a:r>
              <a:rPr lang="es-ES" dirty="0"/>
              <a:t> </a:t>
            </a:r>
            <a:r>
              <a:rPr lang="es-ES" dirty="0" err="1"/>
              <a:t>issue</a:t>
            </a:r>
            <a:r>
              <a:rPr lang="es-ES" dirty="0"/>
              <a:t>:</a:t>
            </a:r>
          </a:p>
          <a:p>
            <a:endParaRPr lang="es-ES" dirty="0"/>
          </a:p>
          <a:p>
            <a:r>
              <a:rPr lang="es-ES" dirty="0"/>
              <a:t>```</a:t>
            </a:r>
            <a:r>
              <a:rPr lang="es-ES" dirty="0" err="1"/>
              <a:t>python</a:t>
            </a:r>
            <a:endParaRPr lang="es-ES" dirty="0"/>
          </a:p>
          <a:p>
            <a:r>
              <a:rPr lang="es-ES" dirty="0"/>
              <a:t># </a:t>
            </a:r>
            <a:r>
              <a:rPr lang="es-ES" dirty="0" err="1"/>
              <a:t>Assuming</a:t>
            </a:r>
            <a:r>
              <a:rPr lang="es-ES" dirty="0"/>
              <a:t> </a:t>
            </a:r>
            <a:r>
              <a:rPr lang="es-ES" dirty="0" err="1"/>
              <a:t>train_ds</a:t>
            </a:r>
            <a:r>
              <a:rPr lang="es-ES" dirty="0"/>
              <a:t>, </a:t>
            </a:r>
            <a:r>
              <a:rPr lang="es-ES" dirty="0" err="1"/>
              <a:t>val_ds</a:t>
            </a:r>
            <a:r>
              <a:rPr lang="es-ES" dirty="0"/>
              <a:t>, and </a:t>
            </a:r>
            <a:r>
              <a:rPr lang="es-ES" dirty="0" err="1"/>
              <a:t>test_ds</a:t>
            </a:r>
            <a:r>
              <a:rPr lang="es-ES" dirty="0"/>
              <a:t> are </a:t>
            </a:r>
            <a:r>
              <a:rPr lang="es-ES" dirty="0" err="1"/>
              <a:t>your</a:t>
            </a:r>
            <a:r>
              <a:rPr lang="es-ES" dirty="0"/>
              <a:t> </a:t>
            </a:r>
            <a:r>
              <a:rPr lang="es-ES" dirty="0" err="1"/>
              <a:t>TensorFlow</a:t>
            </a:r>
            <a:r>
              <a:rPr lang="es-ES" dirty="0"/>
              <a:t> </a:t>
            </a:r>
            <a:r>
              <a:rPr lang="es-ES" dirty="0" err="1"/>
              <a:t>datasets</a:t>
            </a:r>
            <a:endParaRPr lang="es-ES" dirty="0"/>
          </a:p>
          <a:p>
            <a:endParaRPr lang="es-ES" dirty="0"/>
          </a:p>
          <a:p>
            <a:r>
              <a:rPr lang="es-ES" dirty="0"/>
              <a:t># Set a </a:t>
            </a:r>
            <a:r>
              <a:rPr lang="es-ES" dirty="0" err="1"/>
              <a:t>consistent</a:t>
            </a:r>
            <a:r>
              <a:rPr lang="es-ES" dirty="0"/>
              <a:t> </a:t>
            </a:r>
            <a:r>
              <a:rPr lang="es-ES" dirty="0" err="1"/>
              <a:t>batch</a:t>
            </a:r>
            <a:r>
              <a:rPr lang="es-ES" dirty="0"/>
              <a:t> </a:t>
            </a:r>
            <a:r>
              <a:rPr lang="es-ES" dirty="0" err="1"/>
              <a:t>size</a:t>
            </a:r>
            <a:endParaRPr lang="es-ES" dirty="0"/>
          </a:p>
          <a:p>
            <a:r>
              <a:rPr lang="es-ES" dirty="0" err="1"/>
              <a:t>batch_size</a:t>
            </a:r>
            <a:r>
              <a:rPr lang="es-ES" dirty="0"/>
              <a:t> = 32</a:t>
            </a:r>
          </a:p>
          <a:p>
            <a:endParaRPr lang="es-ES" dirty="0"/>
          </a:p>
          <a:p>
            <a:r>
              <a:rPr lang="es-ES" dirty="0"/>
              <a:t># </a:t>
            </a:r>
            <a:r>
              <a:rPr lang="es-ES" dirty="0" err="1"/>
              <a:t>Ensure</a:t>
            </a:r>
            <a:r>
              <a:rPr lang="es-ES" dirty="0"/>
              <a:t> </a:t>
            </a:r>
            <a:r>
              <a:rPr lang="es-ES" dirty="0" err="1"/>
              <a:t>consistent</a:t>
            </a:r>
            <a:r>
              <a:rPr lang="es-ES" dirty="0"/>
              <a:t> </a:t>
            </a:r>
            <a:r>
              <a:rPr lang="es-ES" dirty="0" err="1"/>
              <a:t>batch</a:t>
            </a:r>
            <a:r>
              <a:rPr lang="es-ES" dirty="0"/>
              <a:t> </a:t>
            </a:r>
            <a:r>
              <a:rPr lang="es-ES" dirty="0" err="1"/>
              <a:t>sizes</a:t>
            </a:r>
            <a:r>
              <a:rPr lang="es-ES" dirty="0"/>
              <a:t> and </a:t>
            </a:r>
            <a:r>
              <a:rPr lang="es-ES" dirty="0" err="1"/>
              <a:t>shuffle</a:t>
            </a:r>
            <a:r>
              <a:rPr lang="es-ES" dirty="0"/>
              <a:t> </a:t>
            </a:r>
            <a:r>
              <a:rPr lang="es-ES" dirty="0" err="1"/>
              <a:t>the</a:t>
            </a:r>
            <a:r>
              <a:rPr lang="es-ES" dirty="0"/>
              <a:t> training </a:t>
            </a:r>
            <a:r>
              <a:rPr lang="es-ES" dirty="0" err="1"/>
              <a:t>dataset</a:t>
            </a:r>
            <a:endParaRPr lang="es-ES" dirty="0"/>
          </a:p>
          <a:p>
            <a:r>
              <a:rPr lang="es-ES" dirty="0" err="1"/>
              <a:t>train_ds</a:t>
            </a:r>
            <a:r>
              <a:rPr lang="es-ES" dirty="0"/>
              <a:t> = </a:t>
            </a:r>
            <a:r>
              <a:rPr lang="es-ES" dirty="0" err="1"/>
              <a:t>train_ds.batch</a:t>
            </a:r>
            <a:r>
              <a:rPr lang="es-ES" dirty="0"/>
              <a:t>(</a:t>
            </a:r>
            <a:r>
              <a:rPr lang="es-ES" dirty="0" err="1"/>
              <a:t>batch_size</a:t>
            </a:r>
            <a:r>
              <a:rPr lang="es-ES" dirty="0"/>
              <a:t>).</a:t>
            </a:r>
            <a:r>
              <a:rPr lang="es-ES" dirty="0" err="1"/>
              <a:t>shuffle</a:t>
            </a:r>
            <a:r>
              <a:rPr lang="es-ES" dirty="0"/>
              <a:t>(</a:t>
            </a:r>
            <a:r>
              <a:rPr lang="es-ES" dirty="0" err="1"/>
              <a:t>buffer_size</a:t>
            </a:r>
            <a:r>
              <a:rPr lang="es-ES" dirty="0"/>
              <a:t>=1000)</a:t>
            </a:r>
          </a:p>
          <a:p>
            <a:endParaRPr lang="es-ES" dirty="0"/>
          </a:p>
          <a:p>
            <a:r>
              <a:rPr lang="es-ES" dirty="0"/>
              <a:t># </a:t>
            </a:r>
            <a:r>
              <a:rPr lang="es-ES" dirty="0" err="1"/>
              <a:t>Ensure</a:t>
            </a:r>
            <a:r>
              <a:rPr lang="es-ES" dirty="0"/>
              <a:t> </a:t>
            </a:r>
            <a:r>
              <a:rPr lang="es-ES" dirty="0" err="1"/>
              <a:t>consistent</a:t>
            </a:r>
            <a:r>
              <a:rPr lang="es-ES" dirty="0"/>
              <a:t> </a:t>
            </a:r>
            <a:r>
              <a:rPr lang="es-ES" dirty="0" err="1"/>
              <a:t>batch</a:t>
            </a:r>
            <a:r>
              <a:rPr lang="es-ES" dirty="0"/>
              <a:t> </a:t>
            </a:r>
            <a:r>
              <a:rPr lang="es-ES" dirty="0" err="1"/>
              <a:t>sizes</a:t>
            </a:r>
            <a:r>
              <a:rPr lang="es-ES" dirty="0"/>
              <a:t> </a:t>
            </a:r>
            <a:r>
              <a:rPr lang="es-ES" dirty="0" err="1"/>
              <a:t>for</a:t>
            </a:r>
            <a:r>
              <a:rPr lang="es-ES" dirty="0"/>
              <a:t> </a:t>
            </a:r>
            <a:r>
              <a:rPr lang="es-ES" dirty="0" err="1"/>
              <a:t>the</a:t>
            </a:r>
            <a:r>
              <a:rPr lang="es-ES" dirty="0"/>
              <a:t> </a:t>
            </a:r>
            <a:r>
              <a:rPr lang="es-ES" dirty="0" err="1"/>
              <a:t>validation</a:t>
            </a:r>
            <a:r>
              <a:rPr lang="es-ES" dirty="0"/>
              <a:t> and test </a:t>
            </a:r>
            <a:r>
              <a:rPr lang="es-ES" dirty="0" err="1"/>
              <a:t>datasets</a:t>
            </a:r>
            <a:endParaRPr lang="es-ES" dirty="0"/>
          </a:p>
          <a:p>
            <a:r>
              <a:rPr lang="es-ES" dirty="0" err="1"/>
              <a:t>val_ds</a:t>
            </a:r>
            <a:r>
              <a:rPr lang="es-ES" dirty="0"/>
              <a:t> = </a:t>
            </a:r>
            <a:r>
              <a:rPr lang="es-ES" dirty="0" err="1"/>
              <a:t>val_ds.batch</a:t>
            </a:r>
            <a:r>
              <a:rPr lang="es-ES" dirty="0"/>
              <a:t>(</a:t>
            </a:r>
            <a:r>
              <a:rPr lang="es-ES" dirty="0" err="1"/>
              <a:t>batch_size</a:t>
            </a:r>
            <a:r>
              <a:rPr lang="es-ES" dirty="0"/>
              <a:t>)</a:t>
            </a:r>
          </a:p>
          <a:p>
            <a:r>
              <a:rPr lang="es-ES" dirty="0" err="1"/>
              <a:t>test_ds</a:t>
            </a:r>
            <a:r>
              <a:rPr lang="es-ES" dirty="0"/>
              <a:t> = </a:t>
            </a:r>
            <a:r>
              <a:rPr lang="es-ES" dirty="0" err="1"/>
              <a:t>test_ds.batch</a:t>
            </a:r>
            <a:r>
              <a:rPr lang="es-ES" dirty="0"/>
              <a:t>(</a:t>
            </a:r>
            <a:r>
              <a:rPr lang="es-ES" dirty="0" err="1"/>
              <a:t>batch_size</a:t>
            </a:r>
            <a:r>
              <a:rPr lang="es-ES" dirty="0"/>
              <a:t>)</a:t>
            </a:r>
          </a:p>
          <a:p>
            <a:endParaRPr lang="es-ES" dirty="0"/>
          </a:p>
          <a:p>
            <a:r>
              <a:rPr lang="es-ES" dirty="0"/>
              <a:t># Continue </a:t>
            </a:r>
            <a:r>
              <a:rPr lang="es-ES" dirty="0" err="1"/>
              <a:t>with</a:t>
            </a:r>
            <a:r>
              <a:rPr lang="es-ES" dirty="0"/>
              <a:t> </a:t>
            </a:r>
            <a:r>
              <a:rPr lang="es-ES" dirty="0" err="1"/>
              <a:t>the</a:t>
            </a:r>
            <a:r>
              <a:rPr lang="es-ES" dirty="0"/>
              <a:t> </a:t>
            </a:r>
            <a:r>
              <a:rPr lang="es-ES" dirty="0" err="1"/>
              <a:t>rest</a:t>
            </a:r>
            <a:r>
              <a:rPr lang="es-ES" dirty="0"/>
              <a:t> </a:t>
            </a:r>
            <a:r>
              <a:rPr lang="es-ES" dirty="0" err="1"/>
              <a:t>of</a:t>
            </a:r>
            <a:r>
              <a:rPr lang="es-ES" dirty="0"/>
              <a:t> </a:t>
            </a:r>
            <a:r>
              <a:rPr lang="es-ES" dirty="0" err="1"/>
              <a:t>your</a:t>
            </a:r>
            <a:r>
              <a:rPr lang="es-ES" dirty="0"/>
              <a:t> </a:t>
            </a:r>
            <a:r>
              <a:rPr lang="es-ES" dirty="0" err="1"/>
              <a:t>code</a:t>
            </a:r>
            <a:endParaRPr lang="es-ES" dirty="0"/>
          </a:p>
          <a:p>
            <a:r>
              <a:rPr lang="es-ES" dirty="0" err="1"/>
              <a:t>model.fit</a:t>
            </a:r>
            <a:r>
              <a:rPr lang="es-ES" dirty="0"/>
              <a:t>(</a:t>
            </a:r>
            <a:r>
              <a:rPr lang="es-ES" dirty="0" err="1"/>
              <a:t>train_ds</a:t>
            </a:r>
            <a:r>
              <a:rPr lang="es-ES" dirty="0"/>
              <a:t>,</a:t>
            </a:r>
          </a:p>
          <a:p>
            <a:r>
              <a:rPr lang="es-ES" dirty="0"/>
              <a:t>          </a:t>
            </a:r>
            <a:r>
              <a:rPr lang="es-ES" dirty="0" err="1"/>
              <a:t>validation_data</a:t>
            </a:r>
            <a:r>
              <a:rPr lang="es-ES" dirty="0"/>
              <a:t>=</a:t>
            </a:r>
            <a:r>
              <a:rPr lang="es-ES" dirty="0" err="1"/>
              <a:t>val_ds</a:t>
            </a:r>
            <a:r>
              <a:rPr lang="es-ES" dirty="0"/>
              <a:t>,</a:t>
            </a:r>
          </a:p>
          <a:p>
            <a:r>
              <a:rPr lang="es-ES" dirty="0"/>
              <a:t>          </a:t>
            </a:r>
            <a:r>
              <a:rPr lang="es-ES" dirty="0" err="1"/>
              <a:t>epochs</a:t>
            </a:r>
            <a:r>
              <a:rPr lang="es-ES" dirty="0"/>
              <a:t>=10,</a:t>
            </a:r>
          </a:p>
          <a:p>
            <a:r>
              <a:rPr lang="es-ES" dirty="0"/>
              <a:t>          </a:t>
            </a:r>
            <a:r>
              <a:rPr lang="es-ES" dirty="0" err="1"/>
              <a:t>callbacks</a:t>
            </a:r>
            <a:r>
              <a:rPr lang="es-ES" dirty="0"/>
              <a:t>=</a:t>
            </a:r>
            <a:r>
              <a:rPr lang="es-ES" dirty="0" err="1"/>
              <a:t>callbacks</a:t>
            </a:r>
            <a:r>
              <a:rPr lang="es-ES" dirty="0"/>
              <a:t>)</a:t>
            </a:r>
          </a:p>
          <a:p>
            <a:endParaRPr lang="es-ES" dirty="0"/>
          </a:p>
          <a:p>
            <a:r>
              <a:rPr lang="es-ES" dirty="0" err="1"/>
              <a:t>model</a:t>
            </a:r>
            <a:r>
              <a:rPr lang="es-ES" dirty="0"/>
              <a:t> = </a:t>
            </a:r>
            <a:r>
              <a:rPr lang="es-ES" dirty="0" err="1"/>
              <a:t>keras.models.load_model</a:t>
            </a:r>
            <a:r>
              <a:rPr lang="es-ES" dirty="0"/>
              <a:t>("binary_2gram.keras") </a:t>
            </a:r>
          </a:p>
          <a:p>
            <a:r>
              <a:rPr lang="es-ES" dirty="0" err="1"/>
              <a:t>print</a:t>
            </a:r>
            <a:r>
              <a:rPr lang="es-ES" dirty="0"/>
              <a:t>(</a:t>
            </a:r>
            <a:r>
              <a:rPr lang="es-ES" dirty="0" err="1"/>
              <a:t>f"Test</a:t>
            </a:r>
            <a:r>
              <a:rPr lang="es-ES" dirty="0"/>
              <a:t> </a:t>
            </a:r>
            <a:r>
              <a:rPr lang="es-ES" dirty="0" err="1"/>
              <a:t>acc</a:t>
            </a:r>
            <a:r>
              <a:rPr lang="es-ES" dirty="0"/>
              <a:t>: {</a:t>
            </a:r>
            <a:r>
              <a:rPr lang="es-ES" dirty="0" err="1"/>
              <a:t>model.evaluate</a:t>
            </a:r>
            <a:r>
              <a:rPr lang="es-ES" dirty="0"/>
              <a:t>(</a:t>
            </a:r>
            <a:r>
              <a:rPr lang="es-ES" dirty="0" err="1"/>
              <a:t>test_ds</a:t>
            </a:r>
            <a:r>
              <a:rPr lang="es-ES" dirty="0"/>
              <a:t>)[1]:.3f}")</a:t>
            </a:r>
          </a:p>
          <a:p>
            <a:r>
              <a:rPr lang="es-ES" dirty="0"/>
              <a:t>```</a:t>
            </a:r>
          </a:p>
          <a:p>
            <a:endParaRPr lang="es-ES" dirty="0"/>
          </a:p>
          <a:p>
            <a:r>
              <a:rPr lang="es-ES" dirty="0" err="1"/>
              <a:t>By</a:t>
            </a:r>
            <a:r>
              <a:rPr lang="es-ES" dirty="0"/>
              <a:t> </a:t>
            </a:r>
            <a:r>
              <a:rPr lang="es-ES" dirty="0" err="1"/>
              <a:t>setting</a:t>
            </a:r>
            <a:r>
              <a:rPr lang="es-ES" dirty="0"/>
              <a:t> a </a:t>
            </a:r>
            <a:r>
              <a:rPr lang="es-ES" dirty="0" err="1"/>
              <a:t>consistent</a:t>
            </a:r>
            <a:r>
              <a:rPr lang="es-ES" dirty="0"/>
              <a:t> </a:t>
            </a:r>
            <a:r>
              <a:rPr lang="es-ES" dirty="0" err="1"/>
              <a:t>batch</a:t>
            </a:r>
            <a:r>
              <a:rPr lang="es-ES" dirty="0"/>
              <a:t> </a:t>
            </a:r>
            <a:r>
              <a:rPr lang="es-ES" dirty="0" err="1"/>
              <a:t>size</a:t>
            </a:r>
            <a:r>
              <a:rPr lang="es-ES" dirty="0"/>
              <a:t> and </a:t>
            </a:r>
            <a:r>
              <a:rPr lang="es-ES" dirty="0" err="1"/>
              <a:t>ensuring</a:t>
            </a:r>
            <a:r>
              <a:rPr lang="es-ES" dirty="0"/>
              <a:t> </a:t>
            </a:r>
            <a:r>
              <a:rPr lang="es-ES" dirty="0" err="1"/>
              <a:t>that</a:t>
            </a:r>
            <a:r>
              <a:rPr lang="es-ES" dirty="0"/>
              <a:t> </a:t>
            </a:r>
            <a:r>
              <a:rPr lang="es-ES" dirty="0" err="1"/>
              <a:t>all</a:t>
            </a:r>
            <a:r>
              <a:rPr lang="es-ES" dirty="0"/>
              <a:t> </a:t>
            </a:r>
            <a:r>
              <a:rPr lang="es-ES" dirty="0" err="1"/>
              <a:t>datasets</a:t>
            </a:r>
            <a:r>
              <a:rPr lang="es-ES" dirty="0"/>
              <a:t> </a:t>
            </a:r>
            <a:r>
              <a:rPr lang="es-ES" dirty="0" err="1"/>
              <a:t>have</a:t>
            </a:r>
            <a:r>
              <a:rPr lang="es-ES" dirty="0"/>
              <a:t> </a:t>
            </a:r>
            <a:r>
              <a:rPr lang="es-ES" dirty="0" err="1"/>
              <a:t>the</a:t>
            </a:r>
            <a:r>
              <a:rPr lang="es-ES" dirty="0"/>
              <a:t> </a:t>
            </a:r>
            <a:r>
              <a:rPr lang="es-ES" dirty="0" err="1"/>
              <a:t>same</a:t>
            </a:r>
            <a:r>
              <a:rPr lang="es-ES" dirty="0"/>
              <a:t> </a:t>
            </a:r>
            <a:r>
              <a:rPr lang="es-ES" dirty="0" err="1"/>
              <a:t>batch</a:t>
            </a:r>
            <a:r>
              <a:rPr lang="es-ES" dirty="0"/>
              <a:t> </a:t>
            </a:r>
            <a:r>
              <a:rPr lang="es-ES" dirty="0" err="1"/>
              <a:t>size</a:t>
            </a:r>
            <a:r>
              <a:rPr lang="es-ES" dirty="0"/>
              <a:t>, </a:t>
            </a:r>
            <a:r>
              <a:rPr lang="es-ES" dirty="0" err="1"/>
              <a:t>you</a:t>
            </a:r>
            <a:r>
              <a:rPr lang="es-ES" dirty="0"/>
              <a:t> can </a:t>
            </a:r>
            <a:r>
              <a:rPr lang="es-ES" dirty="0" err="1"/>
              <a:t>resolve</a:t>
            </a:r>
            <a:r>
              <a:rPr lang="es-ES" dirty="0"/>
              <a:t> </a:t>
            </a:r>
            <a:r>
              <a:rPr lang="es-ES" dirty="0" err="1"/>
              <a:t>the</a:t>
            </a:r>
            <a:r>
              <a:rPr lang="es-ES" dirty="0"/>
              <a:t> "Data </a:t>
            </a:r>
            <a:r>
              <a:rPr lang="es-ES" dirty="0" err="1"/>
              <a:t>cardinality</a:t>
            </a:r>
            <a:r>
              <a:rPr lang="es-ES" dirty="0"/>
              <a:t> </a:t>
            </a:r>
            <a:r>
              <a:rPr lang="es-ES" dirty="0" err="1"/>
              <a:t>is</a:t>
            </a:r>
            <a:r>
              <a:rPr lang="es-ES" dirty="0"/>
              <a:t> </a:t>
            </a:r>
            <a:r>
              <a:rPr lang="es-ES" dirty="0" err="1"/>
              <a:t>ambiguous</a:t>
            </a:r>
            <a:r>
              <a:rPr lang="es-ES" dirty="0"/>
              <a:t>" error.</a:t>
            </a:r>
          </a:p>
          <a:p>
            <a:endParaRPr lang="es-ES" dirty="0"/>
          </a:p>
          <a:p>
            <a:r>
              <a:rPr lang="es-ES" dirty="0" err="1"/>
              <a:t>GermanCM</a:t>
            </a:r>
            <a:r>
              <a:rPr lang="es-ES" dirty="0"/>
              <a:t>: in </a:t>
            </a:r>
            <a:r>
              <a:rPr lang="es-ES" dirty="0" err="1"/>
              <a:t>keras</a:t>
            </a:r>
            <a:r>
              <a:rPr lang="es-ES" dirty="0"/>
              <a:t>, </a:t>
            </a:r>
            <a:r>
              <a:rPr lang="es-ES" dirty="0" err="1"/>
              <a:t>which</a:t>
            </a:r>
            <a:r>
              <a:rPr lang="es-ES" dirty="0"/>
              <a:t> </a:t>
            </a:r>
            <a:r>
              <a:rPr lang="es-ES" dirty="0" err="1"/>
              <a:t>metric</a:t>
            </a:r>
            <a:r>
              <a:rPr lang="es-ES" dirty="0"/>
              <a:t> </a:t>
            </a:r>
            <a:r>
              <a:rPr lang="es-ES" dirty="0" err="1"/>
              <a:t>should</a:t>
            </a:r>
            <a:r>
              <a:rPr lang="es-ES" dirty="0"/>
              <a:t> I use </a:t>
            </a:r>
            <a:r>
              <a:rPr lang="es-ES" dirty="0" err="1"/>
              <a:t>for</a:t>
            </a:r>
            <a:r>
              <a:rPr lang="es-ES" dirty="0"/>
              <a:t> multi </a:t>
            </a:r>
            <a:r>
              <a:rPr lang="es-ES" dirty="0" err="1"/>
              <a:t>class</a:t>
            </a:r>
            <a:r>
              <a:rPr lang="es-ES" dirty="0"/>
              <a:t> </a:t>
            </a:r>
            <a:r>
              <a:rPr lang="es-ES" dirty="0" err="1"/>
              <a:t>classifier</a:t>
            </a:r>
            <a:r>
              <a:rPr lang="es-ES" dirty="0"/>
              <a:t>?</a:t>
            </a:r>
          </a:p>
          <a:p>
            <a:endParaRPr lang="es-ES" dirty="0"/>
          </a:p>
          <a:p>
            <a:r>
              <a:rPr lang="es-ES" dirty="0"/>
              <a:t>GitHub </a:t>
            </a:r>
            <a:r>
              <a:rPr lang="es-ES" dirty="0" err="1"/>
              <a:t>Copilot</a:t>
            </a:r>
            <a:r>
              <a:rPr lang="es-ES" dirty="0"/>
              <a:t>: </a:t>
            </a:r>
            <a:r>
              <a:rPr lang="es-ES" dirty="0" err="1"/>
              <a:t>For</a:t>
            </a:r>
            <a:r>
              <a:rPr lang="es-ES" dirty="0"/>
              <a:t> a multi-</a:t>
            </a:r>
            <a:r>
              <a:rPr lang="es-ES" dirty="0" err="1"/>
              <a:t>class</a:t>
            </a:r>
            <a:r>
              <a:rPr lang="es-ES" dirty="0"/>
              <a:t> </a:t>
            </a:r>
            <a:r>
              <a:rPr lang="es-ES" dirty="0" err="1"/>
              <a:t>classifier</a:t>
            </a:r>
            <a:r>
              <a:rPr lang="es-ES" dirty="0"/>
              <a:t> in </a:t>
            </a:r>
            <a:r>
              <a:rPr lang="es-ES" dirty="0" err="1"/>
              <a:t>Keras</a:t>
            </a:r>
            <a:r>
              <a:rPr lang="es-ES" dirty="0"/>
              <a:t>, a </a:t>
            </a:r>
            <a:r>
              <a:rPr lang="es-ES" dirty="0" err="1"/>
              <a:t>commonly</a:t>
            </a:r>
            <a:r>
              <a:rPr lang="es-ES" dirty="0"/>
              <a:t> </a:t>
            </a:r>
            <a:r>
              <a:rPr lang="es-ES" dirty="0" err="1"/>
              <a:t>used</a:t>
            </a:r>
            <a:r>
              <a:rPr lang="es-ES" dirty="0"/>
              <a:t> </a:t>
            </a:r>
            <a:r>
              <a:rPr lang="es-ES" dirty="0" err="1"/>
              <a:t>metric</a:t>
            </a:r>
            <a:r>
              <a:rPr lang="es-ES" dirty="0"/>
              <a:t> </a:t>
            </a:r>
            <a:r>
              <a:rPr lang="es-ES" dirty="0" err="1"/>
              <a:t>is</a:t>
            </a:r>
            <a:r>
              <a:rPr lang="es-ES" dirty="0"/>
              <a:t> "</a:t>
            </a:r>
            <a:r>
              <a:rPr lang="es-ES" dirty="0" err="1"/>
              <a:t>accuracy</a:t>
            </a:r>
            <a:r>
              <a:rPr lang="es-ES" dirty="0"/>
              <a:t>". </a:t>
            </a:r>
            <a:r>
              <a:rPr lang="es-ES" dirty="0" err="1"/>
              <a:t>Accuracy</a:t>
            </a:r>
            <a:r>
              <a:rPr lang="es-ES" dirty="0"/>
              <a:t> </a:t>
            </a:r>
            <a:r>
              <a:rPr lang="es-ES" dirty="0" err="1"/>
              <a:t>measures</a:t>
            </a:r>
            <a:r>
              <a:rPr lang="es-ES" dirty="0"/>
              <a:t> </a:t>
            </a:r>
            <a:r>
              <a:rPr lang="es-ES" dirty="0" err="1"/>
              <a:t>the</a:t>
            </a:r>
            <a:r>
              <a:rPr lang="es-ES" dirty="0"/>
              <a:t> </a:t>
            </a:r>
            <a:r>
              <a:rPr lang="es-ES" dirty="0" err="1"/>
              <a:t>proportion</a:t>
            </a:r>
            <a:r>
              <a:rPr lang="es-ES" dirty="0"/>
              <a:t> </a:t>
            </a:r>
            <a:r>
              <a:rPr lang="es-ES" dirty="0" err="1"/>
              <a:t>of</a:t>
            </a:r>
            <a:r>
              <a:rPr lang="es-ES" dirty="0"/>
              <a:t> </a:t>
            </a:r>
            <a:r>
              <a:rPr lang="es-ES" dirty="0" err="1"/>
              <a:t>correctly</a:t>
            </a:r>
            <a:r>
              <a:rPr lang="es-ES" dirty="0"/>
              <a:t> </a:t>
            </a:r>
            <a:r>
              <a:rPr lang="es-ES" dirty="0" err="1"/>
              <a:t>classified</a:t>
            </a:r>
            <a:r>
              <a:rPr lang="es-ES" dirty="0"/>
              <a:t> </a:t>
            </a:r>
            <a:r>
              <a:rPr lang="es-ES" dirty="0" err="1"/>
              <a:t>samples</a:t>
            </a:r>
            <a:r>
              <a:rPr lang="es-ES" dirty="0"/>
              <a:t> </a:t>
            </a:r>
            <a:r>
              <a:rPr lang="es-ES" dirty="0" err="1"/>
              <a:t>out</a:t>
            </a:r>
            <a:r>
              <a:rPr lang="es-ES" dirty="0"/>
              <a:t> </a:t>
            </a:r>
            <a:r>
              <a:rPr lang="es-ES" dirty="0" err="1"/>
              <a:t>of</a:t>
            </a:r>
            <a:r>
              <a:rPr lang="es-ES" dirty="0"/>
              <a:t> </a:t>
            </a:r>
            <a:r>
              <a:rPr lang="es-ES" dirty="0" err="1"/>
              <a:t>the</a:t>
            </a:r>
            <a:r>
              <a:rPr lang="es-ES" dirty="0"/>
              <a:t> total </a:t>
            </a:r>
            <a:r>
              <a:rPr lang="es-ES" dirty="0" err="1"/>
              <a:t>number</a:t>
            </a:r>
            <a:r>
              <a:rPr lang="es-ES" dirty="0"/>
              <a:t> </a:t>
            </a:r>
            <a:r>
              <a:rPr lang="es-ES" dirty="0" err="1"/>
              <a:t>of</a:t>
            </a:r>
            <a:r>
              <a:rPr lang="es-ES" dirty="0"/>
              <a:t> </a:t>
            </a:r>
            <a:r>
              <a:rPr lang="es-ES" dirty="0" err="1"/>
              <a:t>samples</a:t>
            </a:r>
            <a:r>
              <a:rPr lang="es-ES" dirty="0"/>
              <a:t>. </a:t>
            </a:r>
            <a:r>
              <a:rPr lang="es-ES" dirty="0" err="1"/>
              <a:t>It</a:t>
            </a:r>
            <a:r>
              <a:rPr lang="es-ES" dirty="0"/>
              <a:t> </a:t>
            </a:r>
            <a:r>
              <a:rPr lang="es-ES" dirty="0" err="1"/>
              <a:t>is</a:t>
            </a:r>
            <a:r>
              <a:rPr lang="es-ES" dirty="0"/>
              <a:t> a </a:t>
            </a:r>
            <a:r>
              <a:rPr lang="es-ES" dirty="0" err="1"/>
              <a:t>straightforward</a:t>
            </a:r>
            <a:r>
              <a:rPr lang="es-ES" dirty="0"/>
              <a:t> and intuitive </a:t>
            </a:r>
            <a:r>
              <a:rPr lang="es-ES" dirty="0" err="1"/>
              <a:t>metric</a:t>
            </a:r>
            <a:r>
              <a:rPr lang="es-ES" dirty="0"/>
              <a:t> </a:t>
            </a:r>
            <a:r>
              <a:rPr lang="es-ES" dirty="0" err="1"/>
              <a:t>for</a:t>
            </a:r>
            <a:r>
              <a:rPr lang="es-ES" dirty="0"/>
              <a:t> </a:t>
            </a:r>
            <a:r>
              <a:rPr lang="es-ES" dirty="0" err="1"/>
              <a:t>evaluating</a:t>
            </a:r>
            <a:r>
              <a:rPr lang="es-ES" dirty="0"/>
              <a:t> </a:t>
            </a:r>
            <a:r>
              <a:rPr lang="es-ES" dirty="0" err="1"/>
              <a:t>the</a:t>
            </a:r>
            <a:r>
              <a:rPr lang="es-ES" dirty="0"/>
              <a:t> performance </a:t>
            </a:r>
            <a:r>
              <a:rPr lang="es-ES" dirty="0" err="1"/>
              <a:t>of</a:t>
            </a:r>
            <a:r>
              <a:rPr lang="es-ES" dirty="0"/>
              <a:t> multi-</a:t>
            </a:r>
            <a:r>
              <a:rPr lang="es-ES" dirty="0" err="1"/>
              <a:t>class</a:t>
            </a:r>
            <a:r>
              <a:rPr lang="es-ES" dirty="0"/>
              <a:t> </a:t>
            </a:r>
            <a:r>
              <a:rPr lang="es-ES" dirty="0" err="1"/>
              <a:t>classification</a:t>
            </a:r>
            <a:r>
              <a:rPr lang="es-ES" dirty="0"/>
              <a:t> </a:t>
            </a:r>
            <a:r>
              <a:rPr lang="es-ES" dirty="0" err="1"/>
              <a:t>models</a:t>
            </a:r>
            <a:r>
              <a:rPr lang="es-ES" dirty="0"/>
              <a:t>.</a:t>
            </a:r>
          </a:p>
          <a:p>
            <a:endParaRPr lang="es-ES" dirty="0"/>
          </a:p>
          <a:p>
            <a:r>
              <a:rPr lang="es-ES" dirty="0" err="1"/>
              <a:t>To</a:t>
            </a:r>
            <a:r>
              <a:rPr lang="es-ES" dirty="0"/>
              <a:t> use </a:t>
            </a:r>
            <a:r>
              <a:rPr lang="es-ES" dirty="0" err="1"/>
              <a:t>accuracy</a:t>
            </a:r>
            <a:r>
              <a:rPr lang="es-ES" dirty="0"/>
              <a:t> as </a:t>
            </a:r>
            <a:r>
              <a:rPr lang="es-ES" dirty="0" err="1"/>
              <a:t>the</a:t>
            </a:r>
            <a:r>
              <a:rPr lang="es-ES" dirty="0"/>
              <a:t> </a:t>
            </a:r>
            <a:r>
              <a:rPr lang="es-ES" dirty="0" err="1"/>
              <a:t>metric</a:t>
            </a:r>
            <a:r>
              <a:rPr lang="es-ES" dirty="0"/>
              <a:t> in </a:t>
            </a:r>
            <a:r>
              <a:rPr lang="es-ES" dirty="0" err="1"/>
              <a:t>Keras</a:t>
            </a:r>
            <a:r>
              <a:rPr lang="es-ES" dirty="0"/>
              <a:t>, </a:t>
            </a:r>
            <a:r>
              <a:rPr lang="es-ES" dirty="0" err="1"/>
              <a:t>you</a:t>
            </a:r>
            <a:r>
              <a:rPr lang="es-ES" dirty="0"/>
              <a:t> can </a:t>
            </a:r>
            <a:r>
              <a:rPr lang="es-ES" dirty="0" err="1"/>
              <a:t>specify</a:t>
            </a:r>
            <a:r>
              <a:rPr lang="es-ES" dirty="0"/>
              <a:t> </a:t>
            </a:r>
            <a:r>
              <a:rPr lang="es-ES" dirty="0" err="1"/>
              <a:t>it</a:t>
            </a:r>
            <a:r>
              <a:rPr lang="es-ES" dirty="0"/>
              <a:t> </a:t>
            </a:r>
            <a:r>
              <a:rPr lang="es-ES" dirty="0" err="1"/>
              <a:t>when</a:t>
            </a:r>
            <a:r>
              <a:rPr lang="es-ES" dirty="0"/>
              <a:t> </a:t>
            </a:r>
            <a:r>
              <a:rPr lang="es-ES" dirty="0" err="1"/>
              <a:t>compiling</a:t>
            </a:r>
            <a:r>
              <a:rPr lang="es-ES" dirty="0"/>
              <a:t> </a:t>
            </a:r>
            <a:r>
              <a:rPr lang="es-ES" dirty="0" err="1"/>
              <a:t>your</a:t>
            </a:r>
            <a:r>
              <a:rPr lang="es-ES" dirty="0"/>
              <a:t> </a:t>
            </a:r>
            <a:r>
              <a:rPr lang="es-ES" dirty="0" err="1"/>
              <a:t>model</a:t>
            </a:r>
            <a:r>
              <a:rPr lang="es-ES" dirty="0"/>
              <a:t> </a:t>
            </a:r>
            <a:r>
              <a:rPr lang="es-ES" dirty="0" err="1"/>
              <a:t>using</a:t>
            </a:r>
            <a:r>
              <a:rPr lang="es-ES" dirty="0"/>
              <a:t> </a:t>
            </a:r>
            <a:r>
              <a:rPr lang="es-ES" dirty="0" err="1"/>
              <a:t>the</a:t>
            </a:r>
            <a:r>
              <a:rPr lang="es-ES" dirty="0"/>
              <a:t> `compile()` </a:t>
            </a:r>
            <a:r>
              <a:rPr lang="es-ES" dirty="0" err="1"/>
              <a:t>method</a:t>
            </a:r>
            <a:r>
              <a:rPr lang="es-ES" dirty="0"/>
              <a:t>. </a:t>
            </a:r>
            <a:r>
              <a:rPr lang="es-ES" dirty="0" err="1"/>
              <a:t>Here's</a:t>
            </a:r>
            <a:r>
              <a:rPr lang="es-ES" dirty="0"/>
              <a:t> </a:t>
            </a:r>
            <a:r>
              <a:rPr lang="es-ES" dirty="0" err="1"/>
              <a:t>an</a:t>
            </a:r>
            <a:r>
              <a:rPr lang="es-ES" dirty="0"/>
              <a:t> </a:t>
            </a:r>
            <a:r>
              <a:rPr lang="es-ES" dirty="0" err="1"/>
              <a:t>example</a:t>
            </a:r>
            <a:r>
              <a:rPr lang="es-ES" dirty="0"/>
              <a:t>:</a:t>
            </a:r>
          </a:p>
          <a:p>
            <a:endParaRPr lang="es-ES" dirty="0"/>
          </a:p>
          <a:p>
            <a:r>
              <a:rPr lang="es-ES" dirty="0"/>
              <a:t>```</a:t>
            </a:r>
            <a:r>
              <a:rPr lang="es-ES" dirty="0" err="1"/>
              <a:t>python</a:t>
            </a:r>
            <a:endParaRPr lang="es-ES" dirty="0"/>
          </a:p>
          <a:p>
            <a:r>
              <a:rPr lang="es-ES" dirty="0" err="1"/>
              <a:t>from</a:t>
            </a:r>
            <a:r>
              <a:rPr lang="es-ES" dirty="0"/>
              <a:t> </a:t>
            </a:r>
            <a:r>
              <a:rPr lang="es-ES" dirty="0" err="1"/>
              <a:t>tensorflow</a:t>
            </a:r>
            <a:r>
              <a:rPr lang="es-ES" dirty="0"/>
              <a:t> </a:t>
            </a:r>
            <a:r>
              <a:rPr lang="es-ES" dirty="0" err="1"/>
              <a:t>import</a:t>
            </a:r>
            <a:r>
              <a:rPr lang="es-ES" dirty="0"/>
              <a:t> </a:t>
            </a:r>
            <a:r>
              <a:rPr lang="es-ES" dirty="0" err="1"/>
              <a:t>keras</a:t>
            </a:r>
            <a:endParaRPr lang="es-ES" dirty="0"/>
          </a:p>
          <a:p>
            <a:endParaRPr lang="es-ES" dirty="0"/>
          </a:p>
          <a:p>
            <a:r>
              <a:rPr lang="es-ES" dirty="0" err="1"/>
              <a:t>model.compile</a:t>
            </a:r>
            <a:r>
              <a:rPr lang="es-ES" dirty="0"/>
              <a:t>(</a:t>
            </a:r>
            <a:r>
              <a:rPr lang="es-ES" dirty="0" err="1"/>
              <a:t>optimizer</a:t>
            </a:r>
            <a:r>
              <a:rPr lang="es-ES" dirty="0"/>
              <a:t>='</a:t>
            </a:r>
            <a:r>
              <a:rPr lang="es-ES" dirty="0" err="1"/>
              <a:t>adam</a:t>
            </a:r>
            <a:r>
              <a:rPr lang="es-ES" dirty="0"/>
              <a:t>',</a:t>
            </a:r>
          </a:p>
          <a:p>
            <a:r>
              <a:rPr lang="es-ES" dirty="0"/>
              <a:t>              </a:t>
            </a:r>
            <a:r>
              <a:rPr lang="es-ES" dirty="0" err="1"/>
              <a:t>loss</a:t>
            </a:r>
            <a:r>
              <a:rPr lang="es-ES" dirty="0"/>
              <a:t>='</a:t>
            </a:r>
            <a:r>
              <a:rPr lang="es-ES" dirty="0" err="1"/>
              <a:t>categorical_crossentropy</a:t>
            </a:r>
            <a:r>
              <a:rPr lang="es-ES" dirty="0"/>
              <a:t>',</a:t>
            </a:r>
          </a:p>
          <a:p>
            <a:r>
              <a:rPr lang="es-ES" dirty="0"/>
              <a:t>              </a:t>
            </a:r>
            <a:r>
              <a:rPr lang="es-ES" dirty="0" err="1"/>
              <a:t>metrics</a:t>
            </a:r>
            <a:r>
              <a:rPr lang="es-ES" dirty="0"/>
              <a:t>=['</a:t>
            </a:r>
            <a:r>
              <a:rPr lang="es-ES" dirty="0" err="1"/>
              <a:t>accuracy</a:t>
            </a:r>
            <a:r>
              <a:rPr lang="es-ES" dirty="0"/>
              <a:t>'])</a:t>
            </a:r>
          </a:p>
          <a:p>
            <a:r>
              <a:rPr lang="es-ES" dirty="0"/>
              <a:t>```</a:t>
            </a:r>
          </a:p>
          <a:p>
            <a:endParaRPr lang="es-ES" dirty="0"/>
          </a:p>
          <a:p>
            <a:r>
              <a:rPr lang="es-ES" dirty="0"/>
              <a:t>In </a:t>
            </a:r>
            <a:r>
              <a:rPr lang="es-ES" dirty="0" err="1"/>
              <a:t>this</a:t>
            </a:r>
            <a:r>
              <a:rPr lang="es-ES" dirty="0"/>
              <a:t> </a:t>
            </a:r>
            <a:r>
              <a:rPr lang="es-ES" dirty="0" err="1"/>
              <a:t>example</a:t>
            </a:r>
            <a:r>
              <a:rPr lang="es-ES" dirty="0"/>
              <a:t>, </a:t>
            </a:r>
            <a:r>
              <a:rPr lang="es-ES" dirty="0" err="1"/>
              <a:t>the</a:t>
            </a:r>
            <a:r>
              <a:rPr lang="es-ES" dirty="0"/>
              <a:t> `</a:t>
            </a:r>
            <a:r>
              <a:rPr lang="es-ES" dirty="0" err="1"/>
              <a:t>metrics</a:t>
            </a:r>
            <a:r>
              <a:rPr lang="es-ES" dirty="0"/>
              <a:t>` </a:t>
            </a:r>
            <a:r>
              <a:rPr lang="es-ES" dirty="0" err="1"/>
              <a:t>parameter</a:t>
            </a:r>
            <a:r>
              <a:rPr lang="es-ES" dirty="0"/>
              <a:t> </a:t>
            </a:r>
            <a:r>
              <a:rPr lang="es-ES" dirty="0" err="1"/>
              <a:t>is</a:t>
            </a:r>
            <a:r>
              <a:rPr lang="es-ES" dirty="0"/>
              <a:t> set </a:t>
            </a:r>
            <a:r>
              <a:rPr lang="es-ES" dirty="0" err="1"/>
              <a:t>to</a:t>
            </a:r>
            <a:r>
              <a:rPr lang="es-ES" dirty="0"/>
              <a:t> `['</a:t>
            </a:r>
            <a:r>
              <a:rPr lang="es-ES" dirty="0" err="1"/>
              <a:t>accuracy</a:t>
            </a:r>
            <a:r>
              <a:rPr lang="es-ES" dirty="0"/>
              <a:t>']` </a:t>
            </a:r>
            <a:r>
              <a:rPr lang="es-ES" dirty="0" err="1"/>
              <a:t>to</a:t>
            </a:r>
            <a:r>
              <a:rPr lang="es-ES" dirty="0"/>
              <a:t> </a:t>
            </a:r>
            <a:r>
              <a:rPr lang="es-ES" dirty="0" err="1"/>
              <a:t>indicate</a:t>
            </a:r>
            <a:r>
              <a:rPr lang="es-ES" dirty="0"/>
              <a:t> </a:t>
            </a:r>
            <a:r>
              <a:rPr lang="es-ES" dirty="0" err="1"/>
              <a:t>that</a:t>
            </a:r>
            <a:r>
              <a:rPr lang="es-ES" dirty="0"/>
              <a:t> </a:t>
            </a:r>
            <a:r>
              <a:rPr lang="es-ES" dirty="0" err="1"/>
              <a:t>accuracy</a:t>
            </a:r>
            <a:r>
              <a:rPr lang="es-ES" dirty="0"/>
              <a:t> </a:t>
            </a:r>
            <a:r>
              <a:rPr lang="es-ES" dirty="0" err="1"/>
              <a:t>should</a:t>
            </a:r>
            <a:r>
              <a:rPr lang="es-ES" dirty="0"/>
              <a:t> be </a:t>
            </a:r>
            <a:r>
              <a:rPr lang="es-ES" dirty="0" err="1"/>
              <a:t>used</a:t>
            </a:r>
            <a:r>
              <a:rPr lang="es-ES" dirty="0"/>
              <a:t> as </a:t>
            </a:r>
            <a:r>
              <a:rPr lang="es-ES" dirty="0" err="1"/>
              <a:t>the</a:t>
            </a:r>
            <a:r>
              <a:rPr lang="es-ES" dirty="0"/>
              <a:t> </a:t>
            </a:r>
            <a:r>
              <a:rPr lang="es-ES" dirty="0" err="1"/>
              <a:t>evaluation</a:t>
            </a:r>
            <a:r>
              <a:rPr lang="es-ES" dirty="0"/>
              <a:t> </a:t>
            </a:r>
            <a:r>
              <a:rPr lang="es-ES" dirty="0" err="1"/>
              <a:t>metric</a:t>
            </a:r>
            <a:r>
              <a:rPr lang="es-ES" dirty="0"/>
              <a:t> </a:t>
            </a:r>
            <a:r>
              <a:rPr lang="es-ES" dirty="0" err="1"/>
              <a:t>during</a:t>
            </a:r>
            <a:r>
              <a:rPr lang="es-ES" dirty="0"/>
              <a:t> training and </a:t>
            </a:r>
            <a:r>
              <a:rPr lang="es-ES" dirty="0" err="1"/>
              <a:t>evaluation</a:t>
            </a:r>
            <a:r>
              <a:rPr lang="es-ES" dirty="0"/>
              <a:t>.</a:t>
            </a:r>
          </a:p>
          <a:p>
            <a:endParaRPr lang="es-ES" dirty="0"/>
          </a:p>
          <a:p>
            <a:r>
              <a:rPr lang="es-ES" dirty="0"/>
              <a:t>Note </a:t>
            </a:r>
            <a:r>
              <a:rPr lang="es-ES" dirty="0" err="1"/>
              <a:t>that</a:t>
            </a:r>
            <a:r>
              <a:rPr lang="es-ES" dirty="0"/>
              <a:t> </a:t>
            </a:r>
            <a:r>
              <a:rPr lang="es-ES" dirty="0" err="1"/>
              <a:t>if</a:t>
            </a:r>
            <a:r>
              <a:rPr lang="es-ES" dirty="0"/>
              <a:t> </a:t>
            </a:r>
            <a:r>
              <a:rPr lang="es-ES" dirty="0" err="1"/>
              <a:t>your</a:t>
            </a:r>
            <a:r>
              <a:rPr lang="es-ES" dirty="0"/>
              <a:t> multi-</a:t>
            </a:r>
            <a:r>
              <a:rPr lang="es-ES" dirty="0" err="1"/>
              <a:t>class</a:t>
            </a:r>
            <a:r>
              <a:rPr lang="es-ES" dirty="0"/>
              <a:t> </a:t>
            </a:r>
            <a:r>
              <a:rPr lang="es-ES" dirty="0" err="1"/>
              <a:t>classification</a:t>
            </a:r>
            <a:r>
              <a:rPr lang="es-ES" dirty="0"/>
              <a:t> </a:t>
            </a:r>
            <a:r>
              <a:rPr lang="es-ES" dirty="0" err="1"/>
              <a:t>problem</a:t>
            </a:r>
            <a:r>
              <a:rPr lang="es-ES" dirty="0"/>
              <a:t> </a:t>
            </a:r>
            <a:r>
              <a:rPr lang="es-ES" dirty="0" err="1"/>
              <a:t>is</a:t>
            </a:r>
            <a:r>
              <a:rPr lang="es-ES" dirty="0"/>
              <a:t> </a:t>
            </a:r>
            <a:r>
              <a:rPr lang="es-ES" dirty="0" err="1"/>
              <a:t>imbalanced</a:t>
            </a:r>
            <a:r>
              <a:rPr lang="es-ES" dirty="0"/>
              <a:t> (i.e., </a:t>
            </a:r>
            <a:r>
              <a:rPr lang="es-ES" dirty="0" err="1"/>
              <a:t>some</a:t>
            </a:r>
            <a:r>
              <a:rPr lang="es-ES" dirty="0"/>
              <a:t> </a:t>
            </a:r>
            <a:r>
              <a:rPr lang="es-ES" dirty="0" err="1"/>
              <a:t>classes</a:t>
            </a:r>
            <a:r>
              <a:rPr lang="es-ES" dirty="0"/>
              <a:t> </a:t>
            </a:r>
            <a:r>
              <a:rPr lang="es-ES" dirty="0" err="1"/>
              <a:t>have</a:t>
            </a:r>
            <a:r>
              <a:rPr lang="es-ES" dirty="0"/>
              <a:t> </a:t>
            </a:r>
            <a:r>
              <a:rPr lang="es-ES" dirty="0" err="1"/>
              <a:t>significantly</a:t>
            </a:r>
            <a:r>
              <a:rPr lang="es-ES" dirty="0"/>
              <a:t> more </a:t>
            </a:r>
            <a:r>
              <a:rPr lang="es-ES" dirty="0" err="1"/>
              <a:t>samples</a:t>
            </a:r>
            <a:r>
              <a:rPr lang="es-ES" dirty="0"/>
              <a:t> </a:t>
            </a:r>
            <a:r>
              <a:rPr lang="es-ES" dirty="0" err="1"/>
              <a:t>than</a:t>
            </a:r>
            <a:r>
              <a:rPr lang="es-ES" dirty="0"/>
              <a:t> </a:t>
            </a:r>
            <a:r>
              <a:rPr lang="es-ES" dirty="0" err="1"/>
              <a:t>others</a:t>
            </a:r>
            <a:r>
              <a:rPr lang="es-ES" dirty="0"/>
              <a:t>), </a:t>
            </a:r>
            <a:r>
              <a:rPr lang="es-ES" dirty="0" err="1"/>
              <a:t>accuracy</a:t>
            </a:r>
            <a:r>
              <a:rPr lang="es-ES" dirty="0"/>
              <a:t> alone </a:t>
            </a:r>
            <a:r>
              <a:rPr lang="es-ES" dirty="0" err="1"/>
              <a:t>may</a:t>
            </a:r>
            <a:r>
              <a:rPr lang="es-ES" dirty="0"/>
              <a:t> </a:t>
            </a:r>
            <a:r>
              <a:rPr lang="es-ES" dirty="0" err="1"/>
              <a:t>not</a:t>
            </a:r>
            <a:r>
              <a:rPr lang="es-ES" dirty="0"/>
              <a:t> </a:t>
            </a:r>
            <a:r>
              <a:rPr lang="es-ES" dirty="0" err="1"/>
              <a:t>provide</a:t>
            </a:r>
            <a:r>
              <a:rPr lang="es-ES" dirty="0"/>
              <a:t> a complete </a:t>
            </a:r>
            <a:r>
              <a:rPr lang="es-ES" dirty="0" err="1"/>
              <a:t>picture</a:t>
            </a:r>
            <a:r>
              <a:rPr lang="es-ES" dirty="0"/>
              <a:t> </a:t>
            </a:r>
            <a:r>
              <a:rPr lang="es-ES" dirty="0" err="1"/>
              <a:t>of</a:t>
            </a:r>
            <a:r>
              <a:rPr lang="es-ES" dirty="0"/>
              <a:t> </a:t>
            </a:r>
            <a:r>
              <a:rPr lang="es-ES" dirty="0" err="1"/>
              <a:t>the</a:t>
            </a:r>
            <a:r>
              <a:rPr lang="es-ES" dirty="0"/>
              <a:t> </a:t>
            </a:r>
            <a:r>
              <a:rPr lang="es-ES" dirty="0" err="1"/>
              <a:t>model's</a:t>
            </a:r>
            <a:r>
              <a:rPr lang="es-ES" dirty="0"/>
              <a:t> performance. In </a:t>
            </a:r>
            <a:r>
              <a:rPr lang="es-ES" dirty="0" err="1"/>
              <a:t>such</a:t>
            </a:r>
            <a:r>
              <a:rPr lang="es-ES" dirty="0"/>
              <a:t> cases, </a:t>
            </a:r>
            <a:r>
              <a:rPr lang="es-ES" dirty="0" err="1"/>
              <a:t>you</a:t>
            </a:r>
            <a:r>
              <a:rPr lang="es-ES" dirty="0"/>
              <a:t> </a:t>
            </a:r>
            <a:r>
              <a:rPr lang="es-ES" dirty="0" err="1"/>
              <a:t>may</a:t>
            </a:r>
            <a:r>
              <a:rPr lang="es-ES" dirty="0"/>
              <a:t> </a:t>
            </a:r>
            <a:r>
              <a:rPr lang="es-ES" dirty="0" err="1"/>
              <a:t>want</a:t>
            </a:r>
            <a:r>
              <a:rPr lang="es-ES" dirty="0"/>
              <a:t> </a:t>
            </a:r>
            <a:r>
              <a:rPr lang="es-ES" dirty="0" err="1"/>
              <a:t>to</a:t>
            </a:r>
            <a:r>
              <a:rPr lang="es-ES" dirty="0"/>
              <a:t> </a:t>
            </a:r>
            <a:r>
              <a:rPr lang="es-ES" dirty="0" err="1"/>
              <a:t>consider</a:t>
            </a:r>
            <a:r>
              <a:rPr lang="es-ES" dirty="0"/>
              <a:t> </a:t>
            </a:r>
            <a:r>
              <a:rPr lang="es-ES" dirty="0" err="1"/>
              <a:t>using</a:t>
            </a:r>
            <a:r>
              <a:rPr lang="es-ES" dirty="0"/>
              <a:t> </a:t>
            </a:r>
            <a:r>
              <a:rPr lang="es-ES" dirty="0" err="1"/>
              <a:t>additional</a:t>
            </a:r>
            <a:r>
              <a:rPr lang="es-ES" dirty="0"/>
              <a:t> </a:t>
            </a:r>
            <a:r>
              <a:rPr lang="es-ES" dirty="0" err="1"/>
              <a:t>metrics</a:t>
            </a:r>
            <a:r>
              <a:rPr lang="es-ES" dirty="0"/>
              <a:t> </a:t>
            </a:r>
            <a:r>
              <a:rPr lang="es-ES" dirty="0" err="1"/>
              <a:t>like</a:t>
            </a:r>
            <a:r>
              <a:rPr lang="es-ES" dirty="0"/>
              <a:t> </a:t>
            </a:r>
            <a:r>
              <a:rPr lang="es-ES" dirty="0" err="1"/>
              <a:t>precision</a:t>
            </a:r>
            <a:r>
              <a:rPr lang="es-ES" dirty="0"/>
              <a:t>, </a:t>
            </a:r>
            <a:r>
              <a:rPr lang="es-ES" dirty="0" err="1"/>
              <a:t>recall</a:t>
            </a:r>
            <a:r>
              <a:rPr lang="es-ES" dirty="0"/>
              <a:t>, </a:t>
            </a:r>
            <a:r>
              <a:rPr lang="es-ES" dirty="0" err="1"/>
              <a:t>or</a:t>
            </a:r>
            <a:r>
              <a:rPr lang="es-ES" dirty="0"/>
              <a:t> F1-score, </a:t>
            </a:r>
            <a:r>
              <a:rPr lang="es-ES" dirty="0" err="1"/>
              <a:t>which</a:t>
            </a:r>
            <a:r>
              <a:rPr lang="es-ES" dirty="0"/>
              <a:t> </a:t>
            </a:r>
            <a:r>
              <a:rPr lang="es-ES" dirty="0" err="1"/>
              <a:t>take</a:t>
            </a:r>
            <a:r>
              <a:rPr lang="es-ES" dirty="0"/>
              <a:t> </a:t>
            </a:r>
            <a:r>
              <a:rPr lang="es-ES" dirty="0" err="1"/>
              <a:t>into</a:t>
            </a:r>
            <a:r>
              <a:rPr lang="es-ES" dirty="0"/>
              <a:t> </a:t>
            </a:r>
            <a:r>
              <a:rPr lang="es-ES" dirty="0" err="1"/>
              <a:t>account</a:t>
            </a:r>
            <a:r>
              <a:rPr lang="es-ES" dirty="0"/>
              <a:t> </a:t>
            </a:r>
            <a:r>
              <a:rPr lang="es-ES" dirty="0" err="1"/>
              <a:t>class</a:t>
            </a:r>
            <a:r>
              <a:rPr lang="es-ES" dirty="0"/>
              <a:t> </a:t>
            </a:r>
            <a:r>
              <a:rPr lang="es-ES" dirty="0" err="1"/>
              <a:t>imbalances</a:t>
            </a:r>
            <a:r>
              <a:rPr lang="es-ES" dirty="0"/>
              <a:t>.</a:t>
            </a:r>
          </a:p>
          <a:p>
            <a:endParaRPr lang="es-ES" dirty="0"/>
          </a:p>
          <a:p>
            <a:r>
              <a:rPr lang="es-ES" dirty="0" err="1"/>
              <a:t>GermanCM</a:t>
            </a:r>
            <a:r>
              <a:rPr lang="es-ES" dirty="0"/>
              <a:t>: </a:t>
            </a:r>
            <a:r>
              <a:rPr lang="es-ES" dirty="0" err="1"/>
              <a:t>how</a:t>
            </a:r>
            <a:r>
              <a:rPr lang="es-ES" dirty="0"/>
              <a:t> can I </a:t>
            </a:r>
            <a:r>
              <a:rPr lang="es-ES" dirty="0" err="1"/>
              <a:t>one</a:t>
            </a:r>
            <a:r>
              <a:rPr lang="es-ES" dirty="0"/>
              <a:t> </a:t>
            </a:r>
            <a:r>
              <a:rPr lang="es-ES" dirty="0" err="1"/>
              <a:t>hot</a:t>
            </a:r>
            <a:r>
              <a:rPr lang="es-ES" dirty="0"/>
              <a:t> </a:t>
            </a:r>
            <a:r>
              <a:rPr lang="es-ES" dirty="0" err="1"/>
              <a:t>encode</a:t>
            </a:r>
            <a:r>
              <a:rPr lang="es-ES" dirty="0"/>
              <a:t> </a:t>
            </a:r>
            <a:r>
              <a:rPr lang="es-ES" dirty="0" err="1"/>
              <a:t>my</a:t>
            </a:r>
            <a:r>
              <a:rPr lang="es-ES" dirty="0"/>
              <a:t> </a:t>
            </a:r>
            <a:r>
              <a:rPr lang="es-ES" dirty="0" err="1"/>
              <a:t>labels</a:t>
            </a:r>
            <a:r>
              <a:rPr lang="es-ES" dirty="0"/>
              <a:t> array </a:t>
            </a:r>
            <a:r>
              <a:rPr lang="es-ES" dirty="0" err="1"/>
              <a:t>for</a:t>
            </a:r>
            <a:r>
              <a:rPr lang="es-ES" dirty="0"/>
              <a:t> </a:t>
            </a:r>
            <a:r>
              <a:rPr lang="es-ES" dirty="0" err="1"/>
              <a:t>tensorflow</a:t>
            </a:r>
            <a:r>
              <a:rPr lang="es-ES" dirty="0"/>
              <a:t>, </a:t>
            </a:r>
            <a:r>
              <a:rPr lang="es-ES" dirty="0" err="1"/>
              <a:t>if</a:t>
            </a:r>
            <a:r>
              <a:rPr lang="es-ES" dirty="0"/>
              <a:t> </a:t>
            </a:r>
            <a:r>
              <a:rPr lang="es-ES" dirty="0" err="1"/>
              <a:t>it</a:t>
            </a:r>
            <a:r>
              <a:rPr lang="es-ES" dirty="0"/>
              <a:t> </a:t>
            </a:r>
            <a:r>
              <a:rPr lang="es-ES" dirty="0" err="1"/>
              <a:t>is</a:t>
            </a:r>
            <a:r>
              <a:rPr lang="es-ES" dirty="0"/>
              <a:t> 5 </a:t>
            </a:r>
            <a:r>
              <a:rPr lang="es-ES" dirty="0" err="1"/>
              <a:t>possible</a:t>
            </a:r>
            <a:r>
              <a:rPr lang="es-ES" dirty="0"/>
              <a:t> </a:t>
            </a:r>
            <a:r>
              <a:rPr lang="es-ES" dirty="0" err="1"/>
              <a:t>labels</a:t>
            </a:r>
            <a:endParaRPr lang="es-ES" dirty="0"/>
          </a:p>
          <a:p>
            <a:endParaRPr lang="es-ES" dirty="0"/>
          </a:p>
          <a:p>
            <a:r>
              <a:rPr lang="es-ES" dirty="0"/>
              <a:t>GitHub </a:t>
            </a:r>
            <a:r>
              <a:rPr lang="es-ES" dirty="0" err="1"/>
              <a:t>Copilot</a:t>
            </a:r>
            <a:r>
              <a:rPr lang="es-ES" dirty="0"/>
              <a:t>: </a:t>
            </a:r>
            <a:r>
              <a:rPr lang="es-ES" dirty="0" err="1"/>
              <a:t>To</a:t>
            </a:r>
            <a:r>
              <a:rPr lang="es-ES" dirty="0"/>
              <a:t> </a:t>
            </a:r>
            <a:r>
              <a:rPr lang="es-ES" dirty="0" err="1"/>
              <a:t>one-hot</a:t>
            </a:r>
            <a:r>
              <a:rPr lang="es-ES" dirty="0"/>
              <a:t> </a:t>
            </a:r>
            <a:r>
              <a:rPr lang="es-ES" dirty="0" err="1"/>
              <a:t>encode</a:t>
            </a:r>
            <a:r>
              <a:rPr lang="es-ES" dirty="0"/>
              <a:t> </a:t>
            </a:r>
            <a:r>
              <a:rPr lang="es-ES" dirty="0" err="1"/>
              <a:t>your</a:t>
            </a:r>
            <a:r>
              <a:rPr lang="es-ES" dirty="0"/>
              <a:t> </a:t>
            </a:r>
            <a:r>
              <a:rPr lang="es-ES" dirty="0" err="1"/>
              <a:t>labels</a:t>
            </a:r>
            <a:r>
              <a:rPr lang="es-ES" dirty="0"/>
              <a:t> array </a:t>
            </a:r>
            <a:r>
              <a:rPr lang="es-ES" dirty="0" err="1"/>
              <a:t>with</a:t>
            </a:r>
            <a:r>
              <a:rPr lang="es-ES" dirty="0"/>
              <a:t> 5 </a:t>
            </a:r>
            <a:r>
              <a:rPr lang="es-ES" dirty="0" err="1"/>
              <a:t>possible</a:t>
            </a:r>
            <a:r>
              <a:rPr lang="es-ES" dirty="0"/>
              <a:t> </a:t>
            </a:r>
            <a:r>
              <a:rPr lang="es-ES" dirty="0" err="1"/>
              <a:t>labels</a:t>
            </a:r>
            <a:r>
              <a:rPr lang="es-ES" dirty="0"/>
              <a:t> in </a:t>
            </a:r>
            <a:r>
              <a:rPr lang="es-ES" dirty="0" err="1"/>
              <a:t>TensorFlow</a:t>
            </a:r>
            <a:r>
              <a:rPr lang="es-ES" dirty="0"/>
              <a:t>, </a:t>
            </a:r>
            <a:r>
              <a:rPr lang="es-ES" dirty="0" err="1"/>
              <a:t>you</a:t>
            </a:r>
            <a:r>
              <a:rPr lang="es-ES" dirty="0"/>
              <a:t> can use </a:t>
            </a:r>
            <a:r>
              <a:rPr lang="es-ES" dirty="0" err="1"/>
              <a:t>the</a:t>
            </a:r>
            <a:r>
              <a:rPr lang="es-ES" dirty="0"/>
              <a:t> `</a:t>
            </a:r>
            <a:r>
              <a:rPr lang="es-ES" dirty="0" err="1"/>
              <a:t>tf.one_hot</a:t>
            </a:r>
            <a:r>
              <a:rPr lang="es-ES" dirty="0"/>
              <a:t>()` </a:t>
            </a:r>
            <a:r>
              <a:rPr lang="es-ES" dirty="0" err="1"/>
              <a:t>function</a:t>
            </a:r>
            <a:r>
              <a:rPr lang="es-ES" dirty="0"/>
              <a:t>. </a:t>
            </a:r>
            <a:r>
              <a:rPr lang="es-ES" dirty="0" err="1"/>
              <a:t>Here's</a:t>
            </a:r>
            <a:r>
              <a:rPr lang="es-ES" dirty="0"/>
              <a:t> </a:t>
            </a:r>
            <a:r>
              <a:rPr lang="es-ES" dirty="0" err="1"/>
              <a:t>an</a:t>
            </a:r>
            <a:r>
              <a:rPr lang="es-ES" dirty="0"/>
              <a:t> </a:t>
            </a:r>
            <a:r>
              <a:rPr lang="es-ES" dirty="0" err="1"/>
              <a:t>example</a:t>
            </a:r>
            <a:r>
              <a:rPr lang="es-ES" dirty="0"/>
              <a:t>:</a:t>
            </a:r>
          </a:p>
          <a:p>
            <a:endParaRPr lang="es-ES" dirty="0"/>
          </a:p>
          <a:p>
            <a:r>
              <a:rPr lang="es-ES" dirty="0"/>
              <a:t>```</a:t>
            </a:r>
            <a:r>
              <a:rPr lang="es-ES" dirty="0" err="1"/>
              <a:t>python</a:t>
            </a:r>
            <a:endParaRPr lang="es-ES" dirty="0"/>
          </a:p>
          <a:p>
            <a:r>
              <a:rPr lang="es-ES" dirty="0" err="1"/>
              <a:t>import</a:t>
            </a:r>
            <a:r>
              <a:rPr lang="es-ES" dirty="0"/>
              <a:t> </a:t>
            </a:r>
            <a:r>
              <a:rPr lang="es-ES" dirty="0" err="1"/>
              <a:t>tensorflow</a:t>
            </a:r>
            <a:r>
              <a:rPr lang="es-ES" dirty="0"/>
              <a:t> as </a:t>
            </a:r>
            <a:r>
              <a:rPr lang="es-ES" dirty="0" err="1"/>
              <a:t>tf</a:t>
            </a:r>
            <a:endParaRPr lang="es-ES" dirty="0"/>
          </a:p>
          <a:p>
            <a:endParaRPr lang="es-ES" dirty="0"/>
          </a:p>
          <a:p>
            <a:r>
              <a:rPr lang="es-ES" dirty="0" err="1"/>
              <a:t>labels</a:t>
            </a:r>
            <a:r>
              <a:rPr lang="es-ES" dirty="0"/>
              <a:t> = [2, 0, 4, 1, 3, 2]  # </a:t>
            </a:r>
            <a:r>
              <a:rPr lang="es-ES" dirty="0" err="1"/>
              <a:t>Example</a:t>
            </a:r>
            <a:r>
              <a:rPr lang="es-ES" dirty="0"/>
              <a:t> </a:t>
            </a:r>
            <a:r>
              <a:rPr lang="es-ES" dirty="0" err="1"/>
              <a:t>labels</a:t>
            </a:r>
            <a:r>
              <a:rPr lang="es-ES" dirty="0"/>
              <a:t> array</a:t>
            </a:r>
          </a:p>
          <a:p>
            <a:endParaRPr lang="es-ES" dirty="0"/>
          </a:p>
          <a:p>
            <a:r>
              <a:rPr lang="es-ES" dirty="0" err="1"/>
              <a:t>num_classes</a:t>
            </a:r>
            <a:r>
              <a:rPr lang="es-ES" dirty="0"/>
              <a:t> = 5  # </a:t>
            </a:r>
            <a:r>
              <a:rPr lang="es-ES" dirty="0" err="1"/>
              <a:t>Number</a:t>
            </a:r>
            <a:r>
              <a:rPr lang="es-ES" dirty="0"/>
              <a:t> </a:t>
            </a:r>
            <a:r>
              <a:rPr lang="es-ES" dirty="0" err="1"/>
              <a:t>of</a:t>
            </a:r>
            <a:r>
              <a:rPr lang="es-ES" dirty="0"/>
              <a:t> </a:t>
            </a:r>
            <a:r>
              <a:rPr lang="es-ES" dirty="0" err="1"/>
              <a:t>possible</a:t>
            </a:r>
            <a:r>
              <a:rPr lang="es-ES" dirty="0"/>
              <a:t> </a:t>
            </a:r>
            <a:r>
              <a:rPr lang="es-ES" dirty="0" err="1"/>
              <a:t>labels</a:t>
            </a:r>
            <a:endParaRPr lang="es-ES" dirty="0"/>
          </a:p>
          <a:p>
            <a:endParaRPr lang="es-ES" dirty="0"/>
          </a:p>
          <a:p>
            <a:r>
              <a:rPr lang="es-ES" dirty="0" err="1"/>
              <a:t>one_hot_labels</a:t>
            </a:r>
            <a:r>
              <a:rPr lang="es-ES" dirty="0"/>
              <a:t> = </a:t>
            </a:r>
            <a:r>
              <a:rPr lang="es-ES" dirty="0" err="1"/>
              <a:t>tf.one_hot</a:t>
            </a:r>
            <a:r>
              <a:rPr lang="es-ES" dirty="0"/>
              <a:t>(</a:t>
            </a:r>
            <a:r>
              <a:rPr lang="es-ES" dirty="0" err="1"/>
              <a:t>labels</a:t>
            </a:r>
            <a:r>
              <a:rPr lang="es-ES" dirty="0"/>
              <a:t>, </a:t>
            </a:r>
            <a:r>
              <a:rPr lang="es-ES" dirty="0" err="1"/>
              <a:t>depth</a:t>
            </a:r>
            <a:r>
              <a:rPr lang="es-ES" dirty="0"/>
              <a:t>=</a:t>
            </a:r>
            <a:r>
              <a:rPr lang="es-ES" dirty="0" err="1"/>
              <a:t>num_classes</a:t>
            </a:r>
            <a:r>
              <a:rPr lang="es-ES" dirty="0"/>
              <a:t>)</a:t>
            </a:r>
          </a:p>
          <a:p>
            <a:endParaRPr lang="es-ES" dirty="0"/>
          </a:p>
          <a:p>
            <a:r>
              <a:rPr lang="es-ES" dirty="0" err="1"/>
              <a:t>print</a:t>
            </a:r>
            <a:r>
              <a:rPr lang="es-ES" dirty="0"/>
              <a:t>(</a:t>
            </a:r>
            <a:r>
              <a:rPr lang="es-ES" dirty="0" err="1"/>
              <a:t>one_hot_labels</a:t>
            </a:r>
            <a:r>
              <a:rPr lang="es-ES" dirty="0"/>
              <a:t>)</a:t>
            </a:r>
          </a:p>
          <a:p>
            <a:r>
              <a:rPr lang="es-ES" dirty="0"/>
              <a:t>```</a:t>
            </a:r>
          </a:p>
          <a:p>
            <a:endParaRPr lang="es-ES" dirty="0"/>
          </a:p>
          <a:p>
            <a:r>
              <a:rPr lang="es-ES" dirty="0"/>
              <a:t>Output:</a:t>
            </a:r>
          </a:p>
          <a:p>
            <a:r>
              <a:rPr lang="es-ES" dirty="0"/>
              <a:t>```</a:t>
            </a:r>
          </a:p>
          <a:p>
            <a:r>
              <a:rPr lang="es-ES" dirty="0" err="1"/>
              <a:t>tf.Tensor</a:t>
            </a:r>
            <a:r>
              <a:rPr lang="es-ES" dirty="0"/>
              <a:t>(</a:t>
            </a:r>
          </a:p>
          <a:p>
            <a:r>
              <a:rPr lang="es-ES" dirty="0"/>
              <a:t>[[0. 0. 1. 0. 0.]</a:t>
            </a:r>
          </a:p>
          <a:p>
            <a:r>
              <a:rPr lang="es-ES" dirty="0"/>
              <a:t> [1. 0. 0. 0. 0.]</a:t>
            </a:r>
          </a:p>
          <a:p>
            <a:r>
              <a:rPr lang="es-ES" dirty="0"/>
              <a:t> [0. 0. 0. 0. 1.]</a:t>
            </a:r>
          </a:p>
          <a:p>
            <a:r>
              <a:rPr lang="es-ES" dirty="0"/>
              <a:t> [0. 1. 0. 0. 0.]</a:t>
            </a:r>
          </a:p>
          <a:p>
            <a:r>
              <a:rPr lang="es-ES" dirty="0"/>
              <a:t> [0. 0. 0. 0. 1.]</a:t>
            </a:r>
          </a:p>
          <a:p>
            <a:r>
              <a:rPr lang="es-ES" dirty="0"/>
              <a:t> [0. 0. 1. 0. 0.]], </a:t>
            </a:r>
            <a:r>
              <a:rPr lang="es-ES" dirty="0" err="1"/>
              <a:t>shape</a:t>
            </a:r>
            <a:r>
              <a:rPr lang="es-ES" dirty="0"/>
              <a:t>=(6, 5), </a:t>
            </a:r>
            <a:r>
              <a:rPr lang="es-ES" dirty="0" err="1"/>
              <a:t>dtype</a:t>
            </a:r>
            <a:r>
              <a:rPr lang="es-ES" dirty="0"/>
              <a:t>=float32)</a:t>
            </a:r>
          </a:p>
          <a:p>
            <a:r>
              <a:rPr lang="es-ES" dirty="0"/>
              <a:t>```</a:t>
            </a:r>
          </a:p>
          <a:p>
            <a:endParaRPr lang="es-ES" dirty="0"/>
          </a:p>
          <a:p>
            <a:r>
              <a:rPr lang="es-ES" dirty="0"/>
              <a:t>In </a:t>
            </a:r>
            <a:r>
              <a:rPr lang="es-ES" dirty="0" err="1"/>
              <a:t>this</a:t>
            </a:r>
            <a:r>
              <a:rPr lang="es-ES" dirty="0"/>
              <a:t> </a:t>
            </a:r>
            <a:r>
              <a:rPr lang="es-ES" dirty="0" err="1"/>
              <a:t>example</a:t>
            </a:r>
            <a:r>
              <a:rPr lang="es-ES" dirty="0"/>
              <a:t>, </a:t>
            </a:r>
            <a:r>
              <a:rPr lang="es-ES" dirty="0" err="1"/>
              <a:t>the</a:t>
            </a:r>
            <a:r>
              <a:rPr lang="es-ES" dirty="0"/>
              <a:t> `</a:t>
            </a:r>
            <a:r>
              <a:rPr lang="es-ES" dirty="0" err="1"/>
              <a:t>tf.one_hot</a:t>
            </a:r>
            <a:r>
              <a:rPr lang="es-ES" dirty="0"/>
              <a:t>()` </a:t>
            </a:r>
            <a:r>
              <a:rPr lang="es-ES" dirty="0" err="1"/>
              <a:t>function</a:t>
            </a:r>
            <a:r>
              <a:rPr lang="es-ES" dirty="0"/>
              <a:t> </a:t>
            </a:r>
            <a:r>
              <a:rPr lang="es-ES" dirty="0" err="1"/>
              <a:t>is</a:t>
            </a:r>
            <a:r>
              <a:rPr lang="es-ES" dirty="0"/>
              <a:t> </a:t>
            </a:r>
            <a:r>
              <a:rPr lang="es-ES" dirty="0" err="1"/>
              <a:t>used</a:t>
            </a:r>
            <a:r>
              <a:rPr lang="es-ES" dirty="0"/>
              <a:t> </a:t>
            </a:r>
            <a:r>
              <a:rPr lang="es-ES" dirty="0" err="1"/>
              <a:t>to</a:t>
            </a:r>
            <a:r>
              <a:rPr lang="es-ES" dirty="0"/>
              <a:t> </a:t>
            </a:r>
            <a:r>
              <a:rPr lang="es-ES" dirty="0" err="1"/>
              <a:t>one-hot</a:t>
            </a:r>
            <a:r>
              <a:rPr lang="es-ES" dirty="0"/>
              <a:t> </a:t>
            </a:r>
            <a:r>
              <a:rPr lang="es-ES" dirty="0" err="1"/>
              <a:t>encode</a:t>
            </a:r>
            <a:r>
              <a:rPr lang="es-ES" dirty="0"/>
              <a:t> </a:t>
            </a:r>
            <a:r>
              <a:rPr lang="es-ES" dirty="0" err="1"/>
              <a:t>the</a:t>
            </a:r>
            <a:r>
              <a:rPr lang="es-ES" dirty="0"/>
              <a:t> `</a:t>
            </a:r>
            <a:r>
              <a:rPr lang="es-ES" dirty="0" err="1"/>
              <a:t>labels</a:t>
            </a:r>
            <a:r>
              <a:rPr lang="es-ES" dirty="0"/>
              <a:t>` array. </a:t>
            </a:r>
            <a:r>
              <a:rPr lang="es-ES" dirty="0" err="1"/>
              <a:t>The</a:t>
            </a:r>
            <a:r>
              <a:rPr lang="es-ES" dirty="0"/>
              <a:t> `</a:t>
            </a:r>
            <a:r>
              <a:rPr lang="es-ES" dirty="0" err="1"/>
              <a:t>depth</a:t>
            </a:r>
            <a:r>
              <a:rPr lang="es-ES" dirty="0"/>
              <a:t>` </a:t>
            </a:r>
            <a:r>
              <a:rPr lang="es-ES" dirty="0" err="1"/>
              <a:t>parameter</a:t>
            </a:r>
            <a:r>
              <a:rPr lang="es-ES" dirty="0"/>
              <a:t> </a:t>
            </a:r>
            <a:r>
              <a:rPr lang="es-ES" dirty="0" err="1"/>
              <a:t>is</a:t>
            </a:r>
            <a:r>
              <a:rPr lang="es-ES" dirty="0"/>
              <a:t> set </a:t>
            </a:r>
            <a:r>
              <a:rPr lang="es-ES" dirty="0" err="1"/>
              <a:t>to</a:t>
            </a:r>
            <a:r>
              <a:rPr lang="es-ES" dirty="0"/>
              <a:t> </a:t>
            </a:r>
            <a:r>
              <a:rPr lang="es-ES" dirty="0" err="1"/>
              <a:t>the</a:t>
            </a:r>
            <a:r>
              <a:rPr lang="es-ES" dirty="0"/>
              <a:t> </a:t>
            </a:r>
            <a:r>
              <a:rPr lang="es-ES" dirty="0" err="1"/>
              <a:t>number</a:t>
            </a:r>
            <a:r>
              <a:rPr lang="es-ES" dirty="0"/>
              <a:t> </a:t>
            </a:r>
            <a:r>
              <a:rPr lang="es-ES" dirty="0" err="1"/>
              <a:t>of</a:t>
            </a:r>
            <a:r>
              <a:rPr lang="es-ES" dirty="0"/>
              <a:t> </a:t>
            </a:r>
            <a:r>
              <a:rPr lang="es-ES" dirty="0" err="1"/>
              <a:t>possible</a:t>
            </a:r>
            <a:r>
              <a:rPr lang="es-ES" dirty="0"/>
              <a:t> </a:t>
            </a:r>
            <a:r>
              <a:rPr lang="es-ES" dirty="0" err="1"/>
              <a:t>labels</a:t>
            </a:r>
            <a:r>
              <a:rPr lang="es-ES" dirty="0"/>
              <a:t> (5 in </a:t>
            </a:r>
            <a:r>
              <a:rPr lang="es-ES" dirty="0" err="1"/>
              <a:t>this</a:t>
            </a:r>
            <a:r>
              <a:rPr lang="es-ES" dirty="0"/>
              <a:t> case). </a:t>
            </a:r>
            <a:r>
              <a:rPr lang="es-ES" dirty="0" err="1"/>
              <a:t>The</a:t>
            </a:r>
            <a:r>
              <a:rPr lang="es-ES" dirty="0"/>
              <a:t> </a:t>
            </a:r>
            <a:r>
              <a:rPr lang="es-ES" dirty="0" err="1"/>
              <a:t>resulting</a:t>
            </a:r>
            <a:r>
              <a:rPr lang="es-ES" dirty="0"/>
              <a:t> </a:t>
            </a:r>
            <a:r>
              <a:rPr lang="es-ES" dirty="0" err="1"/>
              <a:t>one-hot</a:t>
            </a:r>
            <a:r>
              <a:rPr lang="es-ES" dirty="0"/>
              <a:t> </a:t>
            </a:r>
            <a:r>
              <a:rPr lang="es-ES" dirty="0" err="1"/>
              <a:t>encoded</a:t>
            </a:r>
            <a:r>
              <a:rPr lang="es-ES" dirty="0"/>
              <a:t> </a:t>
            </a:r>
            <a:r>
              <a:rPr lang="es-ES" dirty="0" err="1"/>
              <a:t>labels</a:t>
            </a:r>
            <a:r>
              <a:rPr lang="es-ES" dirty="0"/>
              <a:t> are </a:t>
            </a:r>
            <a:r>
              <a:rPr lang="es-ES" dirty="0" err="1"/>
              <a:t>stored</a:t>
            </a:r>
            <a:r>
              <a:rPr lang="es-ES" dirty="0"/>
              <a:t> in </a:t>
            </a:r>
            <a:r>
              <a:rPr lang="es-ES" dirty="0" err="1"/>
              <a:t>the</a:t>
            </a:r>
            <a:r>
              <a:rPr lang="es-ES" dirty="0"/>
              <a:t> `</a:t>
            </a:r>
            <a:r>
              <a:rPr lang="es-ES" dirty="0" err="1"/>
              <a:t>one_hot_labels</a:t>
            </a:r>
            <a:r>
              <a:rPr lang="es-ES" dirty="0"/>
              <a:t>` tensor. </a:t>
            </a:r>
            <a:r>
              <a:rPr lang="es-ES" dirty="0" err="1"/>
              <a:t>Each</a:t>
            </a:r>
            <a:r>
              <a:rPr lang="es-ES" dirty="0"/>
              <a:t> </a:t>
            </a:r>
            <a:r>
              <a:rPr lang="es-ES" dirty="0" err="1"/>
              <a:t>row</a:t>
            </a:r>
            <a:r>
              <a:rPr lang="es-ES" dirty="0"/>
              <a:t> in </a:t>
            </a:r>
            <a:r>
              <a:rPr lang="es-ES" dirty="0" err="1"/>
              <a:t>the</a:t>
            </a:r>
            <a:r>
              <a:rPr lang="es-ES" dirty="0"/>
              <a:t> tensor </a:t>
            </a:r>
            <a:r>
              <a:rPr lang="es-ES" dirty="0" err="1"/>
              <a:t>represents</a:t>
            </a:r>
            <a:r>
              <a:rPr lang="es-ES" dirty="0"/>
              <a:t> a </a:t>
            </a:r>
            <a:r>
              <a:rPr lang="es-ES" dirty="0" err="1"/>
              <a:t>label</a:t>
            </a:r>
            <a:r>
              <a:rPr lang="es-ES" dirty="0"/>
              <a:t>, and </a:t>
            </a:r>
            <a:r>
              <a:rPr lang="es-ES" dirty="0" err="1"/>
              <a:t>each</a:t>
            </a:r>
            <a:r>
              <a:rPr lang="es-ES" dirty="0"/>
              <a:t> </a:t>
            </a:r>
            <a:r>
              <a:rPr lang="es-ES" dirty="0" err="1"/>
              <a:t>column</a:t>
            </a:r>
            <a:r>
              <a:rPr lang="es-ES" dirty="0"/>
              <a:t> </a:t>
            </a:r>
            <a:r>
              <a:rPr lang="es-ES" dirty="0" err="1"/>
              <a:t>represents</a:t>
            </a:r>
            <a:r>
              <a:rPr lang="es-ES" dirty="0"/>
              <a:t> a </a:t>
            </a:r>
            <a:r>
              <a:rPr lang="es-ES" dirty="0" err="1"/>
              <a:t>possible</a:t>
            </a:r>
            <a:r>
              <a:rPr lang="es-ES" dirty="0"/>
              <a:t> </a:t>
            </a:r>
            <a:r>
              <a:rPr lang="es-ES" dirty="0" err="1"/>
              <a:t>label</a:t>
            </a:r>
            <a:r>
              <a:rPr lang="es-ES" dirty="0"/>
              <a:t>, </a:t>
            </a:r>
            <a:r>
              <a:rPr lang="es-ES" dirty="0" err="1"/>
              <a:t>with</a:t>
            </a:r>
            <a:r>
              <a:rPr lang="es-ES" dirty="0"/>
              <a:t> a </a:t>
            </a:r>
            <a:r>
              <a:rPr lang="es-ES" dirty="0" err="1"/>
              <a:t>value</a:t>
            </a:r>
            <a:r>
              <a:rPr lang="es-ES" dirty="0"/>
              <a:t> </a:t>
            </a:r>
            <a:r>
              <a:rPr lang="es-ES" dirty="0" err="1"/>
              <a:t>of</a:t>
            </a:r>
            <a:r>
              <a:rPr lang="es-ES" dirty="0"/>
              <a:t> 1 </a:t>
            </a:r>
            <a:r>
              <a:rPr lang="es-ES" dirty="0" err="1"/>
              <a:t>indicating</a:t>
            </a:r>
            <a:r>
              <a:rPr lang="es-ES" dirty="0"/>
              <a:t> </a:t>
            </a:r>
            <a:r>
              <a:rPr lang="es-ES" dirty="0" err="1"/>
              <a:t>the</a:t>
            </a:r>
            <a:r>
              <a:rPr lang="es-ES" dirty="0"/>
              <a:t> </a:t>
            </a:r>
            <a:r>
              <a:rPr lang="es-ES" dirty="0" err="1"/>
              <a:t>presence</a:t>
            </a:r>
            <a:r>
              <a:rPr lang="es-ES" dirty="0"/>
              <a:t> </a:t>
            </a:r>
            <a:r>
              <a:rPr lang="es-ES" dirty="0" err="1"/>
              <a:t>of</a:t>
            </a:r>
            <a:r>
              <a:rPr lang="es-ES" dirty="0"/>
              <a:t> </a:t>
            </a:r>
            <a:r>
              <a:rPr lang="es-ES" dirty="0" err="1"/>
              <a:t>that</a:t>
            </a:r>
            <a:r>
              <a:rPr lang="es-ES" dirty="0"/>
              <a:t> </a:t>
            </a:r>
            <a:r>
              <a:rPr lang="es-ES" dirty="0" err="1"/>
              <a:t>label</a:t>
            </a:r>
            <a:r>
              <a:rPr lang="es-ES" dirty="0"/>
              <a:t>.</a:t>
            </a:r>
          </a:p>
          <a:p>
            <a:endParaRPr lang="es-ES" dirty="0"/>
          </a:p>
          <a:p>
            <a:r>
              <a:rPr lang="es-ES" dirty="0" err="1"/>
              <a:t>GermanCM</a:t>
            </a:r>
            <a:r>
              <a:rPr lang="es-ES" dirty="0"/>
              <a:t>: WHAT IS THE DEVICE ANALOGUE TO CUDA IN MACOS?</a:t>
            </a:r>
          </a:p>
          <a:p>
            <a:endParaRPr lang="es-ES" dirty="0"/>
          </a:p>
          <a:p>
            <a:r>
              <a:rPr lang="es-ES" dirty="0"/>
              <a:t>GitHub </a:t>
            </a:r>
            <a:r>
              <a:rPr lang="es-ES" dirty="0" err="1"/>
              <a:t>Copilot</a:t>
            </a:r>
            <a:r>
              <a:rPr lang="es-ES" dirty="0"/>
              <a:t>: In macOS, </a:t>
            </a:r>
            <a:r>
              <a:rPr lang="es-ES" dirty="0" err="1"/>
              <a:t>the</a:t>
            </a:r>
            <a:r>
              <a:rPr lang="es-ES" dirty="0"/>
              <a:t> </a:t>
            </a:r>
            <a:r>
              <a:rPr lang="es-ES" dirty="0" err="1"/>
              <a:t>device</a:t>
            </a:r>
            <a:r>
              <a:rPr lang="es-ES" dirty="0"/>
              <a:t> </a:t>
            </a:r>
            <a:r>
              <a:rPr lang="es-ES" dirty="0" err="1"/>
              <a:t>analogue</a:t>
            </a:r>
            <a:r>
              <a:rPr lang="es-ES" dirty="0"/>
              <a:t> </a:t>
            </a:r>
            <a:r>
              <a:rPr lang="es-ES" dirty="0" err="1"/>
              <a:t>to</a:t>
            </a:r>
            <a:r>
              <a:rPr lang="es-ES" dirty="0"/>
              <a:t> CUDA </a:t>
            </a:r>
            <a:r>
              <a:rPr lang="es-ES" dirty="0" err="1"/>
              <a:t>is</a:t>
            </a:r>
            <a:r>
              <a:rPr lang="es-ES" dirty="0"/>
              <a:t> </a:t>
            </a:r>
            <a:r>
              <a:rPr lang="es-ES" dirty="0" err="1"/>
              <a:t>called</a:t>
            </a:r>
            <a:r>
              <a:rPr lang="es-ES" dirty="0"/>
              <a:t> Metal. Metal </a:t>
            </a:r>
            <a:r>
              <a:rPr lang="es-ES" dirty="0" err="1"/>
              <a:t>is</a:t>
            </a:r>
            <a:r>
              <a:rPr lang="es-ES" dirty="0"/>
              <a:t> a </a:t>
            </a:r>
            <a:r>
              <a:rPr lang="es-ES" dirty="0" err="1"/>
              <a:t>low-level</a:t>
            </a:r>
            <a:r>
              <a:rPr lang="es-ES" dirty="0"/>
              <a:t> </a:t>
            </a:r>
            <a:r>
              <a:rPr lang="es-ES" dirty="0" err="1"/>
              <a:t>graphics</a:t>
            </a:r>
            <a:r>
              <a:rPr lang="es-ES" dirty="0"/>
              <a:t> and compute API </a:t>
            </a:r>
            <a:r>
              <a:rPr lang="es-ES" dirty="0" err="1"/>
              <a:t>provided</a:t>
            </a:r>
            <a:r>
              <a:rPr lang="es-ES" dirty="0"/>
              <a:t> </a:t>
            </a:r>
            <a:r>
              <a:rPr lang="es-ES" dirty="0" err="1"/>
              <a:t>by</a:t>
            </a:r>
            <a:r>
              <a:rPr lang="es-ES" dirty="0"/>
              <a:t> Apple </a:t>
            </a:r>
            <a:r>
              <a:rPr lang="es-ES" dirty="0" err="1"/>
              <a:t>for</a:t>
            </a:r>
            <a:r>
              <a:rPr lang="es-ES" dirty="0"/>
              <a:t> macOS and iOS </a:t>
            </a:r>
            <a:r>
              <a:rPr lang="es-ES" dirty="0" err="1"/>
              <a:t>devices</a:t>
            </a:r>
            <a:r>
              <a:rPr lang="es-ES" dirty="0"/>
              <a:t>. </a:t>
            </a:r>
            <a:r>
              <a:rPr lang="es-ES" dirty="0" err="1"/>
              <a:t>It</a:t>
            </a:r>
            <a:r>
              <a:rPr lang="es-ES" dirty="0"/>
              <a:t> </a:t>
            </a:r>
            <a:r>
              <a:rPr lang="es-ES" dirty="0" err="1"/>
              <a:t>allows</a:t>
            </a:r>
            <a:r>
              <a:rPr lang="es-ES" dirty="0"/>
              <a:t> </a:t>
            </a:r>
            <a:r>
              <a:rPr lang="es-ES" dirty="0" err="1"/>
              <a:t>developers</a:t>
            </a:r>
            <a:r>
              <a:rPr lang="es-ES" dirty="0"/>
              <a:t> </a:t>
            </a:r>
            <a:r>
              <a:rPr lang="es-ES" dirty="0" err="1"/>
              <a:t>to</a:t>
            </a:r>
            <a:r>
              <a:rPr lang="es-ES" dirty="0"/>
              <a:t> </a:t>
            </a:r>
            <a:r>
              <a:rPr lang="es-ES" dirty="0" err="1"/>
              <a:t>leverage</a:t>
            </a:r>
            <a:r>
              <a:rPr lang="es-ES" dirty="0"/>
              <a:t> </a:t>
            </a:r>
            <a:r>
              <a:rPr lang="es-ES" dirty="0" err="1"/>
              <a:t>the</a:t>
            </a:r>
            <a:r>
              <a:rPr lang="es-ES" dirty="0"/>
              <a:t> GPU (</a:t>
            </a:r>
            <a:r>
              <a:rPr lang="es-ES" dirty="0" err="1"/>
              <a:t>Graphics</a:t>
            </a:r>
            <a:r>
              <a:rPr lang="es-ES" dirty="0"/>
              <a:t> Processing </a:t>
            </a:r>
            <a:r>
              <a:rPr lang="es-ES" dirty="0" err="1"/>
              <a:t>Unit</a:t>
            </a:r>
            <a:r>
              <a:rPr lang="es-ES" dirty="0"/>
              <a:t>) </a:t>
            </a:r>
            <a:r>
              <a:rPr lang="es-ES" dirty="0" err="1"/>
              <a:t>for</a:t>
            </a:r>
            <a:r>
              <a:rPr lang="es-ES" dirty="0"/>
              <a:t> </a:t>
            </a:r>
            <a:r>
              <a:rPr lang="es-ES" dirty="0" err="1"/>
              <a:t>parallel</a:t>
            </a:r>
            <a:r>
              <a:rPr lang="es-ES" dirty="0"/>
              <a:t> </a:t>
            </a:r>
            <a:r>
              <a:rPr lang="es-ES" dirty="0" err="1"/>
              <a:t>computing</a:t>
            </a:r>
            <a:r>
              <a:rPr lang="es-ES" dirty="0"/>
              <a:t> </a:t>
            </a:r>
            <a:r>
              <a:rPr lang="es-ES" dirty="0" err="1"/>
              <a:t>tasks</a:t>
            </a:r>
            <a:r>
              <a:rPr lang="es-ES" dirty="0"/>
              <a:t>, similar </a:t>
            </a:r>
            <a:r>
              <a:rPr lang="es-ES" dirty="0" err="1"/>
              <a:t>to</a:t>
            </a:r>
            <a:r>
              <a:rPr lang="es-ES" dirty="0"/>
              <a:t> </a:t>
            </a:r>
            <a:r>
              <a:rPr lang="es-ES" dirty="0" err="1"/>
              <a:t>how</a:t>
            </a:r>
            <a:r>
              <a:rPr lang="es-ES" dirty="0"/>
              <a:t> CUDA </a:t>
            </a:r>
            <a:r>
              <a:rPr lang="es-ES" dirty="0" err="1"/>
              <a:t>enables</a:t>
            </a:r>
            <a:r>
              <a:rPr lang="es-ES" dirty="0"/>
              <a:t> GPU </a:t>
            </a:r>
            <a:r>
              <a:rPr lang="es-ES" dirty="0" err="1"/>
              <a:t>computing</a:t>
            </a:r>
            <a:r>
              <a:rPr lang="es-ES" dirty="0"/>
              <a:t> </a:t>
            </a:r>
            <a:r>
              <a:rPr lang="es-ES" dirty="0" err="1"/>
              <a:t>on</a:t>
            </a:r>
            <a:r>
              <a:rPr lang="es-ES" dirty="0"/>
              <a:t> </a:t>
            </a:r>
            <a:r>
              <a:rPr lang="es-ES" dirty="0" err="1"/>
              <a:t>other</a:t>
            </a:r>
            <a:r>
              <a:rPr lang="es-ES" dirty="0"/>
              <a:t> </a:t>
            </a:r>
            <a:r>
              <a:rPr lang="es-ES" dirty="0" err="1"/>
              <a:t>platforms</a:t>
            </a:r>
            <a:r>
              <a:rPr lang="es-ES" dirty="0"/>
              <a:t>.</a:t>
            </a:r>
          </a:p>
          <a:p>
            <a:endParaRPr lang="es-ES" dirty="0"/>
          </a:p>
          <a:p>
            <a:r>
              <a:rPr lang="es-ES" dirty="0"/>
              <a:t>Metal </a:t>
            </a:r>
            <a:r>
              <a:rPr lang="es-ES" dirty="0" err="1"/>
              <a:t>provides</a:t>
            </a:r>
            <a:r>
              <a:rPr lang="es-ES" dirty="0"/>
              <a:t> a </a:t>
            </a:r>
            <a:r>
              <a:rPr lang="es-ES" dirty="0" err="1"/>
              <a:t>programming</a:t>
            </a:r>
            <a:r>
              <a:rPr lang="es-ES" dirty="0"/>
              <a:t> interface </a:t>
            </a:r>
            <a:r>
              <a:rPr lang="es-ES" dirty="0" err="1"/>
              <a:t>for</a:t>
            </a:r>
            <a:r>
              <a:rPr lang="es-ES" dirty="0"/>
              <a:t> </a:t>
            </a:r>
            <a:r>
              <a:rPr lang="es-ES" dirty="0" err="1"/>
              <a:t>tasks</a:t>
            </a:r>
            <a:r>
              <a:rPr lang="es-ES" dirty="0"/>
              <a:t> </a:t>
            </a:r>
            <a:r>
              <a:rPr lang="es-ES" dirty="0" err="1"/>
              <a:t>such</a:t>
            </a:r>
            <a:r>
              <a:rPr lang="es-ES" dirty="0"/>
              <a:t> as </a:t>
            </a:r>
            <a:r>
              <a:rPr lang="es-ES" dirty="0" err="1"/>
              <a:t>creating</a:t>
            </a:r>
            <a:r>
              <a:rPr lang="es-ES" dirty="0"/>
              <a:t> and </a:t>
            </a:r>
            <a:r>
              <a:rPr lang="es-ES" dirty="0" err="1"/>
              <a:t>managing</a:t>
            </a:r>
            <a:r>
              <a:rPr lang="es-ES" dirty="0"/>
              <a:t> compute </a:t>
            </a:r>
            <a:r>
              <a:rPr lang="es-ES" dirty="0" err="1"/>
              <a:t>kernels</a:t>
            </a:r>
            <a:r>
              <a:rPr lang="es-ES" dirty="0"/>
              <a:t>, </a:t>
            </a:r>
            <a:r>
              <a:rPr lang="es-ES" dirty="0" err="1"/>
              <a:t>allocating</a:t>
            </a:r>
            <a:r>
              <a:rPr lang="es-ES" dirty="0"/>
              <a:t> GPU </a:t>
            </a:r>
            <a:r>
              <a:rPr lang="es-ES" dirty="0" err="1"/>
              <a:t>memory</a:t>
            </a:r>
            <a:r>
              <a:rPr lang="es-ES" dirty="0"/>
              <a:t>, and </a:t>
            </a:r>
            <a:r>
              <a:rPr lang="es-ES" dirty="0" err="1"/>
              <a:t>executing</a:t>
            </a:r>
            <a:r>
              <a:rPr lang="es-ES" dirty="0"/>
              <a:t> </a:t>
            </a:r>
            <a:r>
              <a:rPr lang="es-ES" dirty="0" err="1"/>
              <a:t>parallel</a:t>
            </a:r>
            <a:r>
              <a:rPr lang="es-ES" dirty="0"/>
              <a:t> </a:t>
            </a:r>
            <a:r>
              <a:rPr lang="es-ES" dirty="0" err="1"/>
              <a:t>computations</a:t>
            </a:r>
            <a:r>
              <a:rPr lang="es-ES" dirty="0"/>
              <a:t> </a:t>
            </a:r>
            <a:r>
              <a:rPr lang="es-ES" dirty="0" err="1"/>
              <a:t>on</a:t>
            </a:r>
            <a:r>
              <a:rPr lang="es-ES" dirty="0"/>
              <a:t> </a:t>
            </a:r>
            <a:r>
              <a:rPr lang="es-ES" dirty="0" err="1"/>
              <a:t>the</a:t>
            </a:r>
            <a:r>
              <a:rPr lang="es-ES" dirty="0"/>
              <a:t> GPU. </a:t>
            </a:r>
            <a:r>
              <a:rPr lang="es-ES" dirty="0" err="1"/>
              <a:t>It</a:t>
            </a:r>
            <a:r>
              <a:rPr lang="es-ES" dirty="0"/>
              <a:t> </a:t>
            </a:r>
            <a:r>
              <a:rPr lang="es-ES" dirty="0" err="1"/>
              <a:t>is</a:t>
            </a:r>
            <a:r>
              <a:rPr lang="es-ES" dirty="0"/>
              <a:t> </a:t>
            </a:r>
            <a:r>
              <a:rPr lang="es-ES" dirty="0" err="1"/>
              <a:t>commonly</a:t>
            </a:r>
            <a:r>
              <a:rPr lang="es-ES" dirty="0"/>
              <a:t> </a:t>
            </a:r>
            <a:r>
              <a:rPr lang="es-ES" dirty="0" err="1"/>
              <a:t>used</a:t>
            </a:r>
            <a:r>
              <a:rPr lang="es-ES" dirty="0"/>
              <a:t> </a:t>
            </a:r>
            <a:r>
              <a:rPr lang="es-ES" dirty="0" err="1"/>
              <a:t>for</a:t>
            </a:r>
            <a:r>
              <a:rPr lang="es-ES" dirty="0"/>
              <a:t> </a:t>
            </a:r>
            <a:r>
              <a:rPr lang="es-ES" dirty="0" err="1"/>
              <a:t>tasks</a:t>
            </a:r>
            <a:r>
              <a:rPr lang="es-ES" dirty="0"/>
              <a:t> </a:t>
            </a:r>
            <a:r>
              <a:rPr lang="es-ES" dirty="0" err="1"/>
              <a:t>like</a:t>
            </a:r>
            <a:r>
              <a:rPr lang="es-ES" dirty="0"/>
              <a:t> machine </a:t>
            </a:r>
            <a:r>
              <a:rPr lang="es-ES" dirty="0" err="1"/>
              <a:t>learning</a:t>
            </a:r>
            <a:r>
              <a:rPr lang="es-ES" dirty="0"/>
              <a:t>, </a:t>
            </a:r>
            <a:r>
              <a:rPr lang="es-ES" dirty="0" err="1"/>
              <a:t>image</a:t>
            </a:r>
            <a:r>
              <a:rPr lang="es-ES" dirty="0"/>
              <a:t> </a:t>
            </a:r>
            <a:r>
              <a:rPr lang="es-ES" dirty="0" err="1"/>
              <a:t>processing</a:t>
            </a:r>
            <a:r>
              <a:rPr lang="es-ES" dirty="0"/>
              <a:t>, and </a:t>
            </a:r>
            <a:r>
              <a:rPr lang="es-ES" dirty="0" err="1"/>
              <a:t>other</a:t>
            </a:r>
            <a:r>
              <a:rPr lang="es-ES" dirty="0"/>
              <a:t> </a:t>
            </a:r>
            <a:r>
              <a:rPr lang="es-ES" dirty="0" err="1"/>
              <a:t>computationally</a:t>
            </a:r>
            <a:r>
              <a:rPr lang="es-ES" dirty="0"/>
              <a:t> intensive </a:t>
            </a:r>
            <a:r>
              <a:rPr lang="es-ES" dirty="0" err="1"/>
              <a:t>operations</a:t>
            </a:r>
            <a:r>
              <a:rPr lang="es-ES" dirty="0"/>
              <a:t>.</a:t>
            </a:r>
          </a:p>
          <a:p>
            <a:endParaRPr lang="es-ES" dirty="0"/>
          </a:p>
          <a:p>
            <a:r>
              <a:rPr lang="es-ES" dirty="0" err="1"/>
              <a:t>If</a:t>
            </a:r>
            <a:r>
              <a:rPr lang="es-ES" dirty="0"/>
              <a:t> </a:t>
            </a:r>
            <a:r>
              <a:rPr lang="es-ES" dirty="0" err="1"/>
              <a:t>you</a:t>
            </a:r>
            <a:r>
              <a:rPr lang="es-ES" dirty="0"/>
              <a:t> are </a:t>
            </a:r>
            <a:r>
              <a:rPr lang="es-ES" dirty="0" err="1"/>
              <a:t>working</a:t>
            </a:r>
            <a:r>
              <a:rPr lang="es-ES" dirty="0"/>
              <a:t> </a:t>
            </a:r>
            <a:r>
              <a:rPr lang="es-ES" dirty="0" err="1"/>
              <a:t>with</a:t>
            </a:r>
            <a:r>
              <a:rPr lang="es-ES" dirty="0"/>
              <a:t> </a:t>
            </a:r>
            <a:r>
              <a:rPr lang="es-ES" dirty="0" err="1"/>
              <a:t>deep</a:t>
            </a:r>
            <a:r>
              <a:rPr lang="es-ES" dirty="0"/>
              <a:t> </a:t>
            </a:r>
            <a:r>
              <a:rPr lang="es-ES" dirty="0" err="1"/>
              <a:t>learning</a:t>
            </a:r>
            <a:r>
              <a:rPr lang="es-ES" dirty="0"/>
              <a:t> </a:t>
            </a:r>
            <a:r>
              <a:rPr lang="es-ES" dirty="0" err="1"/>
              <a:t>frameworks</a:t>
            </a:r>
            <a:r>
              <a:rPr lang="es-ES" dirty="0"/>
              <a:t> </a:t>
            </a:r>
            <a:r>
              <a:rPr lang="es-ES" dirty="0" err="1"/>
              <a:t>like</a:t>
            </a:r>
            <a:r>
              <a:rPr lang="es-ES" dirty="0"/>
              <a:t> </a:t>
            </a:r>
            <a:r>
              <a:rPr lang="es-ES" dirty="0" err="1"/>
              <a:t>TensorFlow</a:t>
            </a:r>
            <a:r>
              <a:rPr lang="es-ES" dirty="0"/>
              <a:t> </a:t>
            </a:r>
            <a:r>
              <a:rPr lang="es-ES" dirty="0" err="1"/>
              <a:t>or</a:t>
            </a:r>
            <a:r>
              <a:rPr lang="es-ES" dirty="0"/>
              <a:t> </a:t>
            </a:r>
            <a:r>
              <a:rPr lang="es-ES" dirty="0" err="1"/>
              <a:t>PyTorch</a:t>
            </a:r>
            <a:r>
              <a:rPr lang="es-ES" dirty="0"/>
              <a:t> </a:t>
            </a:r>
            <a:r>
              <a:rPr lang="es-ES" dirty="0" err="1"/>
              <a:t>on</a:t>
            </a:r>
            <a:r>
              <a:rPr lang="es-ES" dirty="0"/>
              <a:t> macOS, </a:t>
            </a:r>
            <a:r>
              <a:rPr lang="es-ES" dirty="0" err="1"/>
              <a:t>they</a:t>
            </a:r>
            <a:r>
              <a:rPr lang="es-ES" dirty="0"/>
              <a:t> </a:t>
            </a:r>
            <a:r>
              <a:rPr lang="es-ES" dirty="0" err="1"/>
              <a:t>often</a:t>
            </a:r>
            <a:r>
              <a:rPr lang="es-ES" dirty="0"/>
              <a:t> </a:t>
            </a:r>
            <a:r>
              <a:rPr lang="es-ES" dirty="0" err="1"/>
              <a:t>have</a:t>
            </a:r>
            <a:r>
              <a:rPr lang="es-ES" dirty="0"/>
              <a:t> </a:t>
            </a:r>
            <a:r>
              <a:rPr lang="es-ES" dirty="0" err="1"/>
              <a:t>built</a:t>
            </a:r>
            <a:r>
              <a:rPr lang="es-ES" dirty="0"/>
              <a:t>-in </a:t>
            </a:r>
            <a:r>
              <a:rPr lang="es-ES" dirty="0" err="1"/>
              <a:t>support</a:t>
            </a:r>
            <a:r>
              <a:rPr lang="es-ES" dirty="0"/>
              <a:t> </a:t>
            </a:r>
            <a:r>
              <a:rPr lang="es-ES" dirty="0" err="1"/>
              <a:t>for</a:t>
            </a:r>
            <a:r>
              <a:rPr lang="es-ES" dirty="0"/>
              <a:t> Metal, </a:t>
            </a:r>
            <a:r>
              <a:rPr lang="es-ES" dirty="0" err="1"/>
              <a:t>allowing</a:t>
            </a:r>
            <a:r>
              <a:rPr lang="es-ES" dirty="0"/>
              <a:t> </a:t>
            </a:r>
            <a:r>
              <a:rPr lang="es-ES" dirty="0" err="1"/>
              <a:t>you</a:t>
            </a:r>
            <a:r>
              <a:rPr lang="es-ES" dirty="0"/>
              <a:t> </a:t>
            </a:r>
            <a:r>
              <a:rPr lang="es-ES" dirty="0" err="1"/>
              <a:t>to</a:t>
            </a:r>
            <a:r>
              <a:rPr lang="es-ES" dirty="0"/>
              <a:t> </a:t>
            </a:r>
            <a:r>
              <a:rPr lang="es-ES" dirty="0" err="1"/>
              <a:t>utilize</a:t>
            </a:r>
            <a:r>
              <a:rPr lang="es-ES" dirty="0"/>
              <a:t> </a:t>
            </a:r>
            <a:r>
              <a:rPr lang="es-ES" dirty="0" err="1"/>
              <a:t>the</a:t>
            </a:r>
            <a:r>
              <a:rPr lang="es-ES" dirty="0"/>
              <a:t> GPU </a:t>
            </a:r>
            <a:r>
              <a:rPr lang="es-ES" dirty="0" err="1"/>
              <a:t>for</a:t>
            </a:r>
            <a:r>
              <a:rPr lang="es-ES" dirty="0"/>
              <a:t> </a:t>
            </a:r>
            <a:r>
              <a:rPr lang="es-ES" dirty="0" err="1"/>
              <a:t>accelerated</a:t>
            </a:r>
            <a:r>
              <a:rPr lang="es-ES" dirty="0"/>
              <a:t> </a:t>
            </a:r>
            <a:r>
              <a:rPr lang="es-ES" dirty="0" err="1"/>
              <a:t>computations</a:t>
            </a:r>
            <a:r>
              <a:rPr lang="es-ES" dirty="0"/>
              <a:t>. </a:t>
            </a:r>
            <a:r>
              <a:rPr lang="es-ES" dirty="0" err="1"/>
              <a:t>However</a:t>
            </a:r>
            <a:r>
              <a:rPr lang="es-ES" dirty="0"/>
              <a:t>, </a:t>
            </a:r>
            <a:r>
              <a:rPr lang="es-ES" dirty="0" err="1"/>
              <a:t>it's</a:t>
            </a:r>
            <a:r>
              <a:rPr lang="es-ES" dirty="0"/>
              <a:t> </a:t>
            </a:r>
            <a:r>
              <a:rPr lang="es-ES" dirty="0" err="1"/>
              <a:t>worth</a:t>
            </a:r>
            <a:r>
              <a:rPr lang="es-ES" dirty="0"/>
              <a:t> </a:t>
            </a:r>
            <a:r>
              <a:rPr lang="es-ES" dirty="0" err="1"/>
              <a:t>noting</a:t>
            </a:r>
            <a:r>
              <a:rPr lang="es-ES" dirty="0"/>
              <a:t> </a:t>
            </a:r>
            <a:r>
              <a:rPr lang="es-ES" dirty="0" err="1"/>
              <a:t>that</a:t>
            </a:r>
            <a:r>
              <a:rPr lang="es-ES" dirty="0"/>
              <a:t> </a:t>
            </a:r>
            <a:r>
              <a:rPr lang="es-ES" dirty="0" err="1"/>
              <a:t>not</a:t>
            </a:r>
            <a:r>
              <a:rPr lang="es-ES" dirty="0"/>
              <a:t> </a:t>
            </a:r>
            <a:r>
              <a:rPr lang="es-ES" dirty="0" err="1"/>
              <a:t>all</a:t>
            </a:r>
            <a:r>
              <a:rPr lang="es-ES" dirty="0"/>
              <a:t> </a:t>
            </a:r>
            <a:r>
              <a:rPr lang="es-ES" dirty="0" err="1"/>
              <a:t>deep</a:t>
            </a:r>
            <a:r>
              <a:rPr lang="es-ES" dirty="0"/>
              <a:t> </a:t>
            </a:r>
            <a:r>
              <a:rPr lang="es-ES" dirty="0" err="1"/>
              <a:t>learning</a:t>
            </a:r>
            <a:r>
              <a:rPr lang="es-ES" dirty="0"/>
              <a:t> </a:t>
            </a:r>
            <a:r>
              <a:rPr lang="es-ES" dirty="0" err="1"/>
              <a:t>frameworks</a:t>
            </a:r>
            <a:r>
              <a:rPr lang="es-ES" dirty="0"/>
              <a:t> </a:t>
            </a:r>
            <a:r>
              <a:rPr lang="es-ES" dirty="0" err="1"/>
              <a:t>have</a:t>
            </a:r>
            <a:r>
              <a:rPr lang="es-ES" dirty="0"/>
              <a:t> full Metal </a:t>
            </a:r>
            <a:r>
              <a:rPr lang="es-ES" dirty="0" err="1"/>
              <a:t>support</a:t>
            </a:r>
            <a:r>
              <a:rPr lang="es-ES" dirty="0"/>
              <a:t>, and </a:t>
            </a:r>
            <a:r>
              <a:rPr lang="es-ES" dirty="0" err="1"/>
              <a:t>some</a:t>
            </a:r>
            <a:r>
              <a:rPr lang="es-ES" dirty="0"/>
              <a:t> </a:t>
            </a:r>
            <a:r>
              <a:rPr lang="es-ES" dirty="0" err="1"/>
              <a:t>may</a:t>
            </a:r>
            <a:r>
              <a:rPr lang="es-ES" dirty="0"/>
              <a:t> </a:t>
            </a:r>
            <a:r>
              <a:rPr lang="es-ES" dirty="0" err="1"/>
              <a:t>still</a:t>
            </a:r>
            <a:r>
              <a:rPr lang="es-ES" dirty="0"/>
              <a:t> </a:t>
            </a:r>
            <a:r>
              <a:rPr lang="es-ES" dirty="0" err="1"/>
              <a:t>rely</a:t>
            </a:r>
            <a:r>
              <a:rPr lang="es-ES" dirty="0"/>
              <a:t> </a:t>
            </a:r>
            <a:r>
              <a:rPr lang="es-ES" dirty="0" err="1"/>
              <a:t>on</a:t>
            </a:r>
            <a:r>
              <a:rPr lang="es-ES" dirty="0"/>
              <a:t> CUDA </a:t>
            </a:r>
            <a:r>
              <a:rPr lang="es-ES" dirty="0" err="1"/>
              <a:t>for</a:t>
            </a:r>
            <a:r>
              <a:rPr lang="es-ES" dirty="0"/>
              <a:t> GPU </a:t>
            </a:r>
            <a:r>
              <a:rPr lang="es-ES" dirty="0" err="1"/>
              <a:t>acceleration</a:t>
            </a:r>
            <a:r>
              <a:rPr lang="es-ES" dirty="0"/>
              <a:t> </a:t>
            </a:r>
            <a:r>
              <a:rPr lang="es-ES" dirty="0" err="1"/>
              <a:t>on</a:t>
            </a:r>
            <a:r>
              <a:rPr lang="es-ES" dirty="0"/>
              <a:t> macOS.</a:t>
            </a:r>
          </a:p>
          <a:p>
            <a:endParaRPr lang="es-ES" dirty="0"/>
          </a:p>
          <a:p>
            <a:r>
              <a:rPr lang="es-ES" dirty="0" err="1"/>
              <a:t>GermanCM</a:t>
            </a:r>
            <a:r>
              <a:rPr lang="es-ES" dirty="0"/>
              <a:t>: </a:t>
            </a:r>
            <a:r>
              <a:rPr lang="es-ES" dirty="0" err="1"/>
              <a:t>how</a:t>
            </a:r>
            <a:r>
              <a:rPr lang="es-ES" dirty="0"/>
              <a:t> do </a:t>
            </a:r>
            <a:r>
              <a:rPr lang="es-ES" dirty="0" err="1"/>
              <a:t>you</a:t>
            </a:r>
            <a:r>
              <a:rPr lang="es-ES" dirty="0"/>
              <a:t> </a:t>
            </a:r>
            <a:r>
              <a:rPr lang="es-ES" dirty="0" err="1"/>
              <a:t>translate</a:t>
            </a:r>
            <a:r>
              <a:rPr lang="es-ES" dirty="0"/>
              <a:t> publico objetivo </a:t>
            </a:r>
            <a:r>
              <a:rPr lang="es-ES" dirty="0" err="1"/>
              <a:t>into</a:t>
            </a:r>
            <a:r>
              <a:rPr lang="es-ES" dirty="0"/>
              <a:t> </a:t>
            </a:r>
            <a:r>
              <a:rPr lang="es-ES" dirty="0" err="1"/>
              <a:t>eglish</a:t>
            </a:r>
            <a:r>
              <a:rPr lang="es-ES" dirty="0"/>
              <a:t>?</a:t>
            </a:r>
          </a:p>
          <a:p>
            <a:endParaRPr lang="es-ES" dirty="0"/>
          </a:p>
          <a:p>
            <a:r>
              <a:rPr lang="es-ES" dirty="0"/>
              <a:t>GitHub </a:t>
            </a:r>
            <a:r>
              <a:rPr lang="es-ES" dirty="0" err="1"/>
              <a:t>Copilot</a:t>
            </a:r>
            <a:r>
              <a:rPr lang="es-ES" dirty="0"/>
              <a:t>: </a:t>
            </a:r>
            <a:r>
              <a:rPr lang="es-ES" dirty="0" err="1"/>
              <a:t>The</a:t>
            </a:r>
            <a:r>
              <a:rPr lang="es-ES" dirty="0"/>
              <a:t> </a:t>
            </a:r>
            <a:r>
              <a:rPr lang="es-ES" dirty="0" err="1"/>
              <a:t>translation</a:t>
            </a:r>
            <a:r>
              <a:rPr lang="es-ES" dirty="0"/>
              <a:t> </a:t>
            </a:r>
            <a:r>
              <a:rPr lang="es-ES" dirty="0" err="1"/>
              <a:t>of</a:t>
            </a:r>
            <a:r>
              <a:rPr lang="es-ES" dirty="0"/>
              <a:t> "público objetivo" </a:t>
            </a:r>
            <a:r>
              <a:rPr lang="es-ES" dirty="0" err="1"/>
              <a:t>from</a:t>
            </a:r>
            <a:r>
              <a:rPr lang="es-ES" dirty="0"/>
              <a:t> </a:t>
            </a:r>
            <a:r>
              <a:rPr lang="es-ES" dirty="0" err="1"/>
              <a:t>Spanish</a:t>
            </a:r>
            <a:r>
              <a:rPr lang="es-ES" dirty="0"/>
              <a:t> </a:t>
            </a:r>
            <a:r>
              <a:rPr lang="es-ES" dirty="0" err="1"/>
              <a:t>to</a:t>
            </a:r>
            <a:r>
              <a:rPr lang="es-ES" dirty="0"/>
              <a:t> English </a:t>
            </a:r>
            <a:r>
              <a:rPr lang="es-ES" dirty="0" err="1"/>
              <a:t>is</a:t>
            </a:r>
            <a:r>
              <a:rPr lang="es-ES" dirty="0"/>
              <a:t> "target </a:t>
            </a:r>
            <a:r>
              <a:rPr lang="es-ES" dirty="0" err="1"/>
              <a:t>audience</a:t>
            </a:r>
            <a:r>
              <a:rPr lang="es-ES" dirty="0"/>
              <a:t>" </a:t>
            </a:r>
            <a:r>
              <a:rPr lang="es-ES" dirty="0" err="1"/>
              <a:t>or</a:t>
            </a:r>
            <a:r>
              <a:rPr lang="es-ES" dirty="0"/>
              <a:t> "target </a:t>
            </a:r>
            <a:r>
              <a:rPr lang="es-ES" dirty="0" err="1"/>
              <a:t>market</a:t>
            </a:r>
            <a:r>
              <a:rPr lang="es-ES" dirty="0"/>
              <a:t>". </a:t>
            </a:r>
            <a:r>
              <a:rPr lang="es-ES" dirty="0" err="1"/>
              <a:t>It</a:t>
            </a:r>
            <a:r>
              <a:rPr lang="es-ES" dirty="0"/>
              <a:t> </a:t>
            </a:r>
            <a:r>
              <a:rPr lang="es-ES" dirty="0" err="1"/>
              <a:t>refers</a:t>
            </a:r>
            <a:r>
              <a:rPr lang="es-ES" dirty="0"/>
              <a:t> </a:t>
            </a:r>
            <a:r>
              <a:rPr lang="es-ES" dirty="0" err="1"/>
              <a:t>to</a:t>
            </a:r>
            <a:r>
              <a:rPr lang="es-ES" dirty="0"/>
              <a:t> a </a:t>
            </a:r>
            <a:r>
              <a:rPr lang="es-ES" dirty="0" err="1"/>
              <a:t>specific</a:t>
            </a:r>
            <a:r>
              <a:rPr lang="es-ES" dirty="0"/>
              <a:t> </a:t>
            </a:r>
            <a:r>
              <a:rPr lang="es-ES" dirty="0" err="1"/>
              <a:t>group</a:t>
            </a:r>
            <a:r>
              <a:rPr lang="es-ES" dirty="0"/>
              <a:t> </a:t>
            </a:r>
            <a:r>
              <a:rPr lang="es-ES" dirty="0" err="1"/>
              <a:t>of</a:t>
            </a:r>
            <a:r>
              <a:rPr lang="es-ES" dirty="0"/>
              <a:t> </a:t>
            </a:r>
            <a:r>
              <a:rPr lang="es-ES" dirty="0" err="1"/>
              <a:t>people</a:t>
            </a:r>
            <a:r>
              <a:rPr lang="es-ES" dirty="0"/>
              <a:t> </a:t>
            </a:r>
            <a:r>
              <a:rPr lang="es-ES" dirty="0" err="1"/>
              <a:t>or</a:t>
            </a:r>
            <a:r>
              <a:rPr lang="es-ES" dirty="0"/>
              <a:t> </a:t>
            </a:r>
            <a:r>
              <a:rPr lang="es-ES" dirty="0" err="1"/>
              <a:t>customers</a:t>
            </a:r>
            <a:r>
              <a:rPr lang="es-ES" dirty="0"/>
              <a:t> </a:t>
            </a:r>
            <a:r>
              <a:rPr lang="es-ES" dirty="0" err="1"/>
              <a:t>that</a:t>
            </a:r>
            <a:r>
              <a:rPr lang="es-ES" dirty="0"/>
              <a:t> a </a:t>
            </a:r>
            <a:r>
              <a:rPr lang="es-ES" dirty="0" err="1"/>
              <a:t>product</a:t>
            </a:r>
            <a:r>
              <a:rPr lang="es-ES" dirty="0"/>
              <a:t>, </a:t>
            </a:r>
            <a:r>
              <a:rPr lang="es-ES" dirty="0" err="1"/>
              <a:t>service</a:t>
            </a:r>
            <a:r>
              <a:rPr lang="es-ES" dirty="0"/>
              <a:t>, </a:t>
            </a:r>
            <a:r>
              <a:rPr lang="es-ES" dirty="0" err="1"/>
              <a:t>or</a:t>
            </a:r>
            <a:r>
              <a:rPr lang="es-ES" dirty="0"/>
              <a:t> marketing </a:t>
            </a:r>
            <a:r>
              <a:rPr lang="es-ES" dirty="0" err="1"/>
              <a:t>campaign</a:t>
            </a:r>
            <a:r>
              <a:rPr lang="es-ES" dirty="0"/>
              <a:t> </a:t>
            </a:r>
            <a:r>
              <a:rPr lang="es-ES" dirty="0" err="1"/>
              <a:t>is</a:t>
            </a:r>
            <a:r>
              <a:rPr lang="es-ES" dirty="0"/>
              <a:t> </a:t>
            </a:r>
            <a:r>
              <a:rPr lang="es-ES" dirty="0" err="1"/>
              <a:t>intended</a:t>
            </a:r>
            <a:r>
              <a:rPr lang="es-ES" dirty="0"/>
              <a:t> </a:t>
            </a:r>
            <a:r>
              <a:rPr lang="es-ES" dirty="0" err="1"/>
              <a:t>to</a:t>
            </a:r>
            <a:r>
              <a:rPr lang="es-ES" dirty="0"/>
              <a:t> </a:t>
            </a:r>
            <a:r>
              <a:rPr lang="es-ES" dirty="0" err="1"/>
              <a:t>reach</a:t>
            </a:r>
            <a:r>
              <a:rPr lang="es-ES" dirty="0"/>
              <a:t> and appeal </a:t>
            </a:r>
            <a:r>
              <a:rPr lang="es-ES" dirty="0" err="1"/>
              <a:t>to</a:t>
            </a:r>
            <a:r>
              <a:rPr lang="es-ES" dirty="0"/>
              <a:t>.</a:t>
            </a:r>
          </a:p>
          <a:p>
            <a:endParaRPr lang="es-ES" dirty="0"/>
          </a:p>
          <a:p>
            <a:r>
              <a:rPr lang="es-ES" dirty="0" err="1"/>
              <a:t>GermanCM</a:t>
            </a:r>
            <a:r>
              <a:rPr lang="es-ES" dirty="0"/>
              <a:t>: </a:t>
            </a:r>
            <a:r>
              <a:rPr lang="es-ES" dirty="0" err="1"/>
              <a:t>build</a:t>
            </a:r>
            <a:r>
              <a:rPr lang="es-ES" dirty="0"/>
              <a:t> </a:t>
            </a:r>
            <a:r>
              <a:rPr lang="es-ES" dirty="0" err="1"/>
              <a:t>for</a:t>
            </a:r>
            <a:r>
              <a:rPr lang="es-ES" dirty="0"/>
              <a:t> me a </a:t>
            </a:r>
            <a:r>
              <a:rPr lang="es-ES" dirty="0" err="1"/>
              <a:t>dummy</a:t>
            </a:r>
            <a:r>
              <a:rPr lang="es-ES" dirty="0"/>
              <a:t> </a:t>
            </a:r>
            <a:r>
              <a:rPr lang="es-ES" dirty="0" err="1"/>
              <a:t>classifier</a:t>
            </a:r>
            <a:r>
              <a:rPr lang="es-ES" dirty="0"/>
              <a:t> </a:t>
            </a:r>
            <a:r>
              <a:rPr lang="es-ES" dirty="0" err="1"/>
              <a:t>with</a:t>
            </a:r>
            <a:r>
              <a:rPr lang="es-ES" dirty="0"/>
              <a:t> </a:t>
            </a:r>
            <a:r>
              <a:rPr lang="es-ES" dirty="0" err="1"/>
              <a:t>scikit</a:t>
            </a:r>
            <a:r>
              <a:rPr lang="es-ES" dirty="0"/>
              <a:t> </a:t>
            </a:r>
            <a:r>
              <a:rPr lang="es-ES" dirty="0" err="1"/>
              <a:t>learn</a:t>
            </a:r>
            <a:r>
              <a:rPr lang="es-ES" dirty="0"/>
              <a:t>, </a:t>
            </a:r>
            <a:r>
              <a:rPr lang="es-ES" dirty="0" err="1"/>
              <a:t>for</a:t>
            </a:r>
            <a:r>
              <a:rPr lang="es-ES" dirty="0"/>
              <a:t> a </a:t>
            </a:r>
            <a:r>
              <a:rPr lang="es-ES" dirty="0" err="1"/>
              <a:t>binary</a:t>
            </a:r>
            <a:r>
              <a:rPr lang="es-ES" dirty="0"/>
              <a:t> </a:t>
            </a:r>
            <a:r>
              <a:rPr lang="es-ES" dirty="0" err="1"/>
              <a:t>classification</a:t>
            </a:r>
            <a:r>
              <a:rPr lang="es-ES" dirty="0"/>
              <a:t> </a:t>
            </a:r>
            <a:r>
              <a:rPr lang="es-ES" dirty="0" err="1"/>
              <a:t>dataset</a:t>
            </a:r>
            <a:endParaRPr lang="es-ES" dirty="0"/>
          </a:p>
          <a:p>
            <a:endParaRPr lang="es-ES" dirty="0"/>
          </a:p>
          <a:p>
            <a:r>
              <a:rPr lang="es-ES" dirty="0"/>
              <a:t>GitHub </a:t>
            </a:r>
            <a:r>
              <a:rPr lang="es-ES" dirty="0" err="1"/>
              <a:t>Copilot</a:t>
            </a:r>
            <a:r>
              <a:rPr lang="es-ES" dirty="0"/>
              <a:t>: </a:t>
            </a:r>
            <a:r>
              <a:rPr lang="es-ES" dirty="0" err="1"/>
              <a:t>Certainly</a:t>
            </a:r>
            <a:r>
              <a:rPr lang="es-ES" dirty="0"/>
              <a:t>! </a:t>
            </a:r>
            <a:r>
              <a:rPr lang="es-ES" dirty="0" err="1"/>
              <a:t>Here's</a:t>
            </a:r>
            <a:r>
              <a:rPr lang="es-ES" dirty="0"/>
              <a:t> </a:t>
            </a:r>
            <a:r>
              <a:rPr lang="es-ES" dirty="0" err="1"/>
              <a:t>an</a:t>
            </a:r>
            <a:r>
              <a:rPr lang="es-ES" dirty="0"/>
              <a:t> </a:t>
            </a:r>
            <a:r>
              <a:rPr lang="es-ES" dirty="0" err="1"/>
              <a:t>example</a:t>
            </a:r>
            <a:r>
              <a:rPr lang="es-ES" dirty="0"/>
              <a:t> </a:t>
            </a:r>
            <a:r>
              <a:rPr lang="es-ES" dirty="0" err="1"/>
              <a:t>of</a:t>
            </a:r>
            <a:r>
              <a:rPr lang="es-ES" dirty="0"/>
              <a:t> </a:t>
            </a:r>
            <a:r>
              <a:rPr lang="es-ES" dirty="0" err="1"/>
              <a:t>how</a:t>
            </a:r>
            <a:r>
              <a:rPr lang="es-ES" dirty="0"/>
              <a:t> </a:t>
            </a:r>
            <a:r>
              <a:rPr lang="es-ES" dirty="0" err="1"/>
              <a:t>you</a:t>
            </a:r>
            <a:r>
              <a:rPr lang="es-ES" dirty="0"/>
              <a:t> can </a:t>
            </a:r>
            <a:r>
              <a:rPr lang="es-ES" dirty="0" err="1"/>
              <a:t>build</a:t>
            </a:r>
            <a:r>
              <a:rPr lang="es-ES" dirty="0"/>
              <a:t> a </a:t>
            </a:r>
            <a:r>
              <a:rPr lang="es-ES" dirty="0" err="1"/>
              <a:t>dummy</a:t>
            </a:r>
            <a:r>
              <a:rPr lang="es-ES" dirty="0"/>
              <a:t> </a:t>
            </a:r>
            <a:r>
              <a:rPr lang="es-ES" dirty="0" err="1"/>
              <a:t>classifier</a:t>
            </a:r>
            <a:r>
              <a:rPr lang="es-ES" dirty="0"/>
              <a:t> </a:t>
            </a:r>
            <a:r>
              <a:rPr lang="es-ES" dirty="0" err="1"/>
              <a:t>using</a:t>
            </a:r>
            <a:r>
              <a:rPr lang="es-ES" dirty="0"/>
              <a:t> </a:t>
            </a:r>
            <a:r>
              <a:rPr lang="es-ES" dirty="0" err="1"/>
              <a:t>scikit-learn</a:t>
            </a:r>
            <a:r>
              <a:rPr lang="es-ES" dirty="0"/>
              <a:t> </a:t>
            </a:r>
            <a:r>
              <a:rPr lang="es-ES" dirty="0" err="1"/>
              <a:t>for</a:t>
            </a:r>
            <a:r>
              <a:rPr lang="es-ES" dirty="0"/>
              <a:t> a </a:t>
            </a:r>
            <a:r>
              <a:rPr lang="es-ES" dirty="0" err="1"/>
              <a:t>binary</a:t>
            </a:r>
            <a:r>
              <a:rPr lang="es-ES" dirty="0"/>
              <a:t> </a:t>
            </a:r>
            <a:r>
              <a:rPr lang="es-ES" dirty="0" err="1"/>
              <a:t>classification</a:t>
            </a:r>
            <a:r>
              <a:rPr lang="es-ES" dirty="0"/>
              <a:t> </a:t>
            </a:r>
            <a:r>
              <a:rPr lang="es-ES" dirty="0" err="1"/>
              <a:t>dataset</a:t>
            </a:r>
            <a:r>
              <a:rPr lang="es-ES" dirty="0"/>
              <a:t>:</a:t>
            </a:r>
          </a:p>
          <a:p>
            <a:endParaRPr lang="es-ES" dirty="0"/>
          </a:p>
          <a:p>
            <a:r>
              <a:rPr lang="es-ES" dirty="0"/>
              <a:t>```</a:t>
            </a:r>
            <a:r>
              <a:rPr lang="es-ES" dirty="0" err="1"/>
              <a:t>python</a:t>
            </a:r>
            <a:endParaRPr lang="es-ES" dirty="0"/>
          </a:p>
          <a:p>
            <a:r>
              <a:rPr lang="es-ES" dirty="0" err="1"/>
              <a:t>from</a:t>
            </a:r>
            <a:r>
              <a:rPr lang="es-ES" dirty="0"/>
              <a:t> </a:t>
            </a:r>
            <a:r>
              <a:rPr lang="es-ES" dirty="0" err="1"/>
              <a:t>sklearn.dummy</a:t>
            </a:r>
            <a:r>
              <a:rPr lang="es-ES" dirty="0"/>
              <a:t> </a:t>
            </a:r>
            <a:r>
              <a:rPr lang="es-ES" dirty="0" err="1"/>
              <a:t>import</a:t>
            </a:r>
            <a:r>
              <a:rPr lang="es-ES" dirty="0"/>
              <a:t> </a:t>
            </a:r>
            <a:r>
              <a:rPr lang="es-ES" dirty="0" err="1"/>
              <a:t>DummyClassifier</a:t>
            </a:r>
            <a:endParaRPr lang="es-ES" dirty="0"/>
          </a:p>
          <a:p>
            <a:r>
              <a:rPr lang="es-ES" dirty="0" err="1"/>
              <a:t>from</a:t>
            </a:r>
            <a:r>
              <a:rPr lang="es-ES" dirty="0"/>
              <a:t> </a:t>
            </a:r>
            <a:r>
              <a:rPr lang="es-ES" dirty="0" err="1"/>
              <a:t>sklearn.model_selection</a:t>
            </a:r>
            <a:r>
              <a:rPr lang="es-ES" dirty="0"/>
              <a:t> </a:t>
            </a:r>
            <a:r>
              <a:rPr lang="es-ES" dirty="0" err="1"/>
              <a:t>import</a:t>
            </a:r>
            <a:r>
              <a:rPr lang="es-ES" dirty="0"/>
              <a:t> </a:t>
            </a:r>
            <a:r>
              <a:rPr lang="es-ES" dirty="0" err="1"/>
              <a:t>train_test_split</a:t>
            </a:r>
            <a:endParaRPr lang="es-ES" dirty="0"/>
          </a:p>
          <a:p>
            <a:r>
              <a:rPr lang="es-ES" dirty="0" err="1"/>
              <a:t>from</a:t>
            </a:r>
            <a:r>
              <a:rPr lang="es-ES" dirty="0"/>
              <a:t> </a:t>
            </a:r>
            <a:r>
              <a:rPr lang="es-ES" dirty="0" err="1"/>
              <a:t>sklearn.metrics</a:t>
            </a:r>
            <a:r>
              <a:rPr lang="es-ES" dirty="0"/>
              <a:t> </a:t>
            </a:r>
            <a:r>
              <a:rPr lang="es-ES" dirty="0" err="1"/>
              <a:t>import</a:t>
            </a:r>
            <a:r>
              <a:rPr lang="es-ES" dirty="0"/>
              <a:t> </a:t>
            </a:r>
            <a:r>
              <a:rPr lang="es-ES" dirty="0" err="1"/>
              <a:t>accuracy_score</a:t>
            </a:r>
            <a:endParaRPr lang="es-ES" dirty="0"/>
          </a:p>
          <a:p>
            <a:endParaRPr lang="es-ES" dirty="0"/>
          </a:p>
          <a:p>
            <a:r>
              <a:rPr lang="es-ES" dirty="0"/>
              <a:t># </a:t>
            </a:r>
            <a:r>
              <a:rPr lang="es-ES" dirty="0" err="1"/>
              <a:t>Assuming</a:t>
            </a:r>
            <a:r>
              <a:rPr lang="es-ES" dirty="0"/>
              <a:t> 'X' </a:t>
            </a:r>
            <a:r>
              <a:rPr lang="es-ES" dirty="0" err="1"/>
              <a:t>is</a:t>
            </a:r>
            <a:r>
              <a:rPr lang="es-ES" dirty="0"/>
              <a:t> </a:t>
            </a:r>
            <a:r>
              <a:rPr lang="es-ES" dirty="0" err="1"/>
              <a:t>your</a:t>
            </a:r>
            <a:r>
              <a:rPr lang="es-ES" dirty="0"/>
              <a:t> </a:t>
            </a:r>
            <a:r>
              <a:rPr lang="es-ES" dirty="0" err="1"/>
              <a:t>feature</a:t>
            </a:r>
            <a:r>
              <a:rPr lang="es-ES" dirty="0"/>
              <a:t> </a:t>
            </a:r>
            <a:r>
              <a:rPr lang="es-ES" dirty="0" err="1"/>
              <a:t>matrix</a:t>
            </a:r>
            <a:r>
              <a:rPr lang="es-ES" dirty="0"/>
              <a:t> and 'y' </a:t>
            </a:r>
            <a:r>
              <a:rPr lang="es-ES" dirty="0" err="1"/>
              <a:t>is</a:t>
            </a:r>
            <a:r>
              <a:rPr lang="es-ES" dirty="0"/>
              <a:t> </a:t>
            </a:r>
            <a:r>
              <a:rPr lang="es-ES" dirty="0" err="1"/>
              <a:t>your</a:t>
            </a:r>
            <a:r>
              <a:rPr lang="es-ES" dirty="0"/>
              <a:t> target variable</a:t>
            </a:r>
          </a:p>
          <a:p>
            <a:endParaRPr lang="es-ES" dirty="0"/>
          </a:p>
          <a:p>
            <a:r>
              <a:rPr lang="es-ES" dirty="0"/>
              <a:t># Split </a:t>
            </a:r>
            <a:r>
              <a:rPr lang="es-ES" dirty="0" err="1"/>
              <a:t>the</a:t>
            </a:r>
            <a:r>
              <a:rPr lang="es-ES" dirty="0"/>
              <a:t> data </a:t>
            </a:r>
            <a:r>
              <a:rPr lang="es-ES" dirty="0" err="1"/>
              <a:t>into</a:t>
            </a:r>
            <a:r>
              <a:rPr lang="es-ES" dirty="0"/>
              <a:t> training and </a:t>
            </a:r>
            <a:r>
              <a:rPr lang="es-ES" dirty="0" err="1"/>
              <a:t>testing</a:t>
            </a:r>
            <a:r>
              <a:rPr lang="es-ES" dirty="0"/>
              <a:t> sets</a:t>
            </a:r>
          </a:p>
          <a:p>
            <a:r>
              <a:rPr lang="es-ES" dirty="0" err="1"/>
              <a:t>X_train</a:t>
            </a:r>
            <a:r>
              <a:rPr lang="es-ES" dirty="0"/>
              <a:t>, </a:t>
            </a:r>
            <a:r>
              <a:rPr lang="es-ES" dirty="0" err="1"/>
              <a:t>X_test</a:t>
            </a:r>
            <a:r>
              <a:rPr lang="es-ES" dirty="0"/>
              <a:t>, </a:t>
            </a:r>
            <a:r>
              <a:rPr lang="es-ES" dirty="0" err="1"/>
              <a:t>y_train</a:t>
            </a:r>
            <a:r>
              <a:rPr lang="es-ES" dirty="0"/>
              <a:t>, </a:t>
            </a:r>
            <a:r>
              <a:rPr lang="es-ES" dirty="0" err="1"/>
              <a:t>y_test</a:t>
            </a:r>
            <a:r>
              <a:rPr lang="es-ES" dirty="0"/>
              <a:t> = </a:t>
            </a:r>
            <a:r>
              <a:rPr lang="es-ES" dirty="0" err="1"/>
              <a:t>train_test_split</a:t>
            </a:r>
            <a:r>
              <a:rPr lang="es-ES" dirty="0"/>
              <a:t>(X, y, </a:t>
            </a:r>
            <a:r>
              <a:rPr lang="es-ES" dirty="0" err="1"/>
              <a:t>test_size</a:t>
            </a:r>
            <a:r>
              <a:rPr lang="es-ES" dirty="0"/>
              <a:t>=0.2, </a:t>
            </a:r>
            <a:r>
              <a:rPr lang="es-ES" dirty="0" err="1"/>
              <a:t>random_state</a:t>
            </a:r>
            <a:r>
              <a:rPr lang="es-ES" dirty="0"/>
              <a:t>=42)</a:t>
            </a:r>
          </a:p>
          <a:p>
            <a:endParaRPr lang="es-ES" dirty="0"/>
          </a:p>
          <a:p>
            <a:r>
              <a:rPr lang="es-ES" dirty="0"/>
              <a:t># </a:t>
            </a:r>
            <a:r>
              <a:rPr lang="es-ES" dirty="0" err="1"/>
              <a:t>Create</a:t>
            </a:r>
            <a:r>
              <a:rPr lang="es-ES" dirty="0"/>
              <a:t> a </a:t>
            </a:r>
            <a:r>
              <a:rPr lang="es-ES" dirty="0" err="1"/>
              <a:t>dummy</a:t>
            </a:r>
            <a:r>
              <a:rPr lang="es-ES" dirty="0"/>
              <a:t> </a:t>
            </a:r>
            <a:r>
              <a:rPr lang="es-ES" dirty="0" err="1"/>
              <a:t>classifier</a:t>
            </a:r>
            <a:endParaRPr lang="es-ES" dirty="0"/>
          </a:p>
          <a:p>
            <a:r>
              <a:rPr lang="es-ES" dirty="0" err="1"/>
              <a:t>dummy_clf</a:t>
            </a:r>
            <a:r>
              <a:rPr lang="es-ES" dirty="0"/>
              <a:t> = </a:t>
            </a:r>
            <a:r>
              <a:rPr lang="es-ES" dirty="0" err="1"/>
              <a:t>DummyClassifier</a:t>
            </a:r>
            <a:r>
              <a:rPr lang="es-ES" dirty="0"/>
              <a:t>(</a:t>
            </a:r>
            <a:r>
              <a:rPr lang="es-ES" dirty="0" err="1"/>
              <a:t>strategy</a:t>
            </a:r>
            <a:r>
              <a:rPr lang="es-ES" dirty="0"/>
              <a:t>='</a:t>
            </a:r>
            <a:r>
              <a:rPr lang="es-ES" dirty="0" err="1"/>
              <a:t>uniform</a:t>
            </a:r>
            <a:r>
              <a:rPr lang="es-ES" dirty="0"/>
              <a:t>')  # </a:t>
            </a:r>
            <a:r>
              <a:rPr lang="es-ES" dirty="0" err="1"/>
              <a:t>You</a:t>
            </a:r>
            <a:r>
              <a:rPr lang="es-ES" dirty="0"/>
              <a:t> can </a:t>
            </a:r>
            <a:r>
              <a:rPr lang="es-ES" dirty="0" err="1"/>
              <a:t>choose</a:t>
            </a:r>
            <a:r>
              <a:rPr lang="es-ES" dirty="0"/>
              <a:t> </a:t>
            </a:r>
            <a:r>
              <a:rPr lang="es-ES" dirty="0" err="1"/>
              <a:t>different</a:t>
            </a:r>
            <a:r>
              <a:rPr lang="es-ES" dirty="0"/>
              <a:t> </a:t>
            </a:r>
            <a:r>
              <a:rPr lang="es-ES" dirty="0" err="1"/>
              <a:t>strategies</a:t>
            </a:r>
            <a:r>
              <a:rPr lang="es-ES" dirty="0"/>
              <a:t> </a:t>
            </a:r>
            <a:r>
              <a:rPr lang="es-ES" dirty="0" err="1"/>
              <a:t>like</a:t>
            </a:r>
            <a:r>
              <a:rPr lang="es-ES" dirty="0"/>
              <a:t> '</a:t>
            </a:r>
            <a:r>
              <a:rPr lang="es-ES" dirty="0" err="1"/>
              <a:t>stratified</a:t>
            </a:r>
            <a:r>
              <a:rPr lang="es-ES" dirty="0"/>
              <a:t>' </a:t>
            </a:r>
            <a:r>
              <a:rPr lang="es-ES" dirty="0" err="1"/>
              <a:t>or</a:t>
            </a:r>
            <a:r>
              <a:rPr lang="es-ES" dirty="0"/>
              <a:t> '</a:t>
            </a:r>
            <a:r>
              <a:rPr lang="es-ES" dirty="0" err="1"/>
              <a:t>most_frequent</a:t>
            </a:r>
            <a:r>
              <a:rPr lang="es-ES" dirty="0"/>
              <a:t>'</a:t>
            </a:r>
          </a:p>
          <a:p>
            <a:endParaRPr lang="es-ES" dirty="0"/>
          </a:p>
          <a:p>
            <a:r>
              <a:rPr lang="es-ES" dirty="0"/>
              <a:t># Train </a:t>
            </a:r>
            <a:r>
              <a:rPr lang="es-ES" dirty="0" err="1"/>
              <a:t>the</a:t>
            </a:r>
            <a:r>
              <a:rPr lang="es-ES" dirty="0"/>
              <a:t> </a:t>
            </a:r>
            <a:r>
              <a:rPr lang="es-ES" dirty="0" err="1"/>
              <a:t>dummy</a:t>
            </a:r>
            <a:r>
              <a:rPr lang="es-ES" dirty="0"/>
              <a:t> </a:t>
            </a:r>
            <a:r>
              <a:rPr lang="es-ES" dirty="0" err="1"/>
              <a:t>classifier</a:t>
            </a:r>
            <a:endParaRPr lang="es-ES" dirty="0"/>
          </a:p>
          <a:p>
            <a:r>
              <a:rPr lang="es-ES" dirty="0" err="1"/>
              <a:t>dummy_clf.fit</a:t>
            </a:r>
            <a:r>
              <a:rPr lang="es-ES" dirty="0"/>
              <a:t>(</a:t>
            </a:r>
            <a:r>
              <a:rPr lang="es-ES" dirty="0" err="1"/>
              <a:t>X_train</a:t>
            </a:r>
            <a:r>
              <a:rPr lang="es-ES" dirty="0"/>
              <a:t>, </a:t>
            </a:r>
            <a:r>
              <a:rPr lang="es-ES" dirty="0" err="1"/>
              <a:t>y_train</a:t>
            </a:r>
            <a:r>
              <a:rPr lang="es-ES" dirty="0"/>
              <a:t>)</a:t>
            </a:r>
          </a:p>
          <a:p>
            <a:endParaRPr lang="es-ES" dirty="0"/>
          </a:p>
          <a:p>
            <a:r>
              <a:rPr lang="es-ES" dirty="0"/>
              <a:t># </a:t>
            </a:r>
            <a:r>
              <a:rPr lang="es-ES" dirty="0" err="1"/>
              <a:t>Make</a:t>
            </a:r>
            <a:r>
              <a:rPr lang="es-ES" dirty="0"/>
              <a:t> </a:t>
            </a:r>
            <a:r>
              <a:rPr lang="es-ES" dirty="0" err="1"/>
              <a:t>predictions</a:t>
            </a:r>
            <a:r>
              <a:rPr lang="es-ES" dirty="0"/>
              <a:t> </a:t>
            </a:r>
            <a:r>
              <a:rPr lang="es-ES" dirty="0" err="1"/>
              <a:t>on</a:t>
            </a:r>
            <a:r>
              <a:rPr lang="es-ES" dirty="0"/>
              <a:t> </a:t>
            </a:r>
            <a:r>
              <a:rPr lang="es-ES" dirty="0" err="1"/>
              <a:t>the</a:t>
            </a:r>
            <a:r>
              <a:rPr lang="es-ES" dirty="0"/>
              <a:t> test set</a:t>
            </a:r>
          </a:p>
          <a:p>
            <a:r>
              <a:rPr lang="es-ES" dirty="0" err="1"/>
              <a:t>y_pred</a:t>
            </a:r>
            <a:r>
              <a:rPr lang="es-ES" dirty="0"/>
              <a:t> = </a:t>
            </a:r>
            <a:r>
              <a:rPr lang="es-ES" dirty="0" err="1"/>
              <a:t>dummy_clf.predict</a:t>
            </a:r>
            <a:r>
              <a:rPr lang="es-ES" dirty="0"/>
              <a:t>(</a:t>
            </a:r>
            <a:r>
              <a:rPr lang="es-ES" dirty="0" err="1"/>
              <a:t>X_test</a:t>
            </a:r>
            <a:r>
              <a:rPr lang="es-ES" dirty="0"/>
              <a:t>)</a:t>
            </a:r>
          </a:p>
          <a:p>
            <a:endParaRPr lang="es-ES" dirty="0"/>
          </a:p>
          <a:p>
            <a:r>
              <a:rPr lang="es-ES" dirty="0"/>
              <a:t># </a:t>
            </a:r>
            <a:r>
              <a:rPr lang="es-ES" dirty="0" err="1"/>
              <a:t>Calculate</a:t>
            </a:r>
            <a:r>
              <a:rPr lang="es-ES" dirty="0"/>
              <a:t> </a:t>
            </a:r>
            <a:r>
              <a:rPr lang="es-ES" dirty="0" err="1"/>
              <a:t>the</a:t>
            </a:r>
            <a:r>
              <a:rPr lang="es-ES" dirty="0"/>
              <a:t> </a:t>
            </a:r>
            <a:r>
              <a:rPr lang="es-ES" dirty="0" err="1"/>
              <a:t>accuracy</a:t>
            </a:r>
            <a:r>
              <a:rPr lang="es-ES" dirty="0"/>
              <a:t> </a:t>
            </a:r>
            <a:r>
              <a:rPr lang="es-ES" dirty="0" err="1"/>
              <a:t>of</a:t>
            </a:r>
            <a:r>
              <a:rPr lang="es-ES" dirty="0"/>
              <a:t> </a:t>
            </a:r>
            <a:r>
              <a:rPr lang="es-ES" dirty="0" err="1"/>
              <a:t>the</a:t>
            </a:r>
            <a:r>
              <a:rPr lang="es-ES" dirty="0"/>
              <a:t> </a:t>
            </a:r>
            <a:r>
              <a:rPr lang="es-ES" dirty="0" err="1"/>
              <a:t>dummy</a:t>
            </a:r>
            <a:r>
              <a:rPr lang="es-ES" dirty="0"/>
              <a:t> </a:t>
            </a:r>
            <a:r>
              <a:rPr lang="es-ES" dirty="0" err="1"/>
              <a:t>classifier</a:t>
            </a:r>
            <a:endParaRPr lang="es-ES" dirty="0"/>
          </a:p>
          <a:p>
            <a:r>
              <a:rPr lang="es-ES" dirty="0" err="1"/>
              <a:t>accuracy</a:t>
            </a:r>
            <a:r>
              <a:rPr lang="es-ES" dirty="0"/>
              <a:t> = </a:t>
            </a:r>
            <a:r>
              <a:rPr lang="es-ES" dirty="0" err="1"/>
              <a:t>accuracy_score</a:t>
            </a:r>
            <a:r>
              <a:rPr lang="es-ES" dirty="0"/>
              <a:t>(</a:t>
            </a:r>
            <a:r>
              <a:rPr lang="es-ES" dirty="0" err="1"/>
              <a:t>y_test</a:t>
            </a:r>
            <a:r>
              <a:rPr lang="es-ES" dirty="0"/>
              <a:t>, </a:t>
            </a:r>
            <a:r>
              <a:rPr lang="es-ES" dirty="0" err="1"/>
              <a:t>y_pred</a:t>
            </a:r>
            <a:r>
              <a:rPr lang="es-ES" dirty="0"/>
              <a:t>)</a:t>
            </a:r>
          </a:p>
          <a:p>
            <a:endParaRPr lang="es-ES" dirty="0"/>
          </a:p>
          <a:p>
            <a:r>
              <a:rPr lang="es-ES" dirty="0" err="1"/>
              <a:t>print</a:t>
            </a:r>
            <a:r>
              <a:rPr lang="es-ES" dirty="0"/>
              <a:t>("</a:t>
            </a:r>
            <a:r>
              <a:rPr lang="es-ES" dirty="0" err="1"/>
              <a:t>Accuracy</a:t>
            </a:r>
            <a:r>
              <a:rPr lang="es-ES" dirty="0"/>
              <a:t>:", </a:t>
            </a:r>
            <a:r>
              <a:rPr lang="es-ES" dirty="0" err="1"/>
              <a:t>accuracy</a:t>
            </a:r>
            <a:r>
              <a:rPr lang="es-ES" dirty="0"/>
              <a:t>)</a:t>
            </a:r>
          </a:p>
          <a:p>
            <a:r>
              <a:rPr lang="es-ES" dirty="0"/>
              <a:t>```</a:t>
            </a:r>
          </a:p>
          <a:p>
            <a:endParaRPr lang="es-ES" dirty="0"/>
          </a:p>
          <a:p>
            <a:r>
              <a:rPr lang="es-ES" dirty="0"/>
              <a:t>In </a:t>
            </a:r>
            <a:r>
              <a:rPr lang="es-ES" dirty="0" err="1"/>
              <a:t>this</a:t>
            </a:r>
            <a:r>
              <a:rPr lang="es-ES" dirty="0"/>
              <a:t> </a:t>
            </a:r>
            <a:r>
              <a:rPr lang="es-ES" dirty="0" err="1"/>
              <a:t>example</a:t>
            </a:r>
            <a:r>
              <a:rPr lang="es-ES" dirty="0"/>
              <a:t>, </a:t>
            </a:r>
            <a:r>
              <a:rPr lang="es-ES" dirty="0" err="1"/>
              <a:t>we</a:t>
            </a:r>
            <a:r>
              <a:rPr lang="es-ES" dirty="0"/>
              <a:t> </a:t>
            </a:r>
            <a:r>
              <a:rPr lang="es-ES" dirty="0" err="1"/>
              <a:t>first</a:t>
            </a:r>
            <a:r>
              <a:rPr lang="es-ES" dirty="0"/>
              <a:t> </a:t>
            </a:r>
            <a:r>
              <a:rPr lang="es-ES" dirty="0" err="1"/>
              <a:t>split</a:t>
            </a:r>
            <a:r>
              <a:rPr lang="es-ES" dirty="0"/>
              <a:t> </a:t>
            </a:r>
            <a:r>
              <a:rPr lang="es-ES" dirty="0" err="1"/>
              <a:t>the</a:t>
            </a:r>
            <a:r>
              <a:rPr lang="es-ES" dirty="0"/>
              <a:t> </a:t>
            </a:r>
            <a:r>
              <a:rPr lang="es-ES" dirty="0" err="1"/>
              <a:t>dataset</a:t>
            </a:r>
            <a:r>
              <a:rPr lang="es-ES" dirty="0"/>
              <a:t> </a:t>
            </a:r>
            <a:r>
              <a:rPr lang="es-ES" dirty="0" err="1"/>
              <a:t>into</a:t>
            </a:r>
            <a:r>
              <a:rPr lang="es-ES" dirty="0"/>
              <a:t> training and </a:t>
            </a:r>
            <a:r>
              <a:rPr lang="es-ES" dirty="0" err="1"/>
              <a:t>testing</a:t>
            </a:r>
            <a:r>
              <a:rPr lang="es-ES" dirty="0"/>
              <a:t> sets </a:t>
            </a:r>
            <a:r>
              <a:rPr lang="es-ES" dirty="0" err="1"/>
              <a:t>using</a:t>
            </a:r>
            <a:r>
              <a:rPr lang="es-ES" dirty="0"/>
              <a:t> `</a:t>
            </a:r>
            <a:r>
              <a:rPr lang="es-ES" dirty="0" err="1"/>
              <a:t>train_test_split</a:t>
            </a:r>
            <a:r>
              <a:rPr lang="es-ES" dirty="0"/>
              <a:t>()`. </a:t>
            </a:r>
            <a:r>
              <a:rPr lang="es-ES" dirty="0" err="1"/>
              <a:t>Then</a:t>
            </a:r>
            <a:r>
              <a:rPr lang="es-ES" dirty="0"/>
              <a:t>, </a:t>
            </a:r>
            <a:r>
              <a:rPr lang="es-ES" dirty="0" err="1"/>
              <a:t>we</a:t>
            </a:r>
            <a:r>
              <a:rPr lang="es-ES" dirty="0"/>
              <a:t> </a:t>
            </a:r>
            <a:r>
              <a:rPr lang="es-ES" dirty="0" err="1"/>
              <a:t>create</a:t>
            </a:r>
            <a:r>
              <a:rPr lang="es-ES" dirty="0"/>
              <a:t> a `</a:t>
            </a:r>
            <a:r>
              <a:rPr lang="es-ES" dirty="0" err="1"/>
              <a:t>DummyClassifier</a:t>
            </a:r>
            <a:r>
              <a:rPr lang="es-ES" dirty="0"/>
              <a:t>` </a:t>
            </a:r>
            <a:r>
              <a:rPr lang="es-ES" dirty="0" err="1"/>
              <a:t>object</a:t>
            </a:r>
            <a:r>
              <a:rPr lang="es-ES" dirty="0"/>
              <a:t> and </a:t>
            </a:r>
            <a:r>
              <a:rPr lang="es-ES" dirty="0" err="1"/>
              <a:t>specify</a:t>
            </a:r>
            <a:r>
              <a:rPr lang="es-ES" dirty="0"/>
              <a:t> </a:t>
            </a:r>
            <a:r>
              <a:rPr lang="es-ES" dirty="0" err="1"/>
              <a:t>the</a:t>
            </a:r>
            <a:r>
              <a:rPr lang="es-ES" dirty="0"/>
              <a:t> </a:t>
            </a:r>
            <a:r>
              <a:rPr lang="es-ES" dirty="0" err="1"/>
              <a:t>strategy</a:t>
            </a:r>
            <a:r>
              <a:rPr lang="es-ES" dirty="0"/>
              <a:t> </a:t>
            </a:r>
            <a:r>
              <a:rPr lang="es-ES" dirty="0" err="1"/>
              <a:t>for</a:t>
            </a:r>
            <a:r>
              <a:rPr lang="es-ES" dirty="0"/>
              <a:t> </a:t>
            </a:r>
            <a:r>
              <a:rPr lang="es-ES" dirty="0" err="1"/>
              <a:t>the</a:t>
            </a:r>
            <a:r>
              <a:rPr lang="es-ES" dirty="0"/>
              <a:t> </a:t>
            </a:r>
            <a:r>
              <a:rPr lang="es-ES" dirty="0" err="1"/>
              <a:t>dummy</a:t>
            </a:r>
            <a:r>
              <a:rPr lang="es-ES" dirty="0"/>
              <a:t> </a:t>
            </a:r>
            <a:r>
              <a:rPr lang="es-ES" dirty="0" err="1"/>
              <a:t>classifier</a:t>
            </a:r>
            <a:r>
              <a:rPr lang="es-ES" dirty="0"/>
              <a:t> (</a:t>
            </a:r>
            <a:r>
              <a:rPr lang="es-ES" dirty="0" err="1"/>
              <a:t>e.g</a:t>
            </a:r>
            <a:r>
              <a:rPr lang="es-ES" dirty="0"/>
              <a:t>., '</a:t>
            </a:r>
            <a:r>
              <a:rPr lang="es-ES" dirty="0" err="1"/>
              <a:t>uniform</a:t>
            </a:r>
            <a:r>
              <a:rPr lang="es-ES" dirty="0"/>
              <a:t>', '</a:t>
            </a:r>
            <a:r>
              <a:rPr lang="es-ES" dirty="0" err="1"/>
              <a:t>stratified</a:t>
            </a:r>
            <a:r>
              <a:rPr lang="es-ES" dirty="0"/>
              <a:t>', </a:t>
            </a:r>
            <a:r>
              <a:rPr lang="es-ES" dirty="0" err="1"/>
              <a:t>or</a:t>
            </a:r>
            <a:r>
              <a:rPr lang="es-ES" dirty="0"/>
              <a:t> '</a:t>
            </a:r>
            <a:r>
              <a:rPr lang="es-ES" dirty="0" err="1"/>
              <a:t>most_frequent</a:t>
            </a:r>
            <a:r>
              <a:rPr lang="es-ES" dirty="0"/>
              <a:t>'). Next, </a:t>
            </a:r>
            <a:r>
              <a:rPr lang="es-ES" dirty="0" err="1"/>
              <a:t>we</a:t>
            </a:r>
            <a:r>
              <a:rPr lang="es-ES" dirty="0"/>
              <a:t> </a:t>
            </a:r>
            <a:r>
              <a:rPr lang="es-ES" dirty="0" err="1"/>
              <a:t>train</a:t>
            </a:r>
            <a:r>
              <a:rPr lang="es-ES" dirty="0"/>
              <a:t> </a:t>
            </a:r>
            <a:r>
              <a:rPr lang="es-ES" dirty="0" err="1"/>
              <a:t>the</a:t>
            </a:r>
            <a:r>
              <a:rPr lang="es-ES" dirty="0"/>
              <a:t> </a:t>
            </a:r>
            <a:r>
              <a:rPr lang="es-ES" dirty="0" err="1"/>
              <a:t>dummy</a:t>
            </a:r>
            <a:r>
              <a:rPr lang="es-ES" dirty="0"/>
              <a:t> </a:t>
            </a:r>
            <a:r>
              <a:rPr lang="es-ES" dirty="0" err="1"/>
              <a:t>classifier</a:t>
            </a:r>
            <a:r>
              <a:rPr lang="es-ES" dirty="0"/>
              <a:t> </a:t>
            </a:r>
            <a:r>
              <a:rPr lang="es-ES" dirty="0" err="1"/>
              <a:t>on</a:t>
            </a:r>
            <a:r>
              <a:rPr lang="es-ES" dirty="0"/>
              <a:t> </a:t>
            </a:r>
            <a:r>
              <a:rPr lang="es-ES" dirty="0" err="1"/>
              <a:t>the</a:t>
            </a:r>
            <a:r>
              <a:rPr lang="es-ES" dirty="0"/>
              <a:t> training data </a:t>
            </a:r>
            <a:r>
              <a:rPr lang="es-ES" dirty="0" err="1"/>
              <a:t>using</a:t>
            </a:r>
            <a:r>
              <a:rPr lang="es-ES" dirty="0"/>
              <a:t> `</a:t>
            </a:r>
            <a:r>
              <a:rPr lang="es-ES" dirty="0" err="1"/>
              <a:t>fit</a:t>
            </a:r>
            <a:r>
              <a:rPr lang="es-ES" dirty="0"/>
              <a:t>()`. After </a:t>
            </a:r>
            <a:r>
              <a:rPr lang="es-ES" dirty="0" err="1"/>
              <a:t>that</a:t>
            </a:r>
            <a:r>
              <a:rPr lang="es-ES" dirty="0"/>
              <a:t>, </a:t>
            </a:r>
            <a:r>
              <a:rPr lang="es-ES" dirty="0" err="1"/>
              <a:t>we</a:t>
            </a:r>
            <a:r>
              <a:rPr lang="es-ES" dirty="0"/>
              <a:t> </a:t>
            </a:r>
            <a:r>
              <a:rPr lang="es-ES" dirty="0" err="1"/>
              <a:t>make</a:t>
            </a:r>
            <a:r>
              <a:rPr lang="es-ES" dirty="0"/>
              <a:t> </a:t>
            </a:r>
            <a:r>
              <a:rPr lang="es-ES" dirty="0" err="1"/>
              <a:t>predictions</a:t>
            </a:r>
            <a:r>
              <a:rPr lang="es-ES" dirty="0"/>
              <a:t> </a:t>
            </a:r>
            <a:r>
              <a:rPr lang="es-ES" dirty="0" err="1"/>
              <a:t>on</a:t>
            </a:r>
            <a:r>
              <a:rPr lang="es-ES" dirty="0"/>
              <a:t> </a:t>
            </a:r>
            <a:r>
              <a:rPr lang="es-ES" dirty="0" err="1"/>
              <a:t>the</a:t>
            </a:r>
            <a:r>
              <a:rPr lang="es-ES" dirty="0"/>
              <a:t> test set </a:t>
            </a:r>
            <a:r>
              <a:rPr lang="es-ES" dirty="0" err="1"/>
              <a:t>using</a:t>
            </a:r>
            <a:r>
              <a:rPr lang="es-ES" dirty="0"/>
              <a:t> `</a:t>
            </a:r>
            <a:r>
              <a:rPr lang="es-ES" dirty="0" err="1"/>
              <a:t>predict</a:t>
            </a:r>
            <a:r>
              <a:rPr lang="es-ES" dirty="0"/>
              <a:t>()`. </a:t>
            </a:r>
            <a:r>
              <a:rPr lang="es-ES" dirty="0" err="1"/>
              <a:t>Finally</a:t>
            </a:r>
            <a:r>
              <a:rPr lang="es-ES" dirty="0"/>
              <a:t>, </a:t>
            </a:r>
            <a:r>
              <a:rPr lang="es-ES" dirty="0" err="1"/>
              <a:t>we</a:t>
            </a:r>
            <a:r>
              <a:rPr lang="es-ES" dirty="0"/>
              <a:t> </a:t>
            </a:r>
            <a:r>
              <a:rPr lang="es-ES" dirty="0" err="1"/>
              <a:t>calculate</a:t>
            </a:r>
            <a:r>
              <a:rPr lang="es-ES" dirty="0"/>
              <a:t> </a:t>
            </a:r>
            <a:r>
              <a:rPr lang="es-ES" dirty="0" err="1"/>
              <a:t>the</a:t>
            </a:r>
            <a:r>
              <a:rPr lang="es-ES" dirty="0"/>
              <a:t> </a:t>
            </a:r>
            <a:r>
              <a:rPr lang="es-ES" dirty="0" err="1"/>
              <a:t>accuracy</a:t>
            </a:r>
            <a:r>
              <a:rPr lang="es-ES" dirty="0"/>
              <a:t> </a:t>
            </a:r>
            <a:r>
              <a:rPr lang="es-ES" dirty="0" err="1"/>
              <a:t>of</a:t>
            </a:r>
            <a:r>
              <a:rPr lang="es-ES" dirty="0"/>
              <a:t> </a:t>
            </a:r>
            <a:r>
              <a:rPr lang="es-ES" dirty="0" err="1"/>
              <a:t>the</a:t>
            </a:r>
            <a:r>
              <a:rPr lang="es-ES" dirty="0"/>
              <a:t> </a:t>
            </a:r>
            <a:r>
              <a:rPr lang="es-ES" dirty="0" err="1"/>
              <a:t>dummy</a:t>
            </a:r>
            <a:r>
              <a:rPr lang="es-ES" dirty="0"/>
              <a:t> </a:t>
            </a:r>
            <a:r>
              <a:rPr lang="es-ES" dirty="0" err="1"/>
              <a:t>classifier</a:t>
            </a:r>
            <a:r>
              <a:rPr lang="es-ES" dirty="0"/>
              <a:t> </a:t>
            </a:r>
            <a:r>
              <a:rPr lang="es-ES" dirty="0" err="1"/>
              <a:t>by</a:t>
            </a:r>
            <a:r>
              <a:rPr lang="es-ES" dirty="0"/>
              <a:t> </a:t>
            </a:r>
            <a:r>
              <a:rPr lang="es-ES" dirty="0" err="1"/>
              <a:t>comparing</a:t>
            </a:r>
            <a:r>
              <a:rPr lang="es-ES" dirty="0"/>
              <a:t> </a:t>
            </a:r>
            <a:r>
              <a:rPr lang="es-ES" dirty="0" err="1"/>
              <a:t>the</a:t>
            </a:r>
            <a:r>
              <a:rPr lang="es-ES" dirty="0"/>
              <a:t> </a:t>
            </a:r>
            <a:r>
              <a:rPr lang="es-ES" dirty="0" err="1"/>
              <a:t>predicted</a:t>
            </a:r>
            <a:r>
              <a:rPr lang="es-ES" dirty="0"/>
              <a:t> </a:t>
            </a:r>
            <a:r>
              <a:rPr lang="es-ES" dirty="0" err="1"/>
              <a:t>labels</a:t>
            </a:r>
            <a:r>
              <a:rPr lang="es-ES" dirty="0"/>
              <a:t> </a:t>
            </a:r>
            <a:r>
              <a:rPr lang="es-ES" dirty="0" err="1"/>
              <a:t>with</a:t>
            </a:r>
            <a:r>
              <a:rPr lang="es-ES" dirty="0"/>
              <a:t> </a:t>
            </a:r>
            <a:r>
              <a:rPr lang="es-ES" dirty="0" err="1"/>
              <a:t>the</a:t>
            </a:r>
            <a:r>
              <a:rPr lang="es-ES" dirty="0"/>
              <a:t> true </a:t>
            </a:r>
            <a:r>
              <a:rPr lang="es-ES" dirty="0" err="1"/>
              <a:t>labels</a:t>
            </a:r>
            <a:r>
              <a:rPr lang="es-ES" dirty="0"/>
              <a:t> </a:t>
            </a:r>
            <a:r>
              <a:rPr lang="es-ES" dirty="0" err="1"/>
              <a:t>using</a:t>
            </a:r>
            <a:r>
              <a:rPr lang="es-ES" dirty="0"/>
              <a:t> `</a:t>
            </a:r>
            <a:r>
              <a:rPr lang="es-ES" dirty="0" err="1"/>
              <a:t>accuracy_score</a:t>
            </a:r>
            <a:r>
              <a:rPr lang="es-ES" dirty="0"/>
              <a:t>()`.</a:t>
            </a:r>
          </a:p>
          <a:p>
            <a:endParaRPr lang="es-ES" dirty="0"/>
          </a:p>
          <a:p>
            <a:r>
              <a:rPr lang="es-ES" dirty="0" err="1"/>
              <a:t>GermanCM</a:t>
            </a:r>
            <a:r>
              <a:rPr lang="es-ES" dirty="0"/>
              <a:t>: </a:t>
            </a:r>
            <a:r>
              <a:rPr lang="es-ES" dirty="0" err="1"/>
              <a:t>what</a:t>
            </a:r>
            <a:r>
              <a:rPr lang="es-ES" dirty="0"/>
              <a:t> can </a:t>
            </a:r>
            <a:r>
              <a:rPr lang="es-ES" dirty="0" err="1"/>
              <a:t>you</a:t>
            </a:r>
            <a:r>
              <a:rPr lang="es-ES" dirty="0"/>
              <a:t> </a:t>
            </a:r>
            <a:r>
              <a:rPr lang="es-ES" dirty="0" err="1"/>
              <a:t>say</a:t>
            </a:r>
            <a:r>
              <a:rPr lang="es-ES" dirty="0"/>
              <a:t> </a:t>
            </a:r>
            <a:r>
              <a:rPr lang="es-ES" dirty="0" err="1"/>
              <a:t>about</a:t>
            </a:r>
            <a:r>
              <a:rPr lang="es-ES" dirty="0"/>
              <a:t> </a:t>
            </a:r>
            <a:r>
              <a:rPr lang="es-ES" dirty="0" err="1"/>
              <a:t>stratified</a:t>
            </a:r>
            <a:r>
              <a:rPr lang="es-ES" dirty="0"/>
              <a:t> </a:t>
            </a:r>
            <a:r>
              <a:rPr lang="es-ES" dirty="0" err="1"/>
              <a:t>classifier</a:t>
            </a:r>
            <a:r>
              <a:rPr lang="es-ES" dirty="0"/>
              <a:t>?</a:t>
            </a:r>
          </a:p>
          <a:p>
            <a:endParaRPr lang="es-ES" dirty="0"/>
          </a:p>
          <a:p>
            <a:r>
              <a:rPr lang="es-ES" dirty="0"/>
              <a:t>GitHub </a:t>
            </a:r>
            <a:r>
              <a:rPr lang="es-ES" dirty="0" err="1"/>
              <a:t>Copilot</a:t>
            </a:r>
            <a:r>
              <a:rPr lang="es-ES" dirty="0"/>
              <a:t>: A </a:t>
            </a:r>
            <a:r>
              <a:rPr lang="es-ES" dirty="0" err="1"/>
              <a:t>stratified</a:t>
            </a:r>
            <a:r>
              <a:rPr lang="es-ES" dirty="0"/>
              <a:t> </a:t>
            </a:r>
            <a:r>
              <a:rPr lang="es-ES" dirty="0" err="1"/>
              <a:t>classifier</a:t>
            </a:r>
            <a:r>
              <a:rPr lang="es-ES" dirty="0"/>
              <a:t> </a:t>
            </a:r>
            <a:r>
              <a:rPr lang="es-ES" dirty="0" err="1"/>
              <a:t>is</a:t>
            </a:r>
            <a:r>
              <a:rPr lang="es-ES" dirty="0"/>
              <a:t> a </a:t>
            </a:r>
            <a:r>
              <a:rPr lang="es-ES" dirty="0" err="1"/>
              <a:t>type</a:t>
            </a:r>
            <a:r>
              <a:rPr lang="es-ES" dirty="0"/>
              <a:t> </a:t>
            </a:r>
            <a:r>
              <a:rPr lang="es-ES" dirty="0" err="1"/>
              <a:t>of</a:t>
            </a:r>
            <a:r>
              <a:rPr lang="es-ES" dirty="0"/>
              <a:t> </a:t>
            </a:r>
            <a:r>
              <a:rPr lang="es-ES" dirty="0" err="1"/>
              <a:t>classifier</a:t>
            </a:r>
            <a:r>
              <a:rPr lang="es-ES" dirty="0"/>
              <a:t> </a:t>
            </a:r>
            <a:r>
              <a:rPr lang="es-ES" dirty="0" err="1"/>
              <a:t>that</a:t>
            </a:r>
            <a:r>
              <a:rPr lang="es-ES" dirty="0"/>
              <a:t> </a:t>
            </a:r>
            <a:r>
              <a:rPr lang="es-ES" dirty="0" err="1"/>
              <a:t>takes</a:t>
            </a:r>
            <a:r>
              <a:rPr lang="es-ES" dirty="0"/>
              <a:t> </a:t>
            </a:r>
            <a:r>
              <a:rPr lang="es-ES" dirty="0" err="1"/>
              <a:t>into</a:t>
            </a:r>
            <a:r>
              <a:rPr lang="es-ES" dirty="0"/>
              <a:t> </a:t>
            </a:r>
            <a:r>
              <a:rPr lang="es-ES" dirty="0" err="1"/>
              <a:t>account</a:t>
            </a:r>
            <a:r>
              <a:rPr lang="es-ES" dirty="0"/>
              <a:t> </a:t>
            </a:r>
            <a:r>
              <a:rPr lang="es-ES" dirty="0" err="1"/>
              <a:t>the</a:t>
            </a:r>
            <a:r>
              <a:rPr lang="es-ES" dirty="0"/>
              <a:t> </a:t>
            </a:r>
            <a:r>
              <a:rPr lang="es-ES" dirty="0" err="1"/>
              <a:t>class</a:t>
            </a:r>
            <a:r>
              <a:rPr lang="es-ES" dirty="0"/>
              <a:t> </a:t>
            </a:r>
            <a:r>
              <a:rPr lang="es-ES" dirty="0" err="1"/>
              <a:t>distribution</a:t>
            </a:r>
            <a:r>
              <a:rPr lang="es-ES" dirty="0"/>
              <a:t> </a:t>
            </a:r>
            <a:r>
              <a:rPr lang="es-ES" dirty="0" err="1"/>
              <a:t>of</a:t>
            </a:r>
            <a:r>
              <a:rPr lang="es-ES" dirty="0"/>
              <a:t> </a:t>
            </a:r>
            <a:r>
              <a:rPr lang="es-ES" dirty="0" err="1"/>
              <a:t>the</a:t>
            </a:r>
            <a:r>
              <a:rPr lang="es-ES" dirty="0"/>
              <a:t> target variable </a:t>
            </a:r>
            <a:r>
              <a:rPr lang="es-ES" dirty="0" err="1"/>
              <a:t>when</a:t>
            </a:r>
            <a:r>
              <a:rPr lang="es-ES" dirty="0"/>
              <a:t> </a:t>
            </a:r>
            <a:r>
              <a:rPr lang="es-ES" dirty="0" err="1"/>
              <a:t>making</a:t>
            </a:r>
            <a:r>
              <a:rPr lang="es-ES" dirty="0"/>
              <a:t> </a:t>
            </a:r>
            <a:r>
              <a:rPr lang="es-ES" dirty="0" err="1"/>
              <a:t>predictions</a:t>
            </a:r>
            <a:r>
              <a:rPr lang="es-ES" dirty="0"/>
              <a:t>. </a:t>
            </a:r>
            <a:r>
              <a:rPr lang="es-ES" dirty="0" err="1"/>
              <a:t>It</a:t>
            </a:r>
            <a:r>
              <a:rPr lang="es-ES" dirty="0"/>
              <a:t> </a:t>
            </a:r>
            <a:r>
              <a:rPr lang="es-ES" dirty="0" err="1"/>
              <a:t>is</a:t>
            </a:r>
            <a:r>
              <a:rPr lang="es-ES" dirty="0"/>
              <a:t> </a:t>
            </a:r>
            <a:r>
              <a:rPr lang="es-ES" dirty="0" err="1"/>
              <a:t>particularly</a:t>
            </a:r>
            <a:r>
              <a:rPr lang="es-ES" dirty="0"/>
              <a:t> </a:t>
            </a:r>
            <a:r>
              <a:rPr lang="es-ES" dirty="0" err="1"/>
              <a:t>useful</a:t>
            </a:r>
            <a:r>
              <a:rPr lang="es-ES" dirty="0"/>
              <a:t> </a:t>
            </a:r>
            <a:r>
              <a:rPr lang="es-ES" dirty="0" err="1"/>
              <a:t>when</a:t>
            </a:r>
            <a:r>
              <a:rPr lang="es-ES" dirty="0"/>
              <a:t> </a:t>
            </a:r>
            <a:r>
              <a:rPr lang="es-ES" dirty="0" err="1"/>
              <a:t>dealing</a:t>
            </a:r>
            <a:r>
              <a:rPr lang="es-ES" dirty="0"/>
              <a:t> </a:t>
            </a:r>
            <a:r>
              <a:rPr lang="es-ES" dirty="0" err="1"/>
              <a:t>with</a:t>
            </a:r>
            <a:r>
              <a:rPr lang="es-ES" dirty="0"/>
              <a:t> </a:t>
            </a:r>
            <a:r>
              <a:rPr lang="es-ES" dirty="0" err="1"/>
              <a:t>imbalanced</a:t>
            </a:r>
            <a:r>
              <a:rPr lang="es-ES" dirty="0"/>
              <a:t> </a:t>
            </a:r>
            <a:r>
              <a:rPr lang="es-ES" dirty="0" err="1"/>
              <a:t>datasets</a:t>
            </a:r>
            <a:r>
              <a:rPr lang="es-ES" dirty="0"/>
              <a:t>, </a:t>
            </a:r>
            <a:r>
              <a:rPr lang="es-ES" dirty="0" err="1"/>
              <a:t>where</a:t>
            </a:r>
            <a:r>
              <a:rPr lang="es-ES" dirty="0"/>
              <a:t> </a:t>
            </a:r>
            <a:r>
              <a:rPr lang="es-ES" dirty="0" err="1"/>
              <a:t>the</a:t>
            </a:r>
            <a:r>
              <a:rPr lang="es-ES" dirty="0"/>
              <a:t> </a:t>
            </a:r>
            <a:r>
              <a:rPr lang="es-ES" dirty="0" err="1"/>
              <a:t>number</a:t>
            </a:r>
            <a:r>
              <a:rPr lang="es-ES" dirty="0"/>
              <a:t> </a:t>
            </a:r>
            <a:r>
              <a:rPr lang="es-ES" dirty="0" err="1"/>
              <a:t>of</a:t>
            </a:r>
            <a:r>
              <a:rPr lang="es-ES" dirty="0"/>
              <a:t> </a:t>
            </a:r>
            <a:r>
              <a:rPr lang="es-ES" dirty="0" err="1"/>
              <a:t>samples</a:t>
            </a:r>
            <a:r>
              <a:rPr lang="es-ES" dirty="0"/>
              <a:t> in </a:t>
            </a:r>
            <a:r>
              <a:rPr lang="es-ES" dirty="0" err="1"/>
              <a:t>different</a:t>
            </a:r>
            <a:r>
              <a:rPr lang="es-ES" dirty="0"/>
              <a:t> </a:t>
            </a:r>
            <a:r>
              <a:rPr lang="es-ES" dirty="0" err="1"/>
              <a:t>classes</a:t>
            </a:r>
            <a:r>
              <a:rPr lang="es-ES" dirty="0"/>
              <a:t> </a:t>
            </a:r>
            <a:r>
              <a:rPr lang="es-ES" dirty="0" err="1"/>
              <a:t>is</a:t>
            </a:r>
            <a:r>
              <a:rPr lang="es-ES" dirty="0"/>
              <a:t> </a:t>
            </a:r>
            <a:r>
              <a:rPr lang="es-ES" dirty="0" err="1"/>
              <a:t>significantly</a:t>
            </a:r>
            <a:r>
              <a:rPr lang="es-ES" dirty="0"/>
              <a:t> </a:t>
            </a:r>
            <a:r>
              <a:rPr lang="es-ES" dirty="0" err="1"/>
              <a:t>different</a:t>
            </a:r>
            <a:r>
              <a:rPr lang="es-ES" dirty="0"/>
              <a:t>.</a:t>
            </a:r>
          </a:p>
          <a:p>
            <a:endParaRPr lang="es-ES" dirty="0"/>
          </a:p>
          <a:p>
            <a:r>
              <a:rPr lang="es-ES" dirty="0"/>
              <a:t>In a </a:t>
            </a:r>
            <a:r>
              <a:rPr lang="es-ES" dirty="0" err="1"/>
              <a:t>stratified</a:t>
            </a:r>
            <a:r>
              <a:rPr lang="es-ES" dirty="0"/>
              <a:t> </a:t>
            </a:r>
            <a:r>
              <a:rPr lang="es-ES" dirty="0" err="1"/>
              <a:t>classifier</a:t>
            </a:r>
            <a:r>
              <a:rPr lang="es-ES" dirty="0"/>
              <a:t>, </a:t>
            </a:r>
            <a:r>
              <a:rPr lang="es-ES" dirty="0" err="1"/>
              <a:t>the</a:t>
            </a:r>
            <a:r>
              <a:rPr lang="es-ES" dirty="0"/>
              <a:t> training </a:t>
            </a:r>
            <a:r>
              <a:rPr lang="es-ES" dirty="0" err="1"/>
              <a:t>process</a:t>
            </a:r>
            <a:r>
              <a:rPr lang="es-ES" dirty="0"/>
              <a:t> </a:t>
            </a:r>
            <a:r>
              <a:rPr lang="es-ES" dirty="0" err="1"/>
              <a:t>is</a:t>
            </a:r>
            <a:r>
              <a:rPr lang="es-ES" dirty="0"/>
              <a:t> </a:t>
            </a:r>
            <a:r>
              <a:rPr lang="es-ES" dirty="0" err="1"/>
              <a:t>designed</a:t>
            </a:r>
            <a:r>
              <a:rPr lang="es-ES" dirty="0"/>
              <a:t> </a:t>
            </a:r>
            <a:r>
              <a:rPr lang="es-ES" dirty="0" err="1"/>
              <a:t>to</a:t>
            </a:r>
            <a:r>
              <a:rPr lang="es-ES" dirty="0"/>
              <a:t> </a:t>
            </a:r>
            <a:r>
              <a:rPr lang="es-ES" dirty="0" err="1"/>
              <a:t>ensure</a:t>
            </a:r>
            <a:r>
              <a:rPr lang="es-ES" dirty="0"/>
              <a:t> </a:t>
            </a:r>
            <a:r>
              <a:rPr lang="es-ES" dirty="0" err="1"/>
              <a:t>that</a:t>
            </a:r>
            <a:r>
              <a:rPr lang="es-ES" dirty="0"/>
              <a:t> </a:t>
            </a:r>
            <a:r>
              <a:rPr lang="es-ES" dirty="0" err="1"/>
              <a:t>the</a:t>
            </a:r>
            <a:r>
              <a:rPr lang="es-ES" dirty="0"/>
              <a:t> </a:t>
            </a:r>
            <a:r>
              <a:rPr lang="es-ES" dirty="0" err="1"/>
              <a:t>proportion</a:t>
            </a:r>
            <a:r>
              <a:rPr lang="es-ES" dirty="0"/>
              <a:t> </a:t>
            </a:r>
            <a:r>
              <a:rPr lang="es-ES" dirty="0" err="1"/>
              <a:t>of</a:t>
            </a:r>
            <a:r>
              <a:rPr lang="es-ES" dirty="0"/>
              <a:t> </a:t>
            </a:r>
            <a:r>
              <a:rPr lang="es-ES" dirty="0" err="1"/>
              <a:t>each</a:t>
            </a:r>
            <a:r>
              <a:rPr lang="es-ES" dirty="0"/>
              <a:t> </a:t>
            </a:r>
            <a:r>
              <a:rPr lang="es-ES" dirty="0" err="1"/>
              <a:t>class</a:t>
            </a:r>
            <a:r>
              <a:rPr lang="es-ES" dirty="0"/>
              <a:t> in </a:t>
            </a:r>
            <a:r>
              <a:rPr lang="es-ES" dirty="0" err="1"/>
              <a:t>the</a:t>
            </a:r>
            <a:r>
              <a:rPr lang="es-ES" dirty="0"/>
              <a:t> training set </a:t>
            </a:r>
            <a:r>
              <a:rPr lang="es-ES" dirty="0" err="1"/>
              <a:t>is</a:t>
            </a:r>
            <a:r>
              <a:rPr lang="es-ES" dirty="0"/>
              <a:t> </a:t>
            </a:r>
            <a:r>
              <a:rPr lang="es-ES" dirty="0" err="1"/>
              <a:t>preserved</a:t>
            </a:r>
            <a:r>
              <a:rPr lang="es-ES" dirty="0"/>
              <a:t>. </a:t>
            </a:r>
            <a:r>
              <a:rPr lang="es-ES" dirty="0" err="1"/>
              <a:t>This</a:t>
            </a:r>
            <a:r>
              <a:rPr lang="es-ES" dirty="0"/>
              <a:t> </a:t>
            </a:r>
            <a:r>
              <a:rPr lang="es-ES" dirty="0" err="1"/>
              <a:t>helps</a:t>
            </a:r>
            <a:r>
              <a:rPr lang="es-ES" dirty="0"/>
              <a:t> </a:t>
            </a:r>
            <a:r>
              <a:rPr lang="es-ES" dirty="0" err="1"/>
              <a:t>to</a:t>
            </a:r>
            <a:r>
              <a:rPr lang="es-ES" dirty="0"/>
              <a:t> </a:t>
            </a:r>
            <a:r>
              <a:rPr lang="es-ES" dirty="0" err="1"/>
              <a:t>prevent</a:t>
            </a:r>
            <a:r>
              <a:rPr lang="es-ES" dirty="0"/>
              <a:t> </a:t>
            </a:r>
            <a:r>
              <a:rPr lang="es-ES" dirty="0" err="1"/>
              <a:t>the</a:t>
            </a:r>
            <a:r>
              <a:rPr lang="es-ES" dirty="0"/>
              <a:t> </a:t>
            </a:r>
            <a:r>
              <a:rPr lang="es-ES" dirty="0" err="1"/>
              <a:t>classifier</a:t>
            </a:r>
            <a:r>
              <a:rPr lang="es-ES" dirty="0"/>
              <a:t> </a:t>
            </a:r>
            <a:r>
              <a:rPr lang="es-ES" dirty="0" err="1"/>
              <a:t>from</a:t>
            </a:r>
            <a:r>
              <a:rPr lang="es-ES" dirty="0"/>
              <a:t> </a:t>
            </a:r>
            <a:r>
              <a:rPr lang="es-ES" dirty="0" err="1"/>
              <a:t>being</a:t>
            </a:r>
            <a:r>
              <a:rPr lang="es-ES" dirty="0"/>
              <a:t> </a:t>
            </a:r>
            <a:r>
              <a:rPr lang="es-ES" dirty="0" err="1"/>
              <a:t>biased</a:t>
            </a:r>
            <a:r>
              <a:rPr lang="es-ES" dirty="0"/>
              <a:t> </a:t>
            </a:r>
            <a:r>
              <a:rPr lang="es-ES" dirty="0" err="1"/>
              <a:t>towards</a:t>
            </a:r>
            <a:r>
              <a:rPr lang="es-ES" dirty="0"/>
              <a:t> </a:t>
            </a:r>
            <a:r>
              <a:rPr lang="es-ES" dirty="0" err="1"/>
              <a:t>the</a:t>
            </a:r>
            <a:r>
              <a:rPr lang="es-ES" dirty="0"/>
              <a:t> </a:t>
            </a:r>
            <a:r>
              <a:rPr lang="es-ES" dirty="0" err="1"/>
              <a:t>majority</a:t>
            </a:r>
            <a:r>
              <a:rPr lang="es-ES" dirty="0"/>
              <a:t> </a:t>
            </a:r>
            <a:r>
              <a:rPr lang="es-ES" dirty="0" err="1"/>
              <a:t>class</a:t>
            </a:r>
            <a:r>
              <a:rPr lang="es-ES" dirty="0"/>
              <a:t> and </a:t>
            </a:r>
            <a:r>
              <a:rPr lang="es-ES" dirty="0" err="1"/>
              <a:t>allows</a:t>
            </a:r>
            <a:r>
              <a:rPr lang="es-ES" dirty="0"/>
              <a:t> </a:t>
            </a:r>
            <a:r>
              <a:rPr lang="es-ES" dirty="0" err="1"/>
              <a:t>it</a:t>
            </a:r>
            <a:r>
              <a:rPr lang="es-ES" dirty="0"/>
              <a:t> </a:t>
            </a:r>
            <a:r>
              <a:rPr lang="es-ES" dirty="0" err="1"/>
              <a:t>to</a:t>
            </a:r>
            <a:r>
              <a:rPr lang="es-ES" dirty="0"/>
              <a:t> </a:t>
            </a:r>
            <a:r>
              <a:rPr lang="es-ES" dirty="0" err="1"/>
              <a:t>learn</a:t>
            </a:r>
            <a:r>
              <a:rPr lang="es-ES" dirty="0"/>
              <a:t> </a:t>
            </a:r>
            <a:r>
              <a:rPr lang="es-ES" dirty="0" err="1"/>
              <a:t>patterns</a:t>
            </a:r>
            <a:r>
              <a:rPr lang="es-ES" dirty="0"/>
              <a:t> and </a:t>
            </a:r>
            <a:r>
              <a:rPr lang="es-ES" dirty="0" err="1"/>
              <a:t>make</a:t>
            </a:r>
            <a:r>
              <a:rPr lang="es-ES" dirty="0"/>
              <a:t> </a:t>
            </a:r>
            <a:r>
              <a:rPr lang="es-ES" dirty="0" err="1"/>
              <a:t>predictions</a:t>
            </a:r>
            <a:r>
              <a:rPr lang="es-ES" dirty="0"/>
              <a:t> </a:t>
            </a:r>
            <a:r>
              <a:rPr lang="es-ES" dirty="0" err="1"/>
              <a:t>for</a:t>
            </a:r>
            <a:r>
              <a:rPr lang="es-ES" dirty="0"/>
              <a:t> </a:t>
            </a:r>
            <a:r>
              <a:rPr lang="es-ES" dirty="0" err="1"/>
              <a:t>all</a:t>
            </a:r>
            <a:r>
              <a:rPr lang="es-ES" dirty="0"/>
              <a:t> </a:t>
            </a:r>
            <a:r>
              <a:rPr lang="es-ES" dirty="0" err="1"/>
              <a:t>classes</a:t>
            </a:r>
            <a:r>
              <a:rPr lang="es-ES" dirty="0"/>
              <a:t> more </a:t>
            </a:r>
            <a:r>
              <a:rPr lang="es-ES" dirty="0" err="1"/>
              <a:t>effectively</a:t>
            </a:r>
            <a:r>
              <a:rPr lang="es-ES" dirty="0"/>
              <a:t>.</a:t>
            </a:r>
          </a:p>
          <a:p>
            <a:endParaRPr lang="es-ES" dirty="0"/>
          </a:p>
          <a:p>
            <a:r>
              <a:rPr lang="es-ES" dirty="0" err="1"/>
              <a:t>Stratified</a:t>
            </a:r>
            <a:r>
              <a:rPr lang="es-ES" dirty="0"/>
              <a:t> </a:t>
            </a:r>
            <a:r>
              <a:rPr lang="es-ES" dirty="0" err="1"/>
              <a:t>classifiers</a:t>
            </a:r>
            <a:r>
              <a:rPr lang="es-ES" dirty="0"/>
              <a:t> are </a:t>
            </a:r>
            <a:r>
              <a:rPr lang="es-ES" dirty="0" err="1"/>
              <a:t>commonly</a:t>
            </a:r>
            <a:r>
              <a:rPr lang="es-ES" dirty="0"/>
              <a:t> </a:t>
            </a:r>
            <a:r>
              <a:rPr lang="es-ES" dirty="0" err="1"/>
              <a:t>used</a:t>
            </a:r>
            <a:r>
              <a:rPr lang="es-ES" dirty="0"/>
              <a:t> in machine </a:t>
            </a:r>
            <a:r>
              <a:rPr lang="es-ES" dirty="0" err="1"/>
              <a:t>learning</a:t>
            </a:r>
            <a:r>
              <a:rPr lang="es-ES" dirty="0"/>
              <a:t> </a:t>
            </a:r>
            <a:r>
              <a:rPr lang="es-ES" dirty="0" err="1"/>
              <a:t>tasks</a:t>
            </a:r>
            <a:r>
              <a:rPr lang="es-ES" dirty="0"/>
              <a:t>, </a:t>
            </a:r>
            <a:r>
              <a:rPr lang="es-ES" dirty="0" err="1"/>
              <a:t>especially</a:t>
            </a:r>
            <a:r>
              <a:rPr lang="es-ES" dirty="0"/>
              <a:t> in </a:t>
            </a:r>
            <a:r>
              <a:rPr lang="es-ES" dirty="0" err="1"/>
              <a:t>scenarios</a:t>
            </a:r>
            <a:r>
              <a:rPr lang="es-ES" dirty="0"/>
              <a:t> </a:t>
            </a:r>
            <a:r>
              <a:rPr lang="es-ES" dirty="0" err="1"/>
              <a:t>where</a:t>
            </a:r>
            <a:r>
              <a:rPr lang="es-ES" dirty="0"/>
              <a:t> </a:t>
            </a:r>
            <a:r>
              <a:rPr lang="es-ES" dirty="0" err="1"/>
              <a:t>class</a:t>
            </a:r>
            <a:r>
              <a:rPr lang="es-ES" dirty="0"/>
              <a:t> </a:t>
            </a:r>
            <a:r>
              <a:rPr lang="es-ES" dirty="0" err="1"/>
              <a:t>imbalance</a:t>
            </a:r>
            <a:r>
              <a:rPr lang="es-ES" dirty="0"/>
              <a:t> </a:t>
            </a:r>
            <a:r>
              <a:rPr lang="es-ES" dirty="0" err="1"/>
              <a:t>is</a:t>
            </a:r>
            <a:r>
              <a:rPr lang="es-ES" dirty="0"/>
              <a:t> </a:t>
            </a:r>
            <a:r>
              <a:rPr lang="es-ES" dirty="0" err="1"/>
              <a:t>present</a:t>
            </a:r>
            <a:r>
              <a:rPr lang="es-ES" dirty="0"/>
              <a:t>. </a:t>
            </a:r>
            <a:r>
              <a:rPr lang="es-ES" dirty="0" err="1"/>
              <a:t>They</a:t>
            </a:r>
            <a:r>
              <a:rPr lang="es-ES" dirty="0"/>
              <a:t> can </a:t>
            </a:r>
            <a:r>
              <a:rPr lang="es-ES" dirty="0" err="1"/>
              <a:t>help</a:t>
            </a:r>
            <a:r>
              <a:rPr lang="es-ES" dirty="0"/>
              <a:t> </a:t>
            </a:r>
            <a:r>
              <a:rPr lang="es-ES" dirty="0" err="1"/>
              <a:t>improve</a:t>
            </a:r>
            <a:r>
              <a:rPr lang="es-ES" dirty="0"/>
              <a:t> </a:t>
            </a:r>
            <a:r>
              <a:rPr lang="es-ES" dirty="0" err="1"/>
              <a:t>the</a:t>
            </a:r>
            <a:r>
              <a:rPr lang="es-ES" dirty="0"/>
              <a:t> performance </a:t>
            </a:r>
            <a:r>
              <a:rPr lang="es-ES" dirty="0" err="1"/>
              <a:t>of</a:t>
            </a:r>
            <a:r>
              <a:rPr lang="es-ES" dirty="0"/>
              <a:t> </a:t>
            </a:r>
            <a:r>
              <a:rPr lang="es-ES" dirty="0" err="1"/>
              <a:t>the</a:t>
            </a:r>
            <a:r>
              <a:rPr lang="es-ES" dirty="0"/>
              <a:t> </a:t>
            </a:r>
            <a:r>
              <a:rPr lang="es-ES" dirty="0" err="1"/>
              <a:t>classifier</a:t>
            </a:r>
            <a:r>
              <a:rPr lang="es-ES" dirty="0"/>
              <a:t> </a:t>
            </a:r>
            <a:r>
              <a:rPr lang="es-ES" dirty="0" err="1"/>
              <a:t>by</a:t>
            </a:r>
            <a:r>
              <a:rPr lang="es-ES" dirty="0"/>
              <a:t> </a:t>
            </a:r>
            <a:r>
              <a:rPr lang="es-ES" dirty="0" err="1"/>
              <a:t>providing</a:t>
            </a:r>
            <a:r>
              <a:rPr lang="es-ES" dirty="0"/>
              <a:t> more </a:t>
            </a:r>
            <a:r>
              <a:rPr lang="es-ES" dirty="0" err="1"/>
              <a:t>balanced</a:t>
            </a:r>
            <a:r>
              <a:rPr lang="es-ES" dirty="0"/>
              <a:t> training data and </a:t>
            </a:r>
            <a:r>
              <a:rPr lang="es-ES" dirty="0" err="1"/>
              <a:t>reducing</a:t>
            </a:r>
            <a:r>
              <a:rPr lang="es-ES" dirty="0"/>
              <a:t> </a:t>
            </a:r>
            <a:r>
              <a:rPr lang="es-ES" dirty="0" err="1"/>
              <a:t>the</a:t>
            </a:r>
            <a:r>
              <a:rPr lang="es-ES" dirty="0"/>
              <a:t> </a:t>
            </a:r>
            <a:r>
              <a:rPr lang="es-ES" dirty="0" err="1"/>
              <a:t>impact</a:t>
            </a:r>
            <a:r>
              <a:rPr lang="es-ES" dirty="0"/>
              <a:t> </a:t>
            </a:r>
            <a:r>
              <a:rPr lang="es-ES" dirty="0" err="1"/>
              <a:t>of</a:t>
            </a:r>
            <a:r>
              <a:rPr lang="es-ES" dirty="0"/>
              <a:t> </a:t>
            </a:r>
            <a:r>
              <a:rPr lang="es-ES" dirty="0" err="1"/>
              <a:t>class</a:t>
            </a:r>
            <a:r>
              <a:rPr lang="es-ES" dirty="0"/>
              <a:t> </a:t>
            </a:r>
            <a:r>
              <a:rPr lang="es-ES" dirty="0" err="1"/>
              <a:t>imbalance</a:t>
            </a:r>
            <a:r>
              <a:rPr lang="es-ES" dirty="0"/>
              <a:t> </a:t>
            </a:r>
            <a:r>
              <a:rPr lang="es-ES" dirty="0" err="1"/>
              <a:t>on</a:t>
            </a:r>
            <a:r>
              <a:rPr lang="es-ES" dirty="0"/>
              <a:t> </a:t>
            </a:r>
            <a:r>
              <a:rPr lang="es-ES" dirty="0" err="1"/>
              <a:t>the</a:t>
            </a:r>
            <a:r>
              <a:rPr lang="es-ES" dirty="0"/>
              <a:t> </a:t>
            </a:r>
            <a:r>
              <a:rPr lang="es-ES" dirty="0" err="1"/>
              <a:t>model's</a:t>
            </a:r>
            <a:r>
              <a:rPr lang="es-ES" dirty="0"/>
              <a:t> </a:t>
            </a:r>
            <a:r>
              <a:rPr lang="es-ES" dirty="0" err="1"/>
              <a:t>predictions</a:t>
            </a:r>
            <a:r>
              <a:rPr lang="es-ES" dirty="0"/>
              <a:t>.</a:t>
            </a:r>
          </a:p>
          <a:p>
            <a:endParaRPr lang="es-ES" dirty="0"/>
          </a:p>
          <a:p>
            <a:r>
              <a:rPr lang="es-ES" dirty="0"/>
              <a:t>In </a:t>
            </a:r>
            <a:r>
              <a:rPr lang="es-ES" dirty="0" err="1"/>
              <a:t>scikit-learn</a:t>
            </a:r>
            <a:r>
              <a:rPr lang="es-ES" dirty="0"/>
              <a:t>, </a:t>
            </a:r>
            <a:r>
              <a:rPr lang="es-ES" dirty="0" err="1"/>
              <a:t>you</a:t>
            </a:r>
            <a:r>
              <a:rPr lang="es-ES" dirty="0"/>
              <a:t> can use </a:t>
            </a:r>
            <a:r>
              <a:rPr lang="es-ES" dirty="0" err="1"/>
              <a:t>the</a:t>
            </a:r>
            <a:r>
              <a:rPr lang="es-ES" dirty="0"/>
              <a:t> `</a:t>
            </a:r>
            <a:r>
              <a:rPr lang="es-ES" dirty="0" err="1"/>
              <a:t>StratifiedKFold</a:t>
            </a:r>
            <a:r>
              <a:rPr lang="es-ES" dirty="0"/>
              <a:t>` </a:t>
            </a:r>
            <a:r>
              <a:rPr lang="es-ES" dirty="0" err="1"/>
              <a:t>or</a:t>
            </a:r>
            <a:r>
              <a:rPr lang="es-ES" dirty="0"/>
              <a:t> `</a:t>
            </a:r>
            <a:r>
              <a:rPr lang="es-ES" dirty="0" err="1"/>
              <a:t>StratifiedShuffleSplit</a:t>
            </a:r>
            <a:r>
              <a:rPr lang="es-ES" dirty="0"/>
              <a:t>` </a:t>
            </a:r>
            <a:r>
              <a:rPr lang="es-ES" dirty="0" err="1"/>
              <a:t>classes</a:t>
            </a:r>
            <a:r>
              <a:rPr lang="es-ES" dirty="0"/>
              <a:t> </a:t>
            </a:r>
            <a:r>
              <a:rPr lang="es-ES" dirty="0" err="1"/>
              <a:t>to</a:t>
            </a:r>
            <a:r>
              <a:rPr lang="es-ES" dirty="0"/>
              <a:t> </a:t>
            </a:r>
            <a:r>
              <a:rPr lang="es-ES" dirty="0" err="1"/>
              <a:t>perform</a:t>
            </a:r>
            <a:r>
              <a:rPr lang="es-ES" dirty="0"/>
              <a:t> </a:t>
            </a:r>
            <a:r>
              <a:rPr lang="es-ES" dirty="0" err="1"/>
              <a:t>stratified</a:t>
            </a:r>
            <a:r>
              <a:rPr lang="es-ES" dirty="0"/>
              <a:t> </a:t>
            </a:r>
            <a:r>
              <a:rPr lang="es-ES" dirty="0" err="1"/>
              <a:t>cross-validation</a:t>
            </a:r>
            <a:r>
              <a:rPr lang="es-ES" dirty="0"/>
              <a:t> </a:t>
            </a:r>
            <a:r>
              <a:rPr lang="es-ES" dirty="0" err="1"/>
              <a:t>or</a:t>
            </a:r>
            <a:r>
              <a:rPr lang="es-ES" dirty="0"/>
              <a:t> </a:t>
            </a:r>
            <a:r>
              <a:rPr lang="es-ES" dirty="0" err="1"/>
              <a:t>train</a:t>
            </a:r>
            <a:r>
              <a:rPr lang="es-ES" dirty="0"/>
              <a:t>-test </a:t>
            </a:r>
            <a:r>
              <a:rPr lang="es-ES" dirty="0" err="1"/>
              <a:t>splitting</a:t>
            </a:r>
            <a:r>
              <a:rPr lang="es-ES" dirty="0"/>
              <a:t>, </a:t>
            </a:r>
            <a:r>
              <a:rPr lang="es-ES" dirty="0" err="1"/>
              <a:t>respectively</a:t>
            </a:r>
            <a:r>
              <a:rPr lang="es-ES" dirty="0"/>
              <a:t>. </a:t>
            </a:r>
            <a:r>
              <a:rPr lang="es-ES" dirty="0" err="1"/>
              <a:t>These</a:t>
            </a:r>
            <a:r>
              <a:rPr lang="es-ES" dirty="0"/>
              <a:t> </a:t>
            </a:r>
            <a:r>
              <a:rPr lang="es-ES" dirty="0" err="1"/>
              <a:t>classes</a:t>
            </a:r>
            <a:r>
              <a:rPr lang="es-ES" dirty="0"/>
              <a:t> </a:t>
            </a:r>
            <a:r>
              <a:rPr lang="es-ES" dirty="0" err="1"/>
              <a:t>ensure</a:t>
            </a:r>
            <a:r>
              <a:rPr lang="es-ES" dirty="0"/>
              <a:t> </a:t>
            </a:r>
            <a:r>
              <a:rPr lang="es-ES" dirty="0" err="1"/>
              <a:t>that</a:t>
            </a:r>
            <a:r>
              <a:rPr lang="es-ES" dirty="0"/>
              <a:t> </a:t>
            </a:r>
            <a:r>
              <a:rPr lang="es-ES" dirty="0" err="1"/>
              <a:t>the</a:t>
            </a:r>
            <a:r>
              <a:rPr lang="es-ES" dirty="0"/>
              <a:t> </a:t>
            </a:r>
            <a:r>
              <a:rPr lang="es-ES" dirty="0" err="1"/>
              <a:t>class</a:t>
            </a:r>
            <a:r>
              <a:rPr lang="es-ES" dirty="0"/>
              <a:t> </a:t>
            </a:r>
            <a:r>
              <a:rPr lang="es-ES" dirty="0" err="1"/>
              <a:t>distribution</a:t>
            </a:r>
            <a:r>
              <a:rPr lang="es-ES" dirty="0"/>
              <a:t> </a:t>
            </a:r>
            <a:r>
              <a:rPr lang="es-ES" dirty="0" err="1"/>
              <a:t>is</a:t>
            </a:r>
            <a:r>
              <a:rPr lang="es-ES" dirty="0"/>
              <a:t> </a:t>
            </a:r>
            <a:r>
              <a:rPr lang="es-ES" dirty="0" err="1"/>
              <a:t>maintained</a:t>
            </a:r>
            <a:r>
              <a:rPr lang="es-ES" dirty="0"/>
              <a:t> in </a:t>
            </a:r>
            <a:r>
              <a:rPr lang="es-ES" dirty="0" err="1"/>
              <a:t>each</a:t>
            </a:r>
            <a:r>
              <a:rPr lang="es-ES" dirty="0"/>
              <a:t> </a:t>
            </a:r>
            <a:r>
              <a:rPr lang="es-ES" dirty="0" err="1"/>
              <a:t>fold</a:t>
            </a:r>
            <a:r>
              <a:rPr lang="es-ES" dirty="0"/>
              <a:t> </a:t>
            </a:r>
            <a:r>
              <a:rPr lang="es-ES" dirty="0" err="1"/>
              <a:t>or</a:t>
            </a:r>
            <a:r>
              <a:rPr lang="es-ES" dirty="0"/>
              <a:t> </a:t>
            </a:r>
            <a:r>
              <a:rPr lang="es-ES" dirty="0" err="1"/>
              <a:t>split</a:t>
            </a:r>
            <a:r>
              <a:rPr lang="es-ES" dirty="0"/>
              <a:t>, </a:t>
            </a:r>
            <a:r>
              <a:rPr lang="es-ES" dirty="0" err="1"/>
              <a:t>allowing</a:t>
            </a:r>
            <a:r>
              <a:rPr lang="es-ES" dirty="0"/>
              <a:t> </a:t>
            </a:r>
            <a:r>
              <a:rPr lang="es-ES" dirty="0" err="1"/>
              <a:t>for</a:t>
            </a:r>
            <a:r>
              <a:rPr lang="es-ES" dirty="0"/>
              <a:t> more </a:t>
            </a:r>
            <a:r>
              <a:rPr lang="es-ES" dirty="0" err="1"/>
              <a:t>reliable</a:t>
            </a:r>
            <a:r>
              <a:rPr lang="es-ES" dirty="0"/>
              <a:t> </a:t>
            </a:r>
            <a:r>
              <a:rPr lang="es-ES" dirty="0" err="1"/>
              <a:t>evaluation</a:t>
            </a:r>
            <a:r>
              <a:rPr lang="es-ES" dirty="0"/>
              <a:t> </a:t>
            </a:r>
            <a:r>
              <a:rPr lang="es-ES" dirty="0" err="1"/>
              <a:t>of</a:t>
            </a:r>
            <a:r>
              <a:rPr lang="es-ES" dirty="0"/>
              <a:t> </a:t>
            </a:r>
            <a:r>
              <a:rPr lang="es-ES" dirty="0" err="1"/>
              <a:t>the</a:t>
            </a:r>
            <a:r>
              <a:rPr lang="es-ES" dirty="0"/>
              <a:t> </a:t>
            </a:r>
            <a:r>
              <a:rPr lang="es-ES" dirty="0" err="1"/>
              <a:t>model's</a:t>
            </a:r>
            <a:r>
              <a:rPr lang="es-ES" dirty="0"/>
              <a:t> performance.</a:t>
            </a:r>
          </a:p>
          <a:p>
            <a:endParaRPr lang="es-ES" dirty="0"/>
          </a:p>
          <a:p>
            <a:r>
              <a:rPr lang="es-ES" dirty="0" err="1"/>
              <a:t>GermanCM</a:t>
            </a:r>
            <a:r>
              <a:rPr lang="es-ES" dirty="0"/>
              <a:t>: </a:t>
            </a:r>
            <a:r>
              <a:rPr lang="es-ES" dirty="0" err="1"/>
              <a:t>how</a:t>
            </a:r>
            <a:r>
              <a:rPr lang="es-ES" dirty="0"/>
              <a:t> can I </a:t>
            </a:r>
            <a:r>
              <a:rPr lang="es-ES" dirty="0" err="1"/>
              <a:t>save</a:t>
            </a:r>
            <a:r>
              <a:rPr lang="es-ES" dirty="0"/>
              <a:t> a </a:t>
            </a:r>
            <a:r>
              <a:rPr lang="es-ES" dirty="0" err="1"/>
              <a:t>ipynb</a:t>
            </a:r>
            <a:r>
              <a:rPr lang="es-ES" dirty="0"/>
              <a:t> as </a:t>
            </a:r>
            <a:r>
              <a:rPr lang="es-ES" dirty="0" err="1"/>
              <a:t>an</a:t>
            </a:r>
            <a:r>
              <a:rPr lang="es-ES" dirty="0"/>
              <a:t> HTML file </a:t>
            </a:r>
            <a:r>
              <a:rPr lang="es-ES" dirty="0" err="1"/>
              <a:t>here</a:t>
            </a:r>
            <a:r>
              <a:rPr lang="es-ES" dirty="0"/>
              <a:t>?</a:t>
            </a:r>
          </a:p>
          <a:p>
            <a:endParaRPr lang="es-ES" dirty="0"/>
          </a:p>
          <a:p>
            <a:r>
              <a:rPr lang="es-ES" dirty="0"/>
              <a:t>GitHub </a:t>
            </a:r>
            <a:r>
              <a:rPr lang="es-ES" dirty="0" err="1"/>
              <a:t>Copilot</a:t>
            </a:r>
            <a:r>
              <a:rPr lang="es-ES" dirty="0"/>
              <a:t>: </a:t>
            </a:r>
            <a:r>
              <a:rPr lang="es-ES" dirty="0" err="1"/>
              <a:t>To</a:t>
            </a:r>
            <a:r>
              <a:rPr lang="es-ES" dirty="0"/>
              <a:t> </a:t>
            </a:r>
            <a:r>
              <a:rPr lang="es-ES" dirty="0" err="1"/>
              <a:t>save</a:t>
            </a:r>
            <a:r>
              <a:rPr lang="es-ES" dirty="0"/>
              <a:t> </a:t>
            </a:r>
            <a:r>
              <a:rPr lang="es-ES" dirty="0" err="1"/>
              <a:t>an</a:t>
            </a:r>
            <a:r>
              <a:rPr lang="es-ES" dirty="0"/>
              <a:t> </a:t>
            </a:r>
            <a:r>
              <a:rPr lang="es-ES" dirty="0" err="1"/>
              <a:t>IPython</a:t>
            </a:r>
            <a:r>
              <a:rPr lang="es-ES" dirty="0"/>
              <a:t> Notebook (`.</a:t>
            </a:r>
            <a:r>
              <a:rPr lang="es-ES" dirty="0" err="1"/>
              <a:t>ipynb</a:t>
            </a:r>
            <a:r>
              <a:rPr lang="es-ES" dirty="0"/>
              <a:t>`) as </a:t>
            </a:r>
            <a:r>
              <a:rPr lang="es-ES" dirty="0" err="1"/>
              <a:t>an</a:t>
            </a:r>
            <a:r>
              <a:rPr lang="es-ES" dirty="0"/>
              <a:t> HTML file, </a:t>
            </a:r>
            <a:r>
              <a:rPr lang="es-ES" dirty="0" err="1"/>
              <a:t>you</a:t>
            </a:r>
            <a:r>
              <a:rPr lang="es-ES" dirty="0"/>
              <a:t> can use </a:t>
            </a:r>
            <a:r>
              <a:rPr lang="es-ES" dirty="0" err="1"/>
              <a:t>the</a:t>
            </a:r>
            <a:r>
              <a:rPr lang="es-ES" dirty="0"/>
              <a:t> `</a:t>
            </a:r>
            <a:r>
              <a:rPr lang="es-ES" dirty="0" err="1"/>
              <a:t>nbconvert</a:t>
            </a:r>
            <a:r>
              <a:rPr lang="es-ES" dirty="0"/>
              <a:t>` </a:t>
            </a:r>
            <a:r>
              <a:rPr lang="es-ES" dirty="0" err="1"/>
              <a:t>tool</a:t>
            </a:r>
            <a:r>
              <a:rPr lang="es-ES" dirty="0"/>
              <a:t> </a:t>
            </a:r>
            <a:r>
              <a:rPr lang="es-ES" dirty="0" err="1"/>
              <a:t>provided</a:t>
            </a:r>
            <a:r>
              <a:rPr lang="es-ES" dirty="0"/>
              <a:t> </a:t>
            </a:r>
            <a:r>
              <a:rPr lang="es-ES" dirty="0" err="1"/>
              <a:t>by</a:t>
            </a:r>
            <a:r>
              <a:rPr lang="es-ES" dirty="0"/>
              <a:t> </a:t>
            </a:r>
            <a:r>
              <a:rPr lang="es-ES" dirty="0" err="1"/>
              <a:t>Jupyter</a:t>
            </a:r>
            <a:r>
              <a:rPr lang="es-ES" dirty="0"/>
              <a:t>. </a:t>
            </a:r>
            <a:r>
              <a:rPr lang="es-ES" dirty="0" err="1"/>
              <a:t>Here's</a:t>
            </a:r>
            <a:r>
              <a:rPr lang="es-ES" dirty="0"/>
              <a:t> </a:t>
            </a:r>
            <a:r>
              <a:rPr lang="es-ES" dirty="0" err="1"/>
              <a:t>how</a:t>
            </a:r>
            <a:r>
              <a:rPr lang="es-ES" dirty="0"/>
              <a:t> </a:t>
            </a:r>
            <a:r>
              <a:rPr lang="es-ES" dirty="0" err="1"/>
              <a:t>you</a:t>
            </a:r>
            <a:r>
              <a:rPr lang="es-ES" dirty="0"/>
              <a:t> can do </a:t>
            </a:r>
            <a:r>
              <a:rPr lang="es-ES" dirty="0" err="1"/>
              <a:t>it</a:t>
            </a:r>
            <a:r>
              <a:rPr lang="es-ES" dirty="0"/>
              <a:t>:</a:t>
            </a:r>
          </a:p>
          <a:p>
            <a:endParaRPr lang="es-ES" dirty="0"/>
          </a:p>
          <a:p>
            <a:r>
              <a:rPr lang="es-ES" dirty="0"/>
              <a:t>1. Open a terminal </a:t>
            </a:r>
            <a:r>
              <a:rPr lang="es-ES" dirty="0" err="1"/>
              <a:t>or</a:t>
            </a:r>
            <a:r>
              <a:rPr lang="es-ES" dirty="0"/>
              <a:t> </a:t>
            </a:r>
            <a:r>
              <a:rPr lang="es-ES" dirty="0" err="1"/>
              <a:t>command</a:t>
            </a:r>
            <a:r>
              <a:rPr lang="es-ES" dirty="0"/>
              <a:t> </a:t>
            </a:r>
            <a:r>
              <a:rPr lang="es-ES" dirty="0" err="1"/>
              <a:t>prompt</a:t>
            </a:r>
            <a:r>
              <a:rPr lang="es-ES" dirty="0"/>
              <a:t>.</a:t>
            </a:r>
          </a:p>
          <a:p>
            <a:r>
              <a:rPr lang="es-ES" dirty="0"/>
              <a:t>2. </a:t>
            </a:r>
            <a:r>
              <a:rPr lang="es-ES" dirty="0" err="1"/>
              <a:t>Navigate</a:t>
            </a:r>
            <a:r>
              <a:rPr lang="es-ES" dirty="0"/>
              <a:t> </a:t>
            </a:r>
            <a:r>
              <a:rPr lang="es-ES" dirty="0" err="1"/>
              <a:t>to</a:t>
            </a:r>
            <a:r>
              <a:rPr lang="es-ES" dirty="0"/>
              <a:t> </a:t>
            </a:r>
            <a:r>
              <a:rPr lang="es-ES" dirty="0" err="1"/>
              <a:t>the</a:t>
            </a:r>
            <a:r>
              <a:rPr lang="es-ES" dirty="0"/>
              <a:t> </a:t>
            </a:r>
            <a:r>
              <a:rPr lang="es-ES" dirty="0" err="1"/>
              <a:t>directory</a:t>
            </a:r>
            <a:r>
              <a:rPr lang="es-ES" dirty="0"/>
              <a:t> </a:t>
            </a:r>
            <a:r>
              <a:rPr lang="es-ES" dirty="0" err="1"/>
              <a:t>where</a:t>
            </a:r>
            <a:r>
              <a:rPr lang="es-ES" dirty="0"/>
              <a:t> </a:t>
            </a:r>
            <a:r>
              <a:rPr lang="es-ES" dirty="0" err="1"/>
              <a:t>your</a:t>
            </a:r>
            <a:r>
              <a:rPr lang="es-ES" dirty="0"/>
              <a:t> </a:t>
            </a:r>
            <a:r>
              <a:rPr lang="es-ES" dirty="0" err="1"/>
              <a:t>IPython</a:t>
            </a:r>
            <a:r>
              <a:rPr lang="es-ES" dirty="0"/>
              <a:t> Notebook file </a:t>
            </a:r>
            <a:r>
              <a:rPr lang="es-ES" dirty="0" err="1"/>
              <a:t>is</a:t>
            </a:r>
            <a:r>
              <a:rPr lang="es-ES" dirty="0"/>
              <a:t> </a:t>
            </a:r>
            <a:r>
              <a:rPr lang="es-ES" dirty="0" err="1"/>
              <a:t>located</a:t>
            </a:r>
            <a:r>
              <a:rPr lang="es-ES" dirty="0"/>
              <a:t>.</a:t>
            </a:r>
          </a:p>
          <a:p>
            <a:r>
              <a:rPr lang="es-ES" dirty="0"/>
              <a:t>3. Run </a:t>
            </a:r>
            <a:r>
              <a:rPr lang="es-ES" dirty="0" err="1"/>
              <a:t>the</a:t>
            </a:r>
            <a:r>
              <a:rPr lang="es-ES" dirty="0"/>
              <a:t> </a:t>
            </a:r>
            <a:r>
              <a:rPr lang="es-ES" dirty="0" err="1"/>
              <a:t>following</a:t>
            </a:r>
            <a:r>
              <a:rPr lang="es-ES" dirty="0"/>
              <a:t> </a:t>
            </a:r>
            <a:r>
              <a:rPr lang="es-ES" dirty="0" err="1"/>
              <a:t>command</a:t>
            </a:r>
            <a:r>
              <a:rPr lang="es-ES" dirty="0"/>
              <a:t>:</a:t>
            </a:r>
          </a:p>
          <a:p>
            <a:endParaRPr lang="es-ES" dirty="0"/>
          </a:p>
          <a:p>
            <a:r>
              <a:rPr lang="es-ES" dirty="0"/>
              <a:t>   ```</a:t>
            </a:r>
            <a:r>
              <a:rPr lang="es-ES" dirty="0" err="1"/>
              <a:t>bash</a:t>
            </a:r>
            <a:endParaRPr lang="es-ES" dirty="0"/>
          </a:p>
          <a:p>
            <a:r>
              <a:rPr lang="es-ES" dirty="0"/>
              <a:t>   </a:t>
            </a:r>
            <a:r>
              <a:rPr lang="es-ES" dirty="0" err="1"/>
              <a:t>jupyter</a:t>
            </a:r>
            <a:r>
              <a:rPr lang="es-ES" dirty="0"/>
              <a:t> </a:t>
            </a:r>
            <a:r>
              <a:rPr lang="es-ES" dirty="0" err="1"/>
              <a:t>nbconvert</a:t>
            </a:r>
            <a:r>
              <a:rPr lang="es-ES" dirty="0"/>
              <a:t> --</a:t>
            </a:r>
            <a:r>
              <a:rPr lang="es-ES" dirty="0" err="1"/>
              <a:t>to</a:t>
            </a:r>
            <a:r>
              <a:rPr lang="es-ES" dirty="0"/>
              <a:t> </a:t>
            </a:r>
            <a:r>
              <a:rPr lang="es-ES" dirty="0" err="1"/>
              <a:t>html</a:t>
            </a:r>
            <a:r>
              <a:rPr lang="es-ES" dirty="0"/>
              <a:t> </a:t>
            </a:r>
            <a:r>
              <a:rPr lang="es-ES" dirty="0" err="1"/>
              <a:t>your_notebook.ipynb</a:t>
            </a:r>
            <a:endParaRPr lang="es-ES" dirty="0"/>
          </a:p>
          <a:p>
            <a:r>
              <a:rPr lang="es-ES" dirty="0"/>
              <a:t>   ```</a:t>
            </a:r>
          </a:p>
          <a:p>
            <a:endParaRPr lang="es-ES" dirty="0"/>
          </a:p>
          <a:p>
            <a:r>
              <a:rPr lang="es-ES" dirty="0"/>
              <a:t>   </a:t>
            </a:r>
            <a:r>
              <a:rPr lang="es-ES" dirty="0" err="1"/>
              <a:t>Replace</a:t>
            </a:r>
            <a:r>
              <a:rPr lang="es-ES" dirty="0"/>
              <a:t> `</a:t>
            </a:r>
            <a:r>
              <a:rPr lang="es-ES" dirty="0" err="1"/>
              <a:t>your_notebook.ipynb</a:t>
            </a:r>
            <a:r>
              <a:rPr lang="es-ES" dirty="0"/>
              <a:t>` </a:t>
            </a:r>
            <a:r>
              <a:rPr lang="es-ES" dirty="0" err="1"/>
              <a:t>with</a:t>
            </a:r>
            <a:r>
              <a:rPr lang="es-ES" dirty="0"/>
              <a:t> </a:t>
            </a:r>
            <a:r>
              <a:rPr lang="es-ES" dirty="0" err="1"/>
              <a:t>the</a:t>
            </a:r>
            <a:r>
              <a:rPr lang="es-ES" dirty="0"/>
              <a:t> actual </a:t>
            </a:r>
            <a:r>
              <a:rPr lang="es-ES" dirty="0" err="1"/>
              <a:t>name</a:t>
            </a:r>
            <a:r>
              <a:rPr lang="es-ES" dirty="0"/>
              <a:t> </a:t>
            </a:r>
            <a:r>
              <a:rPr lang="es-ES" dirty="0" err="1"/>
              <a:t>of</a:t>
            </a:r>
            <a:r>
              <a:rPr lang="es-ES" dirty="0"/>
              <a:t> </a:t>
            </a:r>
            <a:r>
              <a:rPr lang="es-ES" dirty="0" err="1"/>
              <a:t>your</a:t>
            </a:r>
            <a:r>
              <a:rPr lang="es-ES" dirty="0"/>
              <a:t> </a:t>
            </a:r>
            <a:r>
              <a:rPr lang="es-ES" dirty="0" err="1"/>
              <a:t>IPython</a:t>
            </a:r>
            <a:r>
              <a:rPr lang="es-ES" dirty="0"/>
              <a:t> Notebook file.</a:t>
            </a:r>
          </a:p>
          <a:p>
            <a:endParaRPr lang="es-ES" dirty="0"/>
          </a:p>
          <a:p>
            <a:r>
              <a:rPr lang="es-ES" dirty="0"/>
              <a:t>4. After running </a:t>
            </a:r>
            <a:r>
              <a:rPr lang="es-ES" dirty="0" err="1"/>
              <a:t>the</a:t>
            </a:r>
            <a:r>
              <a:rPr lang="es-ES" dirty="0"/>
              <a:t> </a:t>
            </a:r>
            <a:r>
              <a:rPr lang="es-ES" dirty="0" err="1"/>
              <a:t>command</a:t>
            </a:r>
            <a:r>
              <a:rPr lang="es-ES" dirty="0"/>
              <a:t>, </a:t>
            </a:r>
            <a:r>
              <a:rPr lang="es-ES" dirty="0" err="1"/>
              <a:t>Jupyter</a:t>
            </a:r>
            <a:r>
              <a:rPr lang="es-ES" dirty="0"/>
              <a:t> </a:t>
            </a:r>
            <a:r>
              <a:rPr lang="es-ES" dirty="0" err="1"/>
              <a:t>will</a:t>
            </a:r>
            <a:r>
              <a:rPr lang="es-ES" dirty="0"/>
              <a:t> </a:t>
            </a:r>
            <a:r>
              <a:rPr lang="es-ES" dirty="0" err="1"/>
              <a:t>convert</a:t>
            </a:r>
            <a:r>
              <a:rPr lang="es-ES" dirty="0"/>
              <a:t> </a:t>
            </a:r>
            <a:r>
              <a:rPr lang="es-ES" dirty="0" err="1"/>
              <a:t>the</a:t>
            </a:r>
            <a:r>
              <a:rPr lang="es-ES" dirty="0"/>
              <a:t> notebook </a:t>
            </a:r>
            <a:r>
              <a:rPr lang="es-ES" dirty="0" err="1"/>
              <a:t>to</a:t>
            </a:r>
            <a:r>
              <a:rPr lang="es-ES" dirty="0"/>
              <a:t> HTML </a:t>
            </a:r>
            <a:r>
              <a:rPr lang="es-ES" dirty="0" err="1"/>
              <a:t>format</a:t>
            </a:r>
            <a:r>
              <a:rPr lang="es-ES" dirty="0"/>
              <a:t> and </a:t>
            </a:r>
            <a:r>
              <a:rPr lang="es-ES" dirty="0" err="1"/>
              <a:t>save</a:t>
            </a:r>
            <a:r>
              <a:rPr lang="es-ES" dirty="0"/>
              <a:t> </a:t>
            </a:r>
            <a:r>
              <a:rPr lang="es-ES" dirty="0" err="1"/>
              <a:t>it</a:t>
            </a:r>
            <a:r>
              <a:rPr lang="es-ES" dirty="0"/>
              <a:t> as `</a:t>
            </a:r>
            <a:r>
              <a:rPr lang="es-ES" dirty="0" err="1"/>
              <a:t>your_notebook.html</a:t>
            </a:r>
            <a:r>
              <a:rPr lang="es-ES" dirty="0"/>
              <a:t>` in </a:t>
            </a:r>
            <a:r>
              <a:rPr lang="es-ES" dirty="0" err="1"/>
              <a:t>the</a:t>
            </a:r>
            <a:r>
              <a:rPr lang="es-ES" dirty="0"/>
              <a:t> </a:t>
            </a:r>
            <a:r>
              <a:rPr lang="es-ES" dirty="0" err="1"/>
              <a:t>same</a:t>
            </a:r>
            <a:r>
              <a:rPr lang="es-ES" dirty="0"/>
              <a:t> </a:t>
            </a:r>
            <a:r>
              <a:rPr lang="es-ES" dirty="0" err="1"/>
              <a:t>directory</a:t>
            </a:r>
            <a:r>
              <a:rPr lang="es-ES" dirty="0"/>
              <a:t>.</a:t>
            </a:r>
          </a:p>
          <a:p>
            <a:endParaRPr lang="es-ES" dirty="0"/>
          </a:p>
          <a:p>
            <a:r>
              <a:rPr lang="es-ES" dirty="0"/>
              <a:t>Once </a:t>
            </a:r>
            <a:r>
              <a:rPr lang="es-ES" dirty="0" err="1"/>
              <a:t>the</a:t>
            </a:r>
            <a:r>
              <a:rPr lang="es-ES" dirty="0"/>
              <a:t> </a:t>
            </a:r>
            <a:r>
              <a:rPr lang="es-ES" dirty="0" err="1"/>
              <a:t>conversion</a:t>
            </a:r>
            <a:r>
              <a:rPr lang="es-ES" dirty="0"/>
              <a:t> </a:t>
            </a:r>
            <a:r>
              <a:rPr lang="es-ES" dirty="0" err="1"/>
              <a:t>is</a:t>
            </a:r>
            <a:r>
              <a:rPr lang="es-ES" dirty="0"/>
              <a:t> complete, </a:t>
            </a:r>
            <a:r>
              <a:rPr lang="es-ES" dirty="0" err="1"/>
              <a:t>you</a:t>
            </a:r>
            <a:r>
              <a:rPr lang="es-ES" dirty="0"/>
              <a:t> </a:t>
            </a:r>
            <a:r>
              <a:rPr lang="es-ES" dirty="0" err="1"/>
              <a:t>will</a:t>
            </a:r>
            <a:r>
              <a:rPr lang="es-ES" dirty="0"/>
              <a:t> </a:t>
            </a:r>
            <a:r>
              <a:rPr lang="es-ES" dirty="0" err="1"/>
              <a:t>have</a:t>
            </a:r>
            <a:r>
              <a:rPr lang="es-ES" dirty="0"/>
              <a:t> </a:t>
            </a:r>
            <a:r>
              <a:rPr lang="es-ES" dirty="0" err="1"/>
              <a:t>an</a:t>
            </a:r>
            <a:r>
              <a:rPr lang="es-ES" dirty="0"/>
              <a:t> HTML file </a:t>
            </a:r>
            <a:r>
              <a:rPr lang="es-ES" dirty="0" err="1"/>
              <a:t>that</a:t>
            </a:r>
            <a:r>
              <a:rPr lang="es-ES" dirty="0"/>
              <a:t> </a:t>
            </a:r>
            <a:r>
              <a:rPr lang="es-ES" dirty="0" err="1"/>
              <a:t>represents</a:t>
            </a:r>
            <a:r>
              <a:rPr lang="es-ES" dirty="0"/>
              <a:t> </a:t>
            </a:r>
            <a:r>
              <a:rPr lang="es-ES" dirty="0" err="1"/>
              <a:t>your</a:t>
            </a:r>
            <a:r>
              <a:rPr lang="es-ES" dirty="0"/>
              <a:t> </a:t>
            </a:r>
            <a:r>
              <a:rPr lang="es-ES" dirty="0" err="1"/>
              <a:t>IPython</a:t>
            </a:r>
            <a:r>
              <a:rPr lang="es-ES" dirty="0"/>
              <a:t> Notebook. </a:t>
            </a:r>
            <a:r>
              <a:rPr lang="es-ES" dirty="0" err="1"/>
              <a:t>You</a:t>
            </a:r>
            <a:r>
              <a:rPr lang="es-ES" dirty="0"/>
              <a:t> can open </a:t>
            </a:r>
            <a:r>
              <a:rPr lang="es-ES" dirty="0" err="1"/>
              <a:t>this</a:t>
            </a:r>
            <a:r>
              <a:rPr lang="es-ES" dirty="0"/>
              <a:t> HTML file in a web browser </a:t>
            </a:r>
            <a:r>
              <a:rPr lang="es-ES" dirty="0" err="1"/>
              <a:t>to</a:t>
            </a:r>
            <a:r>
              <a:rPr lang="es-ES" dirty="0"/>
              <a:t> </a:t>
            </a:r>
            <a:r>
              <a:rPr lang="es-ES" dirty="0" err="1"/>
              <a:t>view</a:t>
            </a:r>
            <a:r>
              <a:rPr lang="es-ES" dirty="0"/>
              <a:t> and share </a:t>
            </a:r>
            <a:r>
              <a:rPr lang="es-ES" dirty="0" err="1"/>
              <a:t>the</a:t>
            </a:r>
            <a:r>
              <a:rPr lang="es-ES" dirty="0"/>
              <a:t> </a:t>
            </a:r>
            <a:r>
              <a:rPr lang="es-ES" dirty="0" err="1"/>
              <a:t>notebook's</a:t>
            </a:r>
            <a:r>
              <a:rPr lang="es-ES" dirty="0"/>
              <a:t> </a:t>
            </a:r>
            <a:r>
              <a:rPr lang="es-ES" dirty="0" err="1"/>
              <a:t>contents</a:t>
            </a:r>
            <a:r>
              <a:rPr lang="es-ES" dirty="0"/>
              <a:t>.</a:t>
            </a:r>
          </a:p>
          <a:p>
            <a:endParaRPr lang="es-ES" dirty="0"/>
          </a:p>
          <a:p>
            <a:r>
              <a:rPr lang="es-ES" dirty="0" err="1"/>
              <a:t>GermanCM</a:t>
            </a:r>
            <a:r>
              <a:rPr lang="es-ES" dirty="0"/>
              <a:t>: colorea en rojo lo seleccionado en </a:t>
            </a:r>
            <a:r>
              <a:rPr lang="es-ES" dirty="0" err="1"/>
              <a:t>markdown</a:t>
            </a:r>
            <a:endParaRPr lang="es-ES" dirty="0"/>
          </a:p>
          <a:p>
            <a:endParaRPr lang="es-ES" dirty="0"/>
          </a:p>
          <a:p>
            <a:r>
              <a:rPr lang="es-ES" dirty="0"/>
              <a:t>GitHub </a:t>
            </a:r>
            <a:r>
              <a:rPr lang="es-ES" dirty="0" err="1"/>
              <a:t>Copilot</a:t>
            </a:r>
            <a:r>
              <a:rPr lang="es-ES" dirty="0"/>
              <a:t>: </a:t>
            </a:r>
            <a:r>
              <a:rPr lang="es-ES" dirty="0" err="1"/>
              <a:t>From</a:t>
            </a:r>
            <a:r>
              <a:rPr lang="es-ES" dirty="0"/>
              <a:t> </a:t>
            </a:r>
            <a:r>
              <a:rPr lang="es-ES" dirty="0" err="1"/>
              <a:t>the</a:t>
            </a:r>
            <a:r>
              <a:rPr lang="es-ES" dirty="0"/>
              <a:t> file: `</a:t>
            </a:r>
            <a:r>
              <a:rPr lang="es-ES" dirty="0" err="1"/>
              <a:t>transcriptions_analyzer.ipynb</a:t>
            </a:r>
            <a:r>
              <a:rPr lang="es-ES" dirty="0"/>
              <a:t>`</a:t>
            </a:r>
          </a:p>
          <a:p>
            <a:endParaRPr lang="es-ES" dirty="0"/>
          </a:p>
          <a:p>
            <a:r>
              <a:rPr lang="es-ES" dirty="0"/>
              <a:t>```</a:t>
            </a:r>
            <a:r>
              <a:rPr lang="es-ES" dirty="0" err="1"/>
              <a:t>markdown</a:t>
            </a:r>
            <a:endParaRPr lang="es-ES" dirty="0"/>
          </a:p>
          <a:p>
            <a:r>
              <a:rPr lang="es-ES" dirty="0"/>
              <a:t>&lt;</a:t>
            </a:r>
            <a:r>
              <a:rPr lang="es-ES" dirty="0" err="1"/>
              <a:t>span</a:t>
            </a:r>
            <a:r>
              <a:rPr lang="es-ES" dirty="0"/>
              <a:t> </a:t>
            </a:r>
            <a:r>
              <a:rPr lang="es-ES" dirty="0" err="1"/>
              <a:t>style</a:t>
            </a:r>
            <a:r>
              <a:rPr lang="es-ES" dirty="0"/>
              <a:t>="</a:t>
            </a:r>
            <a:r>
              <a:rPr lang="es-ES" dirty="0" err="1"/>
              <a:t>color:red</a:t>
            </a:r>
            <a:r>
              <a:rPr lang="es-ES" dirty="0"/>
              <a:t>"&gt;WARNING&lt;/</a:t>
            </a:r>
            <a:r>
              <a:rPr lang="es-ES" dirty="0" err="1"/>
              <a:t>span</a:t>
            </a:r>
            <a:r>
              <a:rPr lang="es-ES" dirty="0"/>
              <a:t>&gt;</a:t>
            </a:r>
          </a:p>
          <a:p>
            <a:r>
              <a:rPr lang="es-ES" dirty="0"/>
              <a:t>```</a:t>
            </a:r>
          </a:p>
          <a:p>
            <a:endParaRPr lang="es-ES" dirty="0"/>
          </a:p>
          <a:p>
            <a:r>
              <a:rPr lang="es-ES" dirty="0"/>
              <a:t>In </a:t>
            </a:r>
            <a:r>
              <a:rPr lang="es-ES" dirty="0" err="1"/>
              <a:t>Markdown</a:t>
            </a:r>
            <a:r>
              <a:rPr lang="es-ES" dirty="0"/>
              <a:t>, </a:t>
            </a:r>
            <a:r>
              <a:rPr lang="es-ES" dirty="0" err="1"/>
              <a:t>you</a:t>
            </a:r>
            <a:r>
              <a:rPr lang="es-ES" dirty="0"/>
              <a:t> can use HTML `&lt;</a:t>
            </a:r>
            <a:r>
              <a:rPr lang="es-ES" dirty="0" err="1"/>
              <a:t>span</a:t>
            </a:r>
            <a:r>
              <a:rPr lang="es-ES" dirty="0"/>
              <a:t>&gt;` tags </a:t>
            </a:r>
            <a:r>
              <a:rPr lang="es-ES" dirty="0" err="1"/>
              <a:t>with</a:t>
            </a:r>
            <a:r>
              <a:rPr lang="es-ES" dirty="0"/>
              <a:t> </a:t>
            </a:r>
            <a:r>
              <a:rPr lang="es-ES" dirty="0" err="1"/>
              <a:t>the</a:t>
            </a:r>
            <a:r>
              <a:rPr lang="es-ES" dirty="0"/>
              <a:t> `</a:t>
            </a:r>
            <a:r>
              <a:rPr lang="es-ES" dirty="0" err="1"/>
              <a:t>style</a:t>
            </a:r>
            <a:r>
              <a:rPr lang="es-ES" dirty="0"/>
              <a:t>` </a:t>
            </a:r>
            <a:r>
              <a:rPr lang="es-ES" dirty="0" err="1"/>
              <a:t>attribute</a:t>
            </a:r>
            <a:r>
              <a:rPr lang="es-ES" dirty="0"/>
              <a:t> </a:t>
            </a:r>
            <a:r>
              <a:rPr lang="es-ES" dirty="0" err="1"/>
              <a:t>to</a:t>
            </a:r>
            <a:r>
              <a:rPr lang="es-ES" dirty="0"/>
              <a:t> </a:t>
            </a:r>
            <a:r>
              <a:rPr lang="es-ES" dirty="0" err="1"/>
              <a:t>apply</a:t>
            </a:r>
            <a:r>
              <a:rPr lang="es-ES" dirty="0"/>
              <a:t> </a:t>
            </a:r>
            <a:r>
              <a:rPr lang="es-ES" dirty="0" err="1"/>
              <a:t>custom</a:t>
            </a:r>
            <a:r>
              <a:rPr lang="es-ES" dirty="0"/>
              <a:t> </a:t>
            </a:r>
            <a:r>
              <a:rPr lang="es-ES" dirty="0" err="1"/>
              <a:t>styling</a:t>
            </a:r>
            <a:r>
              <a:rPr lang="es-ES" dirty="0"/>
              <a:t>, </a:t>
            </a:r>
            <a:r>
              <a:rPr lang="es-ES" dirty="0" err="1"/>
              <a:t>such</a:t>
            </a:r>
            <a:r>
              <a:rPr lang="es-ES" dirty="0"/>
              <a:t> as </a:t>
            </a:r>
            <a:r>
              <a:rPr lang="es-ES" dirty="0" err="1"/>
              <a:t>changing</a:t>
            </a:r>
            <a:r>
              <a:rPr lang="es-ES" dirty="0"/>
              <a:t> </a:t>
            </a:r>
            <a:r>
              <a:rPr lang="es-ES" dirty="0" err="1"/>
              <a:t>the</a:t>
            </a:r>
            <a:r>
              <a:rPr lang="es-ES" dirty="0"/>
              <a:t> color. In </a:t>
            </a:r>
            <a:r>
              <a:rPr lang="es-ES" dirty="0" err="1"/>
              <a:t>this</a:t>
            </a:r>
            <a:r>
              <a:rPr lang="es-ES" dirty="0"/>
              <a:t> case, </a:t>
            </a:r>
            <a:r>
              <a:rPr lang="es-ES" dirty="0" err="1"/>
              <a:t>the</a:t>
            </a:r>
            <a:r>
              <a:rPr lang="es-ES" dirty="0"/>
              <a:t> </a:t>
            </a:r>
            <a:r>
              <a:rPr lang="es-ES" dirty="0" err="1"/>
              <a:t>selected</a:t>
            </a:r>
            <a:r>
              <a:rPr lang="es-ES" dirty="0"/>
              <a:t> </a:t>
            </a:r>
            <a:r>
              <a:rPr lang="es-ES" dirty="0" err="1"/>
              <a:t>text</a:t>
            </a:r>
            <a:r>
              <a:rPr lang="es-ES" dirty="0"/>
              <a:t> "WARNING" </a:t>
            </a:r>
            <a:r>
              <a:rPr lang="es-ES" dirty="0" err="1"/>
              <a:t>is</a:t>
            </a:r>
            <a:r>
              <a:rPr lang="es-ES" dirty="0"/>
              <a:t> </a:t>
            </a:r>
            <a:r>
              <a:rPr lang="es-ES" dirty="0" err="1"/>
              <a:t>wrapped</a:t>
            </a:r>
            <a:r>
              <a:rPr lang="es-ES" dirty="0"/>
              <a:t> in a `&lt;</a:t>
            </a:r>
            <a:r>
              <a:rPr lang="es-ES" dirty="0" err="1"/>
              <a:t>span</a:t>
            </a:r>
            <a:r>
              <a:rPr lang="es-ES" dirty="0"/>
              <a:t>&gt;` tag </a:t>
            </a:r>
            <a:r>
              <a:rPr lang="es-ES" dirty="0" err="1"/>
              <a:t>with</a:t>
            </a:r>
            <a:r>
              <a:rPr lang="es-ES" dirty="0"/>
              <a:t> </a:t>
            </a:r>
            <a:r>
              <a:rPr lang="es-ES" dirty="0" err="1"/>
              <a:t>the</a:t>
            </a:r>
            <a:r>
              <a:rPr lang="es-ES" dirty="0"/>
              <a:t> `</a:t>
            </a:r>
            <a:r>
              <a:rPr lang="es-ES" dirty="0" err="1"/>
              <a:t>style</a:t>
            </a:r>
            <a:r>
              <a:rPr lang="es-ES" dirty="0"/>
              <a:t>` </a:t>
            </a:r>
            <a:r>
              <a:rPr lang="es-ES" dirty="0" err="1"/>
              <a:t>attribute</a:t>
            </a:r>
            <a:r>
              <a:rPr lang="es-ES" dirty="0"/>
              <a:t> set </a:t>
            </a:r>
            <a:r>
              <a:rPr lang="es-ES" dirty="0" err="1"/>
              <a:t>to</a:t>
            </a:r>
            <a:r>
              <a:rPr lang="es-ES" dirty="0"/>
              <a:t> `</a:t>
            </a:r>
            <a:r>
              <a:rPr lang="es-ES" dirty="0" err="1"/>
              <a:t>color:red</a:t>
            </a:r>
            <a:r>
              <a:rPr lang="es-ES" dirty="0"/>
              <a:t>`, </a:t>
            </a:r>
            <a:r>
              <a:rPr lang="es-ES" dirty="0" err="1"/>
              <a:t>which</a:t>
            </a:r>
            <a:r>
              <a:rPr lang="es-ES" dirty="0"/>
              <a:t> </a:t>
            </a:r>
            <a:r>
              <a:rPr lang="es-ES" dirty="0" err="1"/>
              <a:t>will</a:t>
            </a:r>
            <a:r>
              <a:rPr lang="es-ES" dirty="0"/>
              <a:t> </a:t>
            </a:r>
            <a:r>
              <a:rPr lang="es-ES" dirty="0" err="1"/>
              <a:t>make</a:t>
            </a:r>
            <a:r>
              <a:rPr lang="es-ES" dirty="0"/>
              <a:t> </a:t>
            </a:r>
            <a:r>
              <a:rPr lang="es-ES" dirty="0" err="1"/>
              <a:t>the</a:t>
            </a:r>
            <a:r>
              <a:rPr lang="es-ES" dirty="0"/>
              <a:t> </a:t>
            </a:r>
            <a:r>
              <a:rPr lang="es-ES" dirty="0" err="1"/>
              <a:t>text</a:t>
            </a:r>
            <a:r>
              <a:rPr lang="es-ES" dirty="0"/>
              <a:t> </a:t>
            </a:r>
            <a:r>
              <a:rPr lang="es-ES" dirty="0" err="1"/>
              <a:t>appear</a:t>
            </a:r>
            <a:r>
              <a:rPr lang="es-ES" dirty="0"/>
              <a:t> in red color </a:t>
            </a:r>
            <a:r>
              <a:rPr lang="es-ES" dirty="0" err="1"/>
              <a:t>when</a:t>
            </a:r>
            <a:r>
              <a:rPr lang="es-ES" dirty="0"/>
              <a:t> </a:t>
            </a:r>
            <a:r>
              <a:rPr lang="es-ES" dirty="0" err="1"/>
              <a:t>rendered</a:t>
            </a:r>
            <a:r>
              <a:rPr lang="es-ES" dirty="0"/>
              <a:t>.</a:t>
            </a:r>
          </a:p>
          <a:p>
            <a:endParaRPr lang="es-ES" dirty="0"/>
          </a:p>
          <a:p>
            <a:r>
              <a:rPr lang="es-ES" dirty="0" err="1"/>
              <a:t>GermanCM</a:t>
            </a:r>
            <a:r>
              <a:rPr lang="es-ES" dirty="0"/>
              <a:t>: </a:t>
            </a:r>
            <a:r>
              <a:rPr lang="es-ES" dirty="0" err="1"/>
              <a:t>explain</a:t>
            </a:r>
            <a:r>
              <a:rPr lang="es-ES" dirty="0"/>
              <a:t> </a:t>
            </a:r>
            <a:r>
              <a:rPr lang="es-ES" dirty="0" err="1"/>
              <a:t>the</a:t>
            </a:r>
            <a:r>
              <a:rPr lang="es-ES" dirty="0"/>
              <a:t> </a:t>
            </a:r>
            <a:r>
              <a:rPr lang="es-ES" dirty="0" err="1"/>
              <a:t>selected</a:t>
            </a:r>
            <a:r>
              <a:rPr lang="es-ES" dirty="0"/>
              <a:t> </a:t>
            </a:r>
            <a:r>
              <a:rPr lang="es-ES" dirty="0" err="1"/>
              <a:t>code</a:t>
            </a:r>
            <a:r>
              <a:rPr lang="es-ES" dirty="0"/>
              <a:t> step </a:t>
            </a:r>
            <a:r>
              <a:rPr lang="es-ES" dirty="0" err="1"/>
              <a:t>by</a:t>
            </a:r>
            <a:r>
              <a:rPr lang="es-ES" dirty="0"/>
              <a:t> step</a:t>
            </a:r>
          </a:p>
          <a:p>
            <a:endParaRPr lang="es-ES" dirty="0"/>
          </a:p>
          <a:p>
            <a:r>
              <a:rPr lang="es-ES" dirty="0"/>
              <a:t>GitHub </a:t>
            </a:r>
            <a:r>
              <a:rPr lang="es-ES" dirty="0" err="1"/>
              <a:t>Copilot</a:t>
            </a:r>
            <a:r>
              <a:rPr lang="es-ES" dirty="0"/>
              <a:t>: </a:t>
            </a:r>
            <a:r>
              <a:rPr lang="es-ES" dirty="0" err="1"/>
              <a:t>Sure</a:t>
            </a:r>
            <a:r>
              <a:rPr lang="es-ES" dirty="0"/>
              <a:t>! </a:t>
            </a:r>
            <a:r>
              <a:rPr lang="es-ES" dirty="0" err="1"/>
              <a:t>Here's</a:t>
            </a:r>
            <a:r>
              <a:rPr lang="es-ES" dirty="0"/>
              <a:t> a step-</a:t>
            </a:r>
            <a:r>
              <a:rPr lang="es-ES" dirty="0" err="1"/>
              <a:t>by</a:t>
            </a:r>
            <a:r>
              <a:rPr lang="es-ES" dirty="0"/>
              <a:t>-step </a:t>
            </a:r>
            <a:r>
              <a:rPr lang="es-ES" dirty="0" err="1"/>
              <a:t>explanation</a:t>
            </a:r>
            <a:r>
              <a:rPr lang="es-ES" dirty="0"/>
              <a:t> </a:t>
            </a:r>
            <a:r>
              <a:rPr lang="es-ES" dirty="0" err="1"/>
              <a:t>of</a:t>
            </a:r>
            <a:r>
              <a:rPr lang="es-ES" dirty="0"/>
              <a:t> </a:t>
            </a:r>
            <a:r>
              <a:rPr lang="es-ES" dirty="0" err="1"/>
              <a:t>the</a:t>
            </a:r>
            <a:r>
              <a:rPr lang="es-ES" dirty="0"/>
              <a:t> </a:t>
            </a:r>
            <a:r>
              <a:rPr lang="es-ES" dirty="0" err="1"/>
              <a:t>selected</a:t>
            </a:r>
            <a:r>
              <a:rPr lang="es-ES" dirty="0"/>
              <a:t> </a:t>
            </a:r>
            <a:r>
              <a:rPr lang="es-ES" dirty="0" err="1"/>
              <a:t>code</a:t>
            </a:r>
            <a:r>
              <a:rPr lang="es-ES" dirty="0"/>
              <a:t>:</a:t>
            </a:r>
          </a:p>
          <a:p>
            <a:endParaRPr lang="es-ES" dirty="0"/>
          </a:p>
          <a:p>
            <a:r>
              <a:rPr lang="es-ES" dirty="0"/>
              <a:t>1. </a:t>
            </a:r>
            <a:r>
              <a:rPr lang="es-ES" dirty="0" err="1"/>
              <a:t>The</a:t>
            </a:r>
            <a:r>
              <a:rPr lang="es-ES" dirty="0"/>
              <a:t> </a:t>
            </a:r>
            <a:r>
              <a:rPr lang="es-ES" dirty="0" err="1"/>
              <a:t>code</a:t>
            </a:r>
            <a:r>
              <a:rPr lang="es-ES" dirty="0"/>
              <a:t> defines a </a:t>
            </a:r>
            <a:r>
              <a:rPr lang="es-ES" dirty="0" err="1"/>
              <a:t>class</a:t>
            </a:r>
            <a:r>
              <a:rPr lang="es-ES" dirty="0"/>
              <a:t> </a:t>
            </a:r>
            <a:r>
              <a:rPr lang="es-ES" dirty="0" err="1"/>
              <a:t>called</a:t>
            </a:r>
            <a:r>
              <a:rPr lang="es-ES" dirty="0"/>
              <a:t> `</a:t>
            </a:r>
            <a:r>
              <a:rPr lang="es-ES" dirty="0" err="1"/>
              <a:t>Triage</a:t>
            </a:r>
            <a:r>
              <a:rPr lang="es-ES" dirty="0"/>
              <a:t>`, </a:t>
            </a:r>
            <a:r>
              <a:rPr lang="es-ES" dirty="0" err="1"/>
              <a:t>which</a:t>
            </a:r>
            <a:r>
              <a:rPr lang="es-ES" dirty="0"/>
              <a:t> </a:t>
            </a:r>
            <a:r>
              <a:rPr lang="es-ES" dirty="0" err="1"/>
              <a:t>is</a:t>
            </a:r>
            <a:r>
              <a:rPr lang="es-ES" dirty="0"/>
              <a:t> a </a:t>
            </a:r>
            <a:r>
              <a:rPr lang="es-ES" dirty="0" err="1"/>
              <a:t>custom</a:t>
            </a:r>
            <a:r>
              <a:rPr lang="es-ES" dirty="0"/>
              <a:t> </a:t>
            </a:r>
            <a:r>
              <a:rPr lang="es-ES" dirty="0" err="1"/>
              <a:t>dataset</a:t>
            </a:r>
            <a:r>
              <a:rPr lang="es-ES" dirty="0"/>
              <a:t> </a:t>
            </a:r>
            <a:r>
              <a:rPr lang="es-ES" dirty="0" err="1"/>
              <a:t>class</a:t>
            </a:r>
            <a:r>
              <a:rPr lang="es-ES" dirty="0"/>
              <a:t> </a:t>
            </a:r>
            <a:r>
              <a:rPr lang="es-ES" dirty="0" err="1"/>
              <a:t>that</a:t>
            </a:r>
            <a:r>
              <a:rPr lang="es-ES" dirty="0"/>
              <a:t> </a:t>
            </a:r>
            <a:r>
              <a:rPr lang="es-ES" dirty="0" err="1"/>
              <a:t>inherits</a:t>
            </a:r>
            <a:r>
              <a:rPr lang="es-ES" dirty="0"/>
              <a:t> </a:t>
            </a:r>
            <a:r>
              <a:rPr lang="es-ES" dirty="0" err="1"/>
              <a:t>from</a:t>
            </a:r>
            <a:r>
              <a:rPr lang="es-ES" dirty="0"/>
              <a:t> </a:t>
            </a:r>
            <a:r>
              <a:rPr lang="es-ES" dirty="0" err="1"/>
              <a:t>the</a:t>
            </a:r>
            <a:r>
              <a:rPr lang="es-ES" dirty="0"/>
              <a:t> `</a:t>
            </a:r>
            <a:r>
              <a:rPr lang="es-ES" dirty="0" err="1"/>
              <a:t>Dataset</a:t>
            </a:r>
            <a:r>
              <a:rPr lang="es-ES" dirty="0"/>
              <a:t>` </a:t>
            </a:r>
            <a:r>
              <a:rPr lang="es-ES" dirty="0" err="1"/>
              <a:t>class</a:t>
            </a:r>
            <a:r>
              <a:rPr lang="es-ES" dirty="0"/>
              <a:t> </a:t>
            </a:r>
            <a:r>
              <a:rPr lang="es-ES" dirty="0" err="1"/>
              <a:t>provided</a:t>
            </a:r>
            <a:r>
              <a:rPr lang="es-ES" dirty="0"/>
              <a:t> </a:t>
            </a:r>
            <a:r>
              <a:rPr lang="es-ES" dirty="0" err="1"/>
              <a:t>by</a:t>
            </a:r>
            <a:r>
              <a:rPr lang="es-ES" dirty="0"/>
              <a:t> </a:t>
            </a:r>
            <a:r>
              <a:rPr lang="es-ES" dirty="0" err="1"/>
              <a:t>PyTorch</a:t>
            </a:r>
            <a:r>
              <a:rPr lang="es-ES" dirty="0"/>
              <a:t>.</a:t>
            </a:r>
          </a:p>
          <a:p>
            <a:endParaRPr lang="es-ES" dirty="0"/>
          </a:p>
          <a:p>
            <a:r>
              <a:rPr lang="es-ES" dirty="0"/>
              <a:t>2. </a:t>
            </a:r>
            <a:r>
              <a:rPr lang="es-ES" dirty="0" err="1"/>
              <a:t>The</a:t>
            </a:r>
            <a:r>
              <a:rPr lang="es-ES" dirty="0"/>
              <a:t> `__</a:t>
            </a:r>
            <a:r>
              <a:rPr lang="es-ES" dirty="0" err="1"/>
              <a:t>init</a:t>
            </a:r>
            <a:r>
              <a:rPr lang="es-ES" dirty="0"/>
              <a:t>__` </a:t>
            </a:r>
            <a:r>
              <a:rPr lang="es-ES" dirty="0" err="1"/>
              <a:t>method</a:t>
            </a:r>
            <a:r>
              <a:rPr lang="es-ES" dirty="0"/>
              <a:t> </a:t>
            </a:r>
            <a:r>
              <a:rPr lang="es-ES" dirty="0" err="1"/>
              <a:t>is</a:t>
            </a:r>
            <a:r>
              <a:rPr lang="es-ES" dirty="0"/>
              <a:t> </a:t>
            </a:r>
            <a:r>
              <a:rPr lang="es-ES" dirty="0" err="1"/>
              <a:t>the</a:t>
            </a:r>
            <a:r>
              <a:rPr lang="es-ES" dirty="0"/>
              <a:t> constructor </a:t>
            </a:r>
            <a:r>
              <a:rPr lang="es-ES" dirty="0" err="1"/>
              <a:t>of</a:t>
            </a:r>
            <a:r>
              <a:rPr lang="es-ES" dirty="0"/>
              <a:t> </a:t>
            </a:r>
            <a:r>
              <a:rPr lang="es-ES" dirty="0" err="1"/>
              <a:t>the</a:t>
            </a:r>
            <a:r>
              <a:rPr lang="es-ES" dirty="0"/>
              <a:t> </a:t>
            </a:r>
            <a:r>
              <a:rPr lang="es-ES" dirty="0" err="1"/>
              <a:t>class</a:t>
            </a:r>
            <a:r>
              <a:rPr lang="es-ES" dirty="0"/>
              <a:t>. </a:t>
            </a:r>
            <a:r>
              <a:rPr lang="es-ES" dirty="0" err="1"/>
              <a:t>It</a:t>
            </a:r>
            <a:r>
              <a:rPr lang="es-ES" dirty="0"/>
              <a:t> </a:t>
            </a:r>
            <a:r>
              <a:rPr lang="es-ES" dirty="0" err="1"/>
              <a:t>takes</a:t>
            </a:r>
            <a:r>
              <a:rPr lang="es-ES" dirty="0"/>
              <a:t> in </a:t>
            </a:r>
            <a:r>
              <a:rPr lang="es-ES" dirty="0" err="1"/>
              <a:t>three</a:t>
            </a:r>
            <a:r>
              <a:rPr lang="es-ES" dirty="0"/>
              <a:t> </a:t>
            </a:r>
            <a:r>
              <a:rPr lang="es-ES" dirty="0" err="1"/>
              <a:t>parameters</a:t>
            </a:r>
            <a:r>
              <a:rPr lang="es-ES" dirty="0"/>
              <a:t>: `</a:t>
            </a:r>
            <a:r>
              <a:rPr lang="es-ES" dirty="0" err="1"/>
              <a:t>dataframe</a:t>
            </a:r>
            <a:r>
              <a:rPr lang="es-ES" dirty="0"/>
              <a:t>`, `</a:t>
            </a:r>
            <a:r>
              <a:rPr lang="es-ES" dirty="0" err="1"/>
              <a:t>tokenizer</a:t>
            </a:r>
            <a:r>
              <a:rPr lang="es-ES" dirty="0"/>
              <a:t>`, and `</a:t>
            </a:r>
            <a:r>
              <a:rPr lang="es-ES" dirty="0" err="1"/>
              <a:t>max_len</a:t>
            </a:r>
            <a:r>
              <a:rPr lang="es-ES" dirty="0"/>
              <a:t>`. </a:t>
            </a:r>
            <a:r>
              <a:rPr lang="es-ES" dirty="0" err="1"/>
              <a:t>These</a:t>
            </a:r>
            <a:r>
              <a:rPr lang="es-ES" dirty="0"/>
              <a:t> </a:t>
            </a:r>
            <a:r>
              <a:rPr lang="es-ES" dirty="0" err="1"/>
              <a:t>parameters</a:t>
            </a:r>
            <a:r>
              <a:rPr lang="es-ES" dirty="0"/>
              <a:t> </a:t>
            </a:r>
            <a:r>
              <a:rPr lang="es-ES" dirty="0" err="1"/>
              <a:t>represent</a:t>
            </a:r>
            <a:r>
              <a:rPr lang="es-ES" dirty="0"/>
              <a:t> </a:t>
            </a:r>
            <a:r>
              <a:rPr lang="es-ES" dirty="0" err="1"/>
              <a:t>the</a:t>
            </a:r>
            <a:r>
              <a:rPr lang="es-ES" dirty="0"/>
              <a:t> </a:t>
            </a:r>
            <a:r>
              <a:rPr lang="es-ES" dirty="0" err="1"/>
              <a:t>dataset</a:t>
            </a:r>
            <a:r>
              <a:rPr lang="es-ES" dirty="0"/>
              <a:t>, </a:t>
            </a:r>
            <a:r>
              <a:rPr lang="es-ES" dirty="0" err="1"/>
              <a:t>tokenizer</a:t>
            </a:r>
            <a:r>
              <a:rPr lang="es-ES" dirty="0"/>
              <a:t> </a:t>
            </a:r>
            <a:r>
              <a:rPr lang="es-ES" dirty="0" err="1"/>
              <a:t>object</a:t>
            </a:r>
            <a:r>
              <a:rPr lang="es-ES" dirty="0"/>
              <a:t>, and </a:t>
            </a:r>
            <a:r>
              <a:rPr lang="es-ES" dirty="0" err="1"/>
              <a:t>the</a:t>
            </a:r>
            <a:r>
              <a:rPr lang="es-ES" dirty="0"/>
              <a:t> </a:t>
            </a:r>
            <a:r>
              <a:rPr lang="es-ES" dirty="0" err="1"/>
              <a:t>maximum</a:t>
            </a:r>
            <a:r>
              <a:rPr lang="es-ES" dirty="0"/>
              <a:t> </a:t>
            </a:r>
            <a:r>
              <a:rPr lang="es-ES" dirty="0" err="1"/>
              <a:t>length</a:t>
            </a:r>
            <a:r>
              <a:rPr lang="es-ES" dirty="0"/>
              <a:t> </a:t>
            </a:r>
            <a:r>
              <a:rPr lang="es-ES" dirty="0" err="1"/>
              <a:t>of</a:t>
            </a:r>
            <a:r>
              <a:rPr lang="es-ES" dirty="0"/>
              <a:t> </a:t>
            </a:r>
            <a:r>
              <a:rPr lang="es-ES" dirty="0" err="1"/>
              <a:t>the</a:t>
            </a:r>
            <a:r>
              <a:rPr lang="es-ES" dirty="0"/>
              <a:t> input </a:t>
            </a:r>
            <a:r>
              <a:rPr lang="es-ES" dirty="0" err="1"/>
              <a:t>sequence</a:t>
            </a:r>
            <a:r>
              <a:rPr lang="es-ES" dirty="0"/>
              <a:t>, </a:t>
            </a:r>
            <a:r>
              <a:rPr lang="es-ES" dirty="0" err="1"/>
              <a:t>respectively</a:t>
            </a:r>
            <a:r>
              <a:rPr lang="es-ES" dirty="0"/>
              <a:t>.</a:t>
            </a:r>
          </a:p>
          <a:p>
            <a:endParaRPr lang="es-ES" dirty="0"/>
          </a:p>
          <a:p>
            <a:r>
              <a:rPr lang="es-ES" dirty="0"/>
              <a:t>3. </a:t>
            </a:r>
            <a:r>
              <a:rPr lang="es-ES" dirty="0" err="1"/>
              <a:t>The</a:t>
            </a:r>
            <a:r>
              <a:rPr lang="es-ES" dirty="0"/>
              <a:t> `</a:t>
            </a:r>
            <a:r>
              <a:rPr lang="es-ES" dirty="0" err="1"/>
              <a:t>len</a:t>
            </a:r>
            <a:r>
              <a:rPr lang="es-ES" dirty="0"/>
              <a:t>` </a:t>
            </a:r>
            <a:r>
              <a:rPr lang="es-ES" dirty="0" err="1"/>
              <a:t>attribute</a:t>
            </a:r>
            <a:r>
              <a:rPr lang="es-ES" dirty="0"/>
              <a:t> </a:t>
            </a:r>
            <a:r>
              <a:rPr lang="es-ES" dirty="0" err="1"/>
              <a:t>is</a:t>
            </a:r>
            <a:r>
              <a:rPr lang="es-ES" dirty="0"/>
              <a:t> set </a:t>
            </a:r>
            <a:r>
              <a:rPr lang="es-ES" dirty="0" err="1"/>
              <a:t>to</a:t>
            </a:r>
            <a:r>
              <a:rPr lang="es-ES" dirty="0"/>
              <a:t> </a:t>
            </a:r>
            <a:r>
              <a:rPr lang="es-ES" dirty="0" err="1"/>
              <a:t>the</a:t>
            </a:r>
            <a:r>
              <a:rPr lang="es-ES" dirty="0"/>
              <a:t> </a:t>
            </a:r>
            <a:r>
              <a:rPr lang="es-ES" dirty="0" err="1"/>
              <a:t>length</a:t>
            </a:r>
            <a:r>
              <a:rPr lang="es-ES" dirty="0"/>
              <a:t> </a:t>
            </a:r>
            <a:r>
              <a:rPr lang="es-ES" dirty="0" err="1"/>
              <a:t>of</a:t>
            </a:r>
            <a:r>
              <a:rPr lang="es-ES" dirty="0"/>
              <a:t> </a:t>
            </a:r>
            <a:r>
              <a:rPr lang="es-ES" dirty="0" err="1"/>
              <a:t>the</a:t>
            </a:r>
            <a:r>
              <a:rPr lang="es-ES" dirty="0"/>
              <a:t> `</a:t>
            </a:r>
            <a:r>
              <a:rPr lang="es-ES" dirty="0" err="1"/>
              <a:t>dataframe</a:t>
            </a:r>
            <a:r>
              <a:rPr lang="es-ES" dirty="0"/>
              <a:t>`, </a:t>
            </a:r>
            <a:r>
              <a:rPr lang="es-ES" dirty="0" err="1"/>
              <a:t>which</a:t>
            </a:r>
            <a:r>
              <a:rPr lang="es-ES" dirty="0"/>
              <a:t> </a:t>
            </a:r>
            <a:r>
              <a:rPr lang="es-ES" dirty="0" err="1"/>
              <a:t>represents</a:t>
            </a:r>
            <a:r>
              <a:rPr lang="es-ES" dirty="0"/>
              <a:t> </a:t>
            </a:r>
            <a:r>
              <a:rPr lang="es-ES" dirty="0" err="1"/>
              <a:t>the</a:t>
            </a:r>
            <a:r>
              <a:rPr lang="es-ES" dirty="0"/>
              <a:t> </a:t>
            </a:r>
            <a:r>
              <a:rPr lang="es-ES" dirty="0" err="1"/>
              <a:t>number</a:t>
            </a:r>
            <a:r>
              <a:rPr lang="es-ES" dirty="0"/>
              <a:t> </a:t>
            </a:r>
            <a:r>
              <a:rPr lang="es-ES" dirty="0" err="1"/>
              <a:t>of</a:t>
            </a:r>
            <a:r>
              <a:rPr lang="es-ES" dirty="0"/>
              <a:t> </a:t>
            </a:r>
            <a:r>
              <a:rPr lang="es-ES" dirty="0" err="1"/>
              <a:t>samples</a:t>
            </a:r>
            <a:r>
              <a:rPr lang="es-ES" dirty="0"/>
              <a:t> in </a:t>
            </a:r>
            <a:r>
              <a:rPr lang="es-ES" dirty="0" err="1"/>
              <a:t>the</a:t>
            </a:r>
            <a:r>
              <a:rPr lang="es-ES" dirty="0"/>
              <a:t> </a:t>
            </a:r>
            <a:r>
              <a:rPr lang="es-ES" dirty="0" err="1"/>
              <a:t>dataset</a:t>
            </a:r>
            <a:r>
              <a:rPr lang="es-ES" dirty="0"/>
              <a:t>.</a:t>
            </a:r>
          </a:p>
          <a:p>
            <a:endParaRPr lang="es-ES" dirty="0"/>
          </a:p>
          <a:p>
            <a:r>
              <a:rPr lang="es-ES" dirty="0"/>
              <a:t>4. </a:t>
            </a:r>
            <a:r>
              <a:rPr lang="es-ES" dirty="0" err="1"/>
              <a:t>The</a:t>
            </a:r>
            <a:r>
              <a:rPr lang="es-ES" dirty="0"/>
              <a:t> `data` </a:t>
            </a:r>
            <a:r>
              <a:rPr lang="es-ES" dirty="0" err="1"/>
              <a:t>attribute</a:t>
            </a:r>
            <a:r>
              <a:rPr lang="es-ES" dirty="0"/>
              <a:t> </a:t>
            </a:r>
            <a:r>
              <a:rPr lang="es-ES" dirty="0" err="1"/>
              <a:t>is</a:t>
            </a:r>
            <a:r>
              <a:rPr lang="es-ES" dirty="0"/>
              <a:t> set </a:t>
            </a:r>
            <a:r>
              <a:rPr lang="es-ES" dirty="0" err="1"/>
              <a:t>to</a:t>
            </a:r>
            <a:r>
              <a:rPr lang="es-ES" dirty="0"/>
              <a:t> </a:t>
            </a:r>
            <a:r>
              <a:rPr lang="es-ES" dirty="0" err="1"/>
              <a:t>the</a:t>
            </a:r>
            <a:r>
              <a:rPr lang="es-ES" dirty="0"/>
              <a:t> `</a:t>
            </a:r>
            <a:r>
              <a:rPr lang="es-ES" dirty="0" err="1"/>
              <a:t>dataframe</a:t>
            </a:r>
            <a:r>
              <a:rPr lang="es-ES" dirty="0"/>
              <a:t>`, </a:t>
            </a:r>
            <a:r>
              <a:rPr lang="es-ES" dirty="0" err="1"/>
              <a:t>which</a:t>
            </a:r>
            <a:r>
              <a:rPr lang="es-ES" dirty="0"/>
              <a:t> </a:t>
            </a:r>
            <a:r>
              <a:rPr lang="es-ES" dirty="0" err="1"/>
              <a:t>holds</a:t>
            </a:r>
            <a:r>
              <a:rPr lang="es-ES" dirty="0"/>
              <a:t> </a:t>
            </a:r>
            <a:r>
              <a:rPr lang="es-ES" dirty="0" err="1"/>
              <a:t>the</a:t>
            </a:r>
            <a:r>
              <a:rPr lang="es-ES" dirty="0"/>
              <a:t> </a:t>
            </a:r>
            <a:r>
              <a:rPr lang="es-ES" dirty="0" err="1"/>
              <a:t>dataset</a:t>
            </a:r>
            <a:r>
              <a:rPr lang="es-ES" dirty="0"/>
              <a:t>.</a:t>
            </a:r>
          </a:p>
          <a:p>
            <a:endParaRPr lang="es-ES" dirty="0"/>
          </a:p>
          <a:p>
            <a:r>
              <a:rPr lang="es-ES" dirty="0"/>
              <a:t>5. </a:t>
            </a:r>
            <a:r>
              <a:rPr lang="es-ES" dirty="0" err="1"/>
              <a:t>The</a:t>
            </a:r>
            <a:r>
              <a:rPr lang="es-ES" dirty="0"/>
              <a:t> `</a:t>
            </a:r>
            <a:r>
              <a:rPr lang="es-ES" dirty="0" err="1"/>
              <a:t>tokenizer</a:t>
            </a:r>
            <a:r>
              <a:rPr lang="es-ES" dirty="0"/>
              <a:t>` </a:t>
            </a:r>
            <a:r>
              <a:rPr lang="es-ES" dirty="0" err="1"/>
              <a:t>attribute</a:t>
            </a:r>
            <a:r>
              <a:rPr lang="es-ES" dirty="0"/>
              <a:t> </a:t>
            </a:r>
            <a:r>
              <a:rPr lang="es-ES" dirty="0" err="1"/>
              <a:t>is</a:t>
            </a:r>
            <a:r>
              <a:rPr lang="es-ES" dirty="0"/>
              <a:t> set </a:t>
            </a:r>
            <a:r>
              <a:rPr lang="es-ES" dirty="0" err="1"/>
              <a:t>to</a:t>
            </a:r>
            <a:r>
              <a:rPr lang="es-ES" dirty="0"/>
              <a:t> </a:t>
            </a:r>
            <a:r>
              <a:rPr lang="es-ES" dirty="0" err="1"/>
              <a:t>the</a:t>
            </a:r>
            <a:r>
              <a:rPr lang="es-ES" dirty="0"/>
              <a:t> </a:t>
            </a:r>
            <a:r>
              <a:rPr lang="es-ES" dirty="0" err="1"/>
              <a:t>provided</a:t>
            </a:r>
            <a:r>
              <a:rPr lang="es-ES" dirty="0"/>
              <a:t> `</a:t>
            </a:r>
            <a:r>
              <a:rPr lang="es-ES" dirty="0" err="1"/>
              <a:t>tokenizer</a:t>
            </a:r>
            <a:r>
              <a:rPr lang="es-ES" dirty="0"/>
              <a:t>` </a:t>
            </a:r>
            <a:r>
              <a:rPr lang="es-ES" dirty="0" err="1"/>
              <a:t>object</a:t>
            </a:r>
            <a:r>
              <a:rPr lang="es-ES" dirty="0"/>
              <a:t>, </a:t>
            </a:r>
            <a:r>
              <a:rPr lang="es-ES" dirty="0" err="1"/>
              <a:t>which</a:t>
            </a:r>
            <a:r>
              <a:rPr lang="es-ES" dirty="0"/>
              <a:t> </a:t>
            </a:r>
            <a:r>
              <a:rPr lang="es-ES" dirty="0" err="1"/>
              <a:t>is</a:t>
            </a:r>
            <a:r>
              <a:rPr lang="es-ES" dirty="0"/>
              <a:t> </a:t>
            </a:r>
            <a:r>
              <a:rPr lang="es-ES" dirty="0" err="1"/>
              <a:t>responsible</a:t>
            </a:r>
            <a:r>
              <a:rPr lang="es-ES" dirty="0"/>
              <a:t> </a:t>
            </a:r>
            <a:r>
              <a:rPr lang="es-ES" dirty="0" err="1"/>
              <a:t>for</a:t>
            </a:r>
            <a:r>
              <a:rPr lang="es-ES" dirty="0"/>
              <a:t> </a:t>
            </a:r>
            <a:r>
              <a:rPr lang="es-ES" dirty="0" err="1"/>
              <a:t>tokenizing</a:t>
            </a:r>
            <a:r>
              <a:rPr lang="es-ES" dirty="0"/>
              <a:t> </a:t>
            </a:r>
            <a:r>
              <a:rPr lang="es-ES" dirty="0" err="1"/>
              <a:t>the</a:t>
            </a:r>
            <a:r>
              <a:rPr lang="es-ES" dirty="0"/>
              <a:t> input </a:t>
            </a:r>
            <a:r>
              <a:rPr lang="es-ES" dirty="0" err="1"/>
              <a:t>text</a:t>
            </a:r>
            <a:r>
              <a:rPr lang="es-ES" dirty="0"/>
              <a:t>.</a:t>
            </a:r>
          </a:p>
          <a:p>
            <a:endParaRPr lang="es-ES" dirty="0"/>
          </a:p>
          <a:p>
            <a:r>
              <a:rPr lang="es-ES" dirty="0"/>
              <a:t>6. </a:t>
            </a:r>
            <a:r>
              <a:rPr lang="es-ES" dirty="0" err="1"/>
              <a:t>The</a:t>
            </a:r>
            <a:r>
              <a:rPr lang="es-ES" dirty="0"/>
              <a:t> `</a:t>
            </a:r>
            <a:r>
              <a:rPr lang="es-ES" dirty="0" err="1"/>
              <a:t>max_len</a:t>
            </a:r>
            <a:r>
              <a:rPr lang="es-ES" dirty="0"/>
              <a:t>` </a:t>
            </a:r>
            <a:r>
              <a:rPr lang="es-ES" dirty="0" err="1"/>
              <a:t>attribute</a:t>
            </a:r>
            <a:r>
              <a:rPr lang="es-ES" dirty="0"/>
              <a:t> </a:t>
            </a:r>
            <a:r>
              <a:rPr lang="es-ES" dirty="0" err="1"/>
              <a:t>is</a:t>
            </a:r>
            <a:r>
              <a:rPr lang="es-ES" dirty="0"/>
              <a:t> set </a:t>
            </a:r>
            <a:r>
              <a:rPr lang="es-ES" dirty="0" err="1"/>
              <a:t>to</a:t>
            </a:r>
            <a:r>
              <a:rPr lang="es-ES" dirty="0"/>
              <a:t> </a:t>
            </a:r>
            <a:r>
              <a:rPr lang="es-ES" dirty="0" err="1"/>
              <a:t>the</a:t>
            </a:r>
            <a:r>
              <a:rPr lang="es-ES" dirty="0"/>
              <a:t> </a:t>
            </a:r>
            <a:r>
              <a:rPr lang="es-ES" dirty="0" err="1"/>
              <a:t>provided</a:t>
            </a:r>
            <a:r>
              <a:rPr lang="es-ES" dirty="0"/>
              <a:t> `</a:t>
            </a:r>
            <a:r>
              <a:rPr lang="es-ES" dirty="0" err="1"/>
              <a:t>max_len</a:t>
            </a:r>
            <a:r>
              <a:rPr lang="es-ES" dirty="0"/>
              <a:t>` </a:t>
            </a:r>
            <a:r>
              <a:rPr lang="es-ES" dirty="0" err="1"/>
              <a:t>value</a:t>
            </a:r>
            <a:r>
              <a:rPr lang="es-ES" dirty="0"/>
              <a:t>, </a:t>
            </a:r>
            <a:r>
              <a:rPr lang="es-ES" dirty="0" err="1"/>
              <a:t>which</a:t>
            </a:r>
            <a:r>
              <a:rPr lang="es-ES" dirty="0"/>
              <a:t> </a:t>
            </a:r>
            <a:r>
              <a:rPr lang="es-ES" dirty="0" err="1"/>
              <a:t>represents</a:t>
            </a:r>
            <a:r>
              <a:rPr lang="es-ES" dirty="0"/>
              <a:t> </a:t>
            </a:r>
            <a:r>
              <a:rPr lang="es-ES" dirty="0" err="1"/>
              <a:t>the</a:t>
            </a:r>
            <a:r>
              <a:rPr lang="es-ES" dirty="0"/>
              <a:t> </a:t>
            </a:r>
            <a:r>
              <a:rPr lang="es-ES" dirty="0" err="1"/>
              <a:t>maximum</a:t>
            </a:r>
            <a:r>
              <a:rPr lang="es-ES" dirty="0"/>
              <a:t> </a:t>
            </a:r>
            <a:r>
              <a:rPr lang="es-ES" dirty="0" err="1"/>
              <a:t>length</a:t>
            </a:r>
            <a:r>
              <a:rPr lang="es-ES" dirty="0"/>
              <a:t> </a:t>
            </a:r>
            <a:r>
              <a:rPr lang="es-ES" dirty="0" err="1"/>
              <a:t>of</a:t>
            </a:r>
            <a:r>
              <a:rPr lang="es-ES" dirty="0"/>
              <a:t> </a:t>
            </a:r>
            <a:r>
              <a:rPr lang="es-ES" dirty="0" err="1"/>
              <a:t>the</a:t>
            </a:r>
            <a:r>
              <a:rPr lang="es-ES" dirty="0"/>
              <a:t> input </a:t>
            </a:r>
            <a:r>
              <a:rPr lang="es-ES" dirty="0" err="1"/>
              <a:t>sequence</a:t>
            </a:r>
            <a:r>
              <a:rPr lang="es-ES" dirty="0"/>
              <a:t>.</a:t>
            </a:r>
          </a:p>
          <a:p>
            <a:endParaRPr lang="es-ES" dirty="0"/>
          </a:p>
          <a:p>
            <a:r>
              <a:rPr lang="es-ES" dirty="0"/>
              <a:t>7. </a:t>
            </a:r>
            <a:r>
              <a:rPr lang="es-ES" dirty="0" err="1"/>
              <a:t>The</a:t>
            </a:r>
            <a:r>
              <a:rPr lang="es-ES" dirty="0"/>
              <a:t> `__</a:t>
            </a:r>
            <a:r>
              <a:rPr lang="es-ES" dirty="0" err="1"/>
              <a:t>getitem</a:t>
            </a:r>
            <a:r>
              <a:rPr lang="es-ES" dirty="0"/>
              <a:t>__` </a:t>
            </a:r>
            <a:r>
              <a:rPr lang="es-ES" dirty="0" err="1"/>
              <a:t>method</a:t>
            </a:r>
            <a:r>
              <a:rPr lang="es-ES" dirty="0"/>
              <a:t> </a:t>
            </a:r>
            <a:r>
              <a:rPr lang="es-ES" dirty="0" err="1"/>
              <a:t>is</a:t>
            </a:r>
            <a:r>
              <a:rPr lang="es-ES" dirty="0"/>
              <a:t> </a:t>
            </a:r>
            <a:r>
              <a:rPr lang="es-ES" dirty="0" err="1"/>
              <a:t>implemented</a:t>
            </a:r>
            <a:r>
              <a:rPr lang="es-ES" dirty="0"/>
              <a:t> </a:t>
            </a:r>
            <a:r>
              <a:rPr lang="es-ES" dirty="0" err="1"/>
              <a:t>to</a:t>
            </a:r>
            <a:r>
              <a:rPr lang="es-ES" dirty="0"/>
              <a:t> </a:t>
            </a:r>
            <a:r>
              <a:rPr lang="es-ES" dirty="0" err="1"/>
              <a:t>retrieve</a:t>
            </a:r>
            <a:r>
              <a:rPr lang="es-ES" dirty="0"/>
              <a:t> </a:t>
            </a:r>
            <a:r>
              <a:rPr lang="es-ES" dirty="0" err="1"/>
              <a:t>an</a:t>
            </a:r>
            <a:r>
              <a:rPr lang="es-ES" dirty="0"/>
              <a:t> </a:t>
            </a:r>
            <a:r>
              <a:rPr lang="es-ES" dirty="0" err="1"/>
              <a:t>item</a:t>
            </a:r>
            <a:r>
              <a:rPr lang="es-ES" dirty="0"/>
              <a:t> </a:t>
            </a:r>
            <a:r>
              <a:rPr lang="es-ES" dirty="0" err="1"/>
              <a:t>from</a:t>
            </a:r>
            <a:r>
              <a:rPr lang="es-ES" dirty="0"/>
              <a:t> </a:t>
            </a:r>
            <a:r>
              <a:rPr lang="es-ES" dirty="0" err="1"/>
              <a:t>the</a:t>
            </a:r>
            <a:r>
              <a:rPr lang="es-ES" dirty="0"/>
              <a:t> </a:t>
            </a:r>
            <a:r>
              <a:rPr lang="es-ES" dirty="0" err="1"/>
              <a:t>dataset</a:t>
            </a:r>
            <a:r>
              <a:rPr lang="es-ES" dirty="0"/>
              <a:t> </a:t>
            </a:r>
            <a:r>
              <a:rPr lang="es-ES" dirty="0" err="1"/>
              <a:t>given</a:t>
            </a:r>
            <a:r>
              <a:rPr lang="es-ES" dirty="0"/>
              <a:t> </a:t>
            </a:r>
            <a:r>
              <a:rPr lang="es-ES" dirty="0" err="1"/>
              <a:t>an</a:t>
            </a:r>
            <a:r>
              <a:rPr lang="es-ES" dirty="0"/>
              <a:t> </a:t>
            </a:r>
            <a:r>
              <a:rPr lang="es-ES" dirty="0" err="1"/>
              <a:t>index</a:t>
            </a:r>
            <a:r>
              <a:rPr lang="es-ES" dirty="0"/>
              <a:t>. </a:t>
            </a:r>
            <a:r>
              <a:rPr lang="es-ES" dirty="0" err="1"/>
              <a:t>It</a:t>
            </a:r>
            <a:r>
              <a:rPr lang="es-ES" dirty="0"/>
              <a:t> </a:t>
            </a:r>
            <a:r>
              <a:rPr lang="es-ES" dirty="0" err="1"/>
              <a:t>takes</a:t>
            </a:r>
            <a:r>
              <a:rPr lang="es-ES" dirty="0"/>
              <a:t> in </a:t>
            </a:r>
            <a:r>
              <a:rPr lang="es-ES" dirty="0" err="1"/>
              <a:t>an</a:t>
            </a:r>
            <a:r>
              <a:rPr lang="es-ES" dirty="0"/>
              <a:t> `</a:t>
            </a:r>
            <a:r>
              <a:rPr lang="es-ES" dirty="0" err="1"/>
              <a:t>index</a:t>
            </a:r>
            <a:r>
              <a:rPr lang="es-ES" dirty="0"/>
              <a:t>` </a:t>
            </a:r>
            <a:r>
              <a:rPr lang="es-ES" dirty="0" err="1"/>
              <a:t>parameter</a:t>
            </a:r>
            <a:r>
              <a:rPr lang="es-ES" dirty="0"/>
              <a:t>.</a:t>
            </a:r>
          </a:p>
          <a:p>
            <a:endParaRPr lang="es-ES" dirty="0"/>
          </a:p>
          <a:p>
            <a:r>
              <a:rPr lang="es-ES" dirty="0"/>
              <a:t>8. </a:t>
            </a:r>
            <a:r>
              <a:rPr lang="es-ES" dirty="0" err="1"/>
              <a:t>The</a:t>
            </a:r>
            <a:r>
              <a:rPr lang="es-ES" dirty="0"/>
              <a:t> `</a:t>
            </a:r>
            <a:r>
              <a:rPr lang="es-ES" dirty="0" err="1"/>
              <a:t>title</a:t>
            </a:r>
            <a:r>
              <a:rPr lang="es-ES" dirty="0"/>
              <a:t>` variable </a:t>
            </a:r>
            <a:r>
              <a:rPr lang="es-ES" dirty="0" err="1"/>
              <a:t>is</a:t>
            </a:r>
            <a:r>
              <a:rPr lang="es-ES" dirty="0"/>
              <a:t> </a:t>
            </a:r>
            <a:r>
              <a:rPr lang="es-ES" dirty="0" err="1"/>
              <a:t>assigned</a:t>
            </a:r>
            <a:r>
              <a:rPr lang="es-ES" dirty="0"/>
              <a:t> </a:t>
            </a:r>
            <a:r>
              <a:rPr lang="es-ES" dirty="0" err="1"/>
              <a:t>the</a:t>
            </a:r>
            <a:r>
              <a:rPr lang="es-ES" dirty="0"/>
              <a:t> </a:t>
            </a:r>
            <a:r>
              <a:rPr lang="es-ES" dirty="0" err="1"/>
              <a:t>value</a:t>
            </a:r>
            <a:r>
              <a:rPr lang="es-ES" dirty="0"/>
              <a:t> </a:t>
            </a:r>
            <a:r>
              <a:rPr lang="es-ES" dirty="0" err="1"/>
              <a:t>of</a:t>
            </a:r>
            <a:r>
              <a:rPr lang="es-ES" dirty="0"/>
              <a:t> </a:t>
            </a:r>
            <a:r>
              <a:rPr lang="es-ES" dirty="0" err="1"/>
              <a:t>the</a:t>
            </a:r>
            <a:r>
              <a:rPr lang="es-ES" dirty="0"/>
              <a:t> `</a:t>
            </a:r>
            <a:r>
              <a:rPr lang="es-ES" dirty="0" err="1"/>
              <a:t>text</a:t>
            </a:r>
            <a:r>
              <a:rPr lang="es-ES" dirty="0"/>
              <a:t>` </a:t>
            </a:r>
            <a:r>
              <a:rPr lang="es-ES" dirty="0" err="1"/>
              <a:t>column</a:t>
            </a:r>
            <a:r>
              <a:rPr lang="es-ES" dirty="0"/>
              <a:t> </a:t>
            </a:r>
            <a:r>
              <a:rPr lang="es-ES" dirty="0" err="1"/>
              <a:t>from</a:t>
            </a:r>
            <a:r>
              <a:rPr lang="es-ES" dirty="0"/>
              <a:t> </a:t>
            </a:r>
            <a:r>
              <a:rPr lang="es-ES" dirty="0" err="1"/>
              <a:t>the</a:t>
            </a:r>
            <a:r>
              <a:rPr lang="es-ES" dirty="0"/>
              <a:t> `data` </a:t>
            </a:r>
            <a:r>
              <a:rPr lang="es-ES" dirty="0" err="1"/>
              <a:t>dataframe</a:t>
            </a:r>
            <a:r>
              <a:rPr lang="es-ES" dirty="0"/>
              <a:t> at </a:t>
            </a:r>
            <a:r>
              <a:rPr lang="es-ES" dirty="0" err="1"/>
              <a:t>the</a:t>
            </a:r>
            <a:r>
              <a:rPr lang="es-ES" dirty="0"/>
              <a:t> </a:t>
            </a:r>
            <a:r>
              <a:rPr lang="es-ES" dirty="0" err="1"/>
              <a:t>given</a:t>
            </a:r>
            <a:r>
              <a:rPr lang="es-ES" dirty="0"/>
              <a:t> `</a:t>
            </a:r>
            <a:r>
              <a:rPr lang="es-ES" dirty="0" err="1"/>
              <a:t>index</a:t>
            </a:r>
            <a:r>
              <a:rPr lang="es-ES" dirty="0"/>
              <a:t>`.</a:t>
            </a:r>
          </a:p>
          <a:p>
            <a:endParaRPr lang="es-ES" dirty="0"/>
          </a:p>
          <a:p>
            <a:r>
              <a:rPr lang="es-ES" dirty="0"/>
              <a:t>9. </a:t>
            </a:r>
            <a:r>
              <a:rPr lang="es-ES" dirty="0" err="1"/>
              <a:t>The</a:t>
            </a:r>
            <a:r>
              <a:rPr lang="es-ES" dirty="0"/>
              <a:t> `</a:t>
            </a:r>
            <a:r>
              <a:rPr lang="es-ES" dirty="0" err="1"/>
              <a:t>title</a:t>
            </a:r>
            <a:r>
              <a:rPr lang="es-ES" dirty="0"/>
              <a:t>` </a:t>
            </a:r>
            <a:r>
              <a:rPr lang="es-ES" dirty="0" err="1"/>
              <a:t>string</a:t>
            </a:r>
            <a:r>
              <a:rPr lang="es-ES" dirty="0"/>
              <a:t> </a:t>
            </a:r>
            <a:r>
              <a:rPr lang="es-ES" dirty="0" err="1"/>
              <a:t>is</a:t>
            </a:r>
            <a:r>
              <a:rPr lang="es-ES" dirty="0"/>
              <a:t> </a:t>
            </a:r>
            <a:r>
              <a:rPr lang="es-ES" dirty="0" err="1"/>
              <a:t>then</a:t>
            </a:r>
            <a:r>
              <a:rPr lang="es-ES" dirty="0"/>
              <a:t> </a:t>
            </a:r>
            <a:r>
              <a:rPr lang="es-ES" dirty="0" err="1"/>
              <a:t>processed</a:t>
            </a:r>
            <a:r>
              <a:rPr lang="es-ES" dirty="0"/>
              <a:t> </a:t>
            </a:r>
            <a:r>
              <a:rPr lang="es-ES" dirty="0" err="1"/>
              <a:t>by</a:t>
            </a:r>
            <a:r>
              <a:rPr lang="es-ES" dirty="0"/>
              <a:t> </a:t>
            </a:r>
            <a:r>
              <a:rPr lang="es-ES" dirty="0" err="1"/>
              <a:t>removing</a:t>
            </a:r>
            <a:r>
              <a:rPr lang="es-ES" dirty="0"/>
              <a:t> </a:t>
            </a:r>
            <a:r>
              <a:rPr lang="es-ES" dirty="0" err="1"/>
              <a:t>any</a:t>
            </a:r>
            <a:r>
              <a:rPr lang="es-ES" dirty="0"/>
              <a:t> extra </a:t>
            </a:r>
            <a:r>
              <a:rPr lang="es-ES" dirty="0" err="1"/>
              <a:t>whitespace</a:t>
            </a:r>
            <a:r>
              <a:rPr lang="es-ES" dirty="0"/>
              <a:t> </a:t>
            </a:r>
            <a:r>
              <a:rPr lang="es-ES" dirty="0" err="1"/>
              <a:t>using</a:t>
            </a:r>
            <a:r>
              <a:rPr lang="es-ES" dirty="0"/>
              <a:t> </a:t>
            </a:r>
            <a:r>
              <a:rPr lang="es-ES" dirty="0" err="1"/>
              <a:t>the</a:t>
            </a:r>
            <a:r>
              <a:rPr lang="es-ES" dirty="0"/>
              <a:t> `</a:t>
            </a:r>
            <a:r>
              <a:rPr lang="es-ES" dirty="0" err="1"/>
              <a:t>join</a:t>
            </a:r>
            <a:r>
              <a:rPr lang="es-ES" dirty="0"/>
              <a:t>()` and `</a:t>
            </a:r>
            <a:r>
              <a:rPr lang="es-ES" dirty="0" err="1"/>
              <a:t>split</a:t>
            </a:r>
            <a:r>
              <a:rPr lang="es-ES" dirty="0"/>
              <a:t>()` </a:t>
            </a:r>
            <a:r>
              <a:rPr lang="es-ES" dirty="0" err="1"/>
              <a:t>methods</a:t>
            </a:r>
            <a:r>
              <a:rPr lang="es-ES" dirty="0"/>
              <a:t>.</a:t>
            </a:r>
          </a:p>
          <a:p>
            <a:endParaRPr lang="es-ES" dirty="0"/>
          </a:p>
          <a:p>
            <a:r>
              <a:rPr lang="es-ES" dirty="0"/>
              <a:t>10. </a:t>
            </a:r>
            <a:r>
              <a:rPr lang="es-ES" dirty="0" err="1"/>
              <a:t>The</a:t>
            </a:r>
            <a:r>
              <a:rPr lang="es-ES" dirty="0"/>
              <a:t> `inputs` variable </a:t>
            </a:r>
            <a:r>
              <a:rPr lang="es-ES" dirty="0" err="1"/>
              <a:t>is</a:t>
            </a:r>
            <a:r>
              <a:rPr lang="es-ES" dirty="0"/>
              <a:t> </a:t>
            </a:r>
            <a:r>
              <a:rPr lang="es-ES" dirty="0" err="1"/>
              <a:t>assigned</a:t>
            </a:r>
            <a:r>
              <a:rPr lang="es-ES" dirty="0"/>
              <a:t> </a:t>
            </a:r>
            <a:r>
              <a:rPr lang="es-ES" dirty="0" err="1"/>
              <a:t>the</a:t>
            </a:r>
            <a:r>
              <a:rPr lang="es-ES" dirty="0"/>
              <a:t> </a:t>
            </a:r>
            <a:r>
              <a:rPr lang="es-ES" dirty="0" err="1"/>
              <a:t>result</a:t>
            </a:r>
            <a:r>
              <a:rPr lang="es-ES" dirty="0"/>
              <a:t> </a:t>
            </a:r>
            <a:r>
              <a:rPr lang="es-ES" dirty="0" err="1"/>
              <a:t>of</a:t>
            </a:r>
            <a:r>
              <a:rPr lang="es-ES" dirty="0"/>
              <a:t> </a:t>
            </a:r>
            <a:r>
              <a:rPr lang="es-ES" dirty="0" err="1"/>
              <a:t>calling</a:t>
            </a:r>
            <a:r>
              <a:rPr lang="es-ES" dirty="0"/>
              <a:t> </a:t>
            </a:r>
            <a:r>
              <a:rPr lang="es-ES" dirty="0" err="1"/>
              <a:t>the</a:t>
            </a:r>
            <a:r>
              <a:rPr lang="es-ES" dirty="0"/>
              <a:t> `</a:t>
            </a:r>
            <a:r>
              <a:rPr lang="es-ES" dirty="0" err="1"/>
              <a:t>encode_plus</a:t>
            </a:r>
            <a:r>
              <a:rPr lang="es-ES" dirty="0"/>
              <a:t>()` </a:t>
            </a:r>
            <a:r>
              <a:rPr lang="es-ES" dirty="0" err="1"/>
              <a:t>method</a:t>
            </a:r>
            <a:r>
              <a:rPr lang="es-ES" dirty="0"/>
              <a:t> </a:t>
            </a:r>
            <a:r>
              <a:rPr lang="es-ES" dirty="0" err="1"/>
              <a:t>of</a:t>
            </a:r>
            <a:r>
              <a:rPr lang="es-ES" dirty="0"/>
              <a:t> </a:t>
            </a:r>
            <a:r>
              <a:rPr lang="es-ES" dirty="0" err="1"/>
              <a:t>the</a:t>
            </a:r>
            <a:r>
              <a:rPr lang="es-ES" dirty="0"/>
              <a:t> `</a:t>
            </a:r>
            <a:r>
              <a:rPr lang="es-ES" dirty="0" err="1"/>
              <a:t>tokenizer</a:t>
            </a:r>
            <a:r>
              <a:rPr lang="es-ES" dirty="0"/>
              <a:t>` </a:t>
            </a:r>
            <a:r>
              <a:rPr lang="es-ES" dirty="0" err="1"/>
              <a:t>object</a:t>
            </a:r>
            <a:r>
              <a:rPr lang="es-ES" dirty="0"/>
              <a:t>. </a:t>
            </a:r>
            <a:r>
              <a:rPr lang="es-ES" dirty="0" err="1"/>
              <a:t>This</a:t>
            </a:r>
            <a:r>
              <a:rPr lang="es-ES" dirty="0"/>
              <a:t> </a:t>
            </a:r>
            <a:r>
              <a:rPr lang="es-ES" dirty="0" err="1"/>
              <a:t>method</a:t>
            </a:r>
            <a:r>
              <a:rPr lang="es-ES" dirty="0"/>
              <a:t> </a:t>
            </a:r>
            <a:r>
              <a:rPr lang="es-ES" dirty="0" err="1"/>
              <a:t>tokenizes</a:t>
            </a:r>
            <a:r>
              <a:rPr lang="es-ES" dirty="0"/>
              <a:t> </a:t>
            </a:r>
            <a:r>
              <a:rPr lang="es-ES" dirty="0" err="1"/>
              <a:t>the</a:t>
            </a:r>
            <a:r>
              <a:rPr lang="es-ES" dirty="0"/>
              <a:t> `</a:t>
            </a:r>
            <a:r>
              <a:rPr lang="es-ES" dirty="0" err="1"/>
              <a:t>title</a:t>
            </a:r>
            <a:r>
              <a:rPr lang="es-ES" dirty="0"/>
              <a:t>` </a:t>
            </a:r>
            <a:r>
              <a:rPr lang="es-ES" dirty="0" err="1"/>
              <a:t>string</a:t>
            </a:r>
            <a:r>
              <a:rPr lang="es-ES" dirty="0"/>
              <a:t> and </a:t>
            </a:r>
            <a:r>
              <a:rPr lang="es-ES" dirty="0" err="1"/>
              <a:t>returns</a:t>
            </a:r>
            <a:r>
              <a:rPr lang="es-ES" dirty="0"/>
              <a:t> a </a:t>
            </a:r>
            <a:r>
              <a:rPr lang="es-ES" dirty="0" err="1"/>
              <a:t>dictionary</a:t>
            </a:r>
            <a:r>
              <a:rPr lang="es-ES" dirty="0"/>
              <a:t> </a:t>
            </a:r>
            <a:r>
              <a:rPr lang="es-ES" dirty="0" err="1"/>
              <a:t>containing</a:t>
            </a:r>
            <a:r>
              <a:rPr lang="es-ES" dirty="0"/>
              <a:t> </a:t>
            </a:r>
            <a:r>
              <a:rPr lang="es-ES" dirty="0" err="1"/>
              <a:t>the</a:t>
            </a:r>
            <a:r>
              <a:rPr lang="es-ES" dirty="0"/>
              <a:t> </a:t>
            </a:r>
            <a:r>
              <a:rPr lang="es-ES" dirty="0" err="1"/>
              <a:t>encoded</a:t>
            </a:r>
            <a:r>
              <a:rPr lang="es-ES" dirty="0"/>
              <a:t> input </a:t>
            </a:r>
            <a:r>
              <a:rPr lang="es-ES" dirty="0" err="1"/>
              <a:t>sequence</a:t>
            </a:r>
            <a:r>
              <a:rPr lang="es-ES" dirty="0"/>
              <a:t>, </a:t>
            </a:r>
            <a:r>
              <a:rPr lang="es-ES" dirty="0" err="1"/>
              <a:t>attention</a:t>
            </a:r>
            <a:r>
              <a:rPr lang="es-ES" dirty="0"/>
              <a:t> </a:t>
            </a:r>
            <a:r>
              <a:rPr lang="es-ES" dirty="0" err="1"/>
              <a:t>mask</a:t>
            </a:r>
            <a:r>
              <a:rPr lang="es-ES" dirty="0"/>
              <a:t>, and </a:t>
            </a:r>
            <a:r>
              <a:rPr lang="es-ES" dirty="0" err="1"/>
              <a:t>other</a:t>
            </a:r>
            <a:r>
              <a:rPr lang="es-ES" dirty="0"/>
              <a:t> </a:t>
            </a:r>
            <a:r>
              <a:rPr lang="es-ES" dirty="0" err="1"/>
              <a:t>information</a:t>
            </a:r>
            <a:r>
              <a:rPr lang="es-ES" dirty="0"/>
              <a:t>.</a:t>
            </a:r>
          </a:p>
          <a:p>
            <a:endParaRPr lang="es-ES" dirty="0"/>
          </a:p>
          <a:p>
            <a:r>
              <a:rPr lang="es-ES" dirty="0"/>
              <a:t>11. </a:t>
            </a:r>
            <a:r>
              <a:rPr lang="es-ES" dirty="0" err="1"/>
              <a:t>The</a:t>
            </a:r>
            <a:r>
              <a:rPr lang="es-ES" dirty="0"/>
              <a:t> `</a:t>
            </a:r>
            <a:r>
              <a:rPr lang="es-ES" dirty="0" err="1"/>
              <a:t>ids</a:t>
            </a:r>
            <a:r>
              <a:rPr lang="es-ES" dirty="0"/>
              <a:t>` variable </a:t>
            </a:r>
            <a:r>
              <a:rPr lang="es-ES" dirty="0" err="1"/>
              <a:t>is</a:t>
            </a:r>
            <a:r>
              <a:rPr lang="es-ES" dirty="0"/>
              <a:t> </a:t>
            </a:r>
            <a:r>
              <a:rPr lang="es-ES" dirty="0" err="1"/>
              <a:t>assigned</a:t>
            </a:r>
            <a:r>
              <a:rPr lang="es-ES" dirty="0"/>
              <a:t> </a:t>
            </a:r>
            <a:r>
              <a:rPr lang="es-ES" dirty="0" err="1"/>
              <a:t>the</a:t>
            </a:r>
            <a:r>
              <a:rPr lang="es-ES" dirty="0"/>
              <a:t> </a:t>
            </a:r>
            <a:r>
              <a:rPr lang="es-ES" dirty="0" err="1"/>
              <a:t>value</a:t>
            </a:r>
            <a:r>
              <a:rPr lang="es-ES" dirty="0"/>
              <a:t> </a:t>
            </a:r>
            <a:r>
              <a:rPr lang="es-ES" dirty="0" err="1"/>
              <a:t>of</a:t>
            </a:r>
            <a:r>
              <a:rPr lang="es-ES" dirty="0"/>
              <a:t> </a:t>
            </a:r>
            <a:r>
              <a:rPr lang="es-ES" dirty="0" err="1"/>
              <a:t>the</a:t>
            </a:r>
            <a:r>
              <a:rPr lang="es-ES" dirty="0"/>
              <a:t> '</a:t>
            </a:r>
            <a:r>
              <a:rPr lang="es-ES" dirty="0" err="1"/>
              <a:t>input_ids</a:t>
            </a:r>
            <a:r>
              <a:rPr lang="es-ES" dirty="0"/>
              <a:t>' </a:t>
            </a:r>
            <a:r>
              <a:rPr lang="es-ES" dirty="0" err="1"/>
              <a:t>key</a:t>
            </a:r>
            <a:r>
              <a:rPr lang="es-ES" dirty="0"/>
              <a:t> </a:t>
            </a:r>
            <a:r>
              <a:rPr lang="es-ES" dirty="0" err="1"/>
              <a:t>from</a:t>
            </a:r>
            <a:r>
              <a:rPr lang="es-ES" dirty="0"/>
              <a:t> </a:t>
            </a:r>
            <a:r>
              <a:rPr lang="es-ES" dirty="0" err="1"/>
              <a:t>the</a:t>
            </a:r>
            <a:r>
              <a:rPr lang="es-ES" dirty="0"/>
              <a:t> `inputs` </a:t>
            </a:r>
            <a:r>
              <a:rPr lang="es-ES" dirty="0" err="1"/>
              <a:t>dictionary</a:t>
            </a:r>
            <a:r>
              <a:rPr lang="es-ES" dirty="0"/>
              <a:t>.</a:t>
            </a:r>
          </a:p>
          <a:p>
            <a:endParaRPr lang="es-ES" dirty="0"/>
          </a:p>
          <a:p>
            <a:r>
              <a:rPr lang="es-ES" dirty="0"/>
              <a:t>12. </a:t>
            </a:r>
            <a:r>
              <a:rPr lang="es-ES" dirty="0" err="1"/>
              <a:t>The</a:t>
            </a:r>
            <a:r>
              <a:rPr lang="es-ES" dirty="0"/>
              <a:t> `</a:t>
            </a:r>
            <a:r>
              <a:rPr lang="es-ES" dirty="0" err="1"/>
              <a:t>mask</a:t>
            </a:r>
            <a:r>
              <a:rPr lang="es-ES" dirty="0"/>
              <a:t>` variable </a:t>
            </a:r>
            <a:r>
              <a:rPr lang="es-ES" dirty="0" err="1"/>
              <a:t>is</a:t>
            </a:r>
            <a:r>
              <a:rPr lang="es-ES" dirty="0"/>
              <a:t> </a:t>
            </a:r>
            <a:r>
              <a:rPr lang="es-ES" dirty="0" err="1"/>
              <a:t>assigned</a:t>
            </a:r>
            <a:r>
              <a:rPr lang="es-ES" dirty="0"/>
              <a:t> </a:t>
            </a:r>
            <a:r>
              <a:rPr lang="es-ES" dirty="0" err="1"/>
              <a:t>the</a:t>
            </a:r>
            <a:r>
              <a:rPr lang="es-ES" dirty="0"/>
              <a:t> </a:t>
            </a:r>
            <a:r>
              <a:rPr lang="es-ES" dirty="0" err="1"/>
              <a:t>value</a:t>
            </a:r>
            <a:r>
              <a:rPr lang="es-ES" dirty="0"/>
              <a:t> </a:t>
            </a:r>
            <a:r>
              <a:rPr lang="es-ES" dirty="0" err="1"/>
              <a:t>of</a:t>
            </a:r>
            <a:r>
              <a:rPr lang="es-ES" dirty="0"/>
              <a:t> </a:t>
            </a:r>
            <a:r>
              <a:rPr lang="es-ES" dirty="0" err="1"/>
              <a:t>the</a:t>
            </a:r>
            <a:r>
              <a:rPr lang="es-ES" dirty="0"/>
              <a:t> '</a:t>
            </a:r>
            <a:r>
              <a:rPr lang="es-ES" dirty="0" err="1"/>
              <a:t>attention_mask</a:t>
            </a:r>
            <a:r>
              <a:rPr lang="es-ES" dirty="0"/>
              <a:t>' </a:t>
            </a:r>
            <a:r>
              <a:rPr lang="es-ES" dirty="0" err="1"/>
              <a:t>key</a:t>
            </a:r>
            <a:r>
              <a:rPr lang="es-ES" dirty="0"/>
              <a:t> </a:t>
            </a:r>
            <a:r>
              <a:rPr lang="es-ES" dirty="0" err="1"/>
              <a:t>from</a:t>
            </a:r>
            <a:r>
              <a:rPr lang="es-ES" dirty="0"/>
              <a:t> </a:t>
            </a:r>
            <a:r>
              <a:rPr lang="es-ES" dirty="0" err="1"/>
              <a:t>the</a:t>
            </a:r>
            <a:r>
              <a:rPr lang="es-ES" dirty="0"/>
              <a:t> `inputs` </a:t>
            </a:r>
            <a:r>
              <a:rPr lang="es-ES" dirty="0" err="1"/>
              <a:t>dictionary</a:t>
            </a:r>
            <a:r>
              <a:rPr lang="es-ES" dirty="0"/>
              <a:t>.</a:t>
            </a:r>
          </a:p>
          <a:p>
            <a:endParaRPr lang="es-ES" dirty="0"/>
          </a:p>
          <a:p>
            <a:r>
              <a:rPr lang="es-ES" dirty="0"/>
              <a:t>13. </a:t>
            </a:r>
            <a:r>
              <a:rPr lang="es-ES" dirty="0" err="1"/>
              <a:t>The</a:t>
            </a:r>
            <a:r>
              <a:rPr lang="es-ES" dirty="0"/>
              <a:t> </a:t>
            </a:r>
            <a:r>
              <a:rPr lang="es-ES" dirty="0" err="1"/>
              <a:t>method</a:t>
            </a:r>
            <a:r>
              <a:rPr lang="es-ES" dirty="0"/>
              <a:t> </a:t>
            </a:r>
            <a:r>
              <a:rPr lang="es-ES" dirty="0" err="1"/>
              <a:t>returns</a:t>
            </a:r>
            <a:r>
              <a:rPr lang="es-ES" dirty="0"/>
              <a:t> a </a:t>
            </a:r>
            <a:r>
              <a:rPr lang="es-ES" dirty="0" err="1"/>
              <a:t>dictionary</a:t>
            </a:r>
            <a:r>
              <a:rPr lang="es-ES" dirty="0"/>
              <a:t> </a:t>
            </a:r>
            <a:r>
              <a:rPr lang="es-ES" dirty="0" err="1"/>
              <a:t>containing</a:t>
            </a:r>
            <a:r>
              <a:rPr lang="es-ES" dirty="0"/>
              <a:t> </a:t>
            </a:r>
            <a:r>
              <a:rPr lang="es-ES" dirty="0" err="1"/>
              <a:t>three</a:t>
            </a:r>
            <a:r>
              <a:rPr lang="es-ES" dirty="0"/>
              <a:t> </a:t>
            </a:r>
            <a:r>
              <a:rPr lang="es-ES" dirty="0" err="1"/>
              <a:t>tensors</a:t>
            </a:r>
            <a:r>
              <a:rPr lang="es-ES" dirty="0"/>
              <a:t>: '</a:t>
            </a:r>
            <a:r>
              <a:rPr lang="es-ES" dirty="0" err="1"/>
              <a:t>ids</a:t>
            </a:r>
            <a:r>
              <a:rPr lang="es-ES" dirty="0"/>
              <a:t>', '</a:t>
            </a:r>
            <a:r>
              <a:rPr lang="es-ES" dirty="0" err="1"/>
              <a:t>mask</a:t>
            </a:r>
            <a:r>
              <a:rPr lang="es-ES" dirty="0"/>
              <a:t>', and 'targets'. </a:t>
            </a:r>
            <a:r>
              <a:rPr lang="es-ES" dirty="0" err="1"/>
              <a:t>The</a:t>
            </a:r>
            <a:r>
              <a:rPr lang="es-ES" dirty="0"/>
              <a:t> '</a:t>
            </a:r>
            <a:r>
              <a:rPr lang="es-ES" dirty="0" err="1"/>
              <a:t>ids</a:t>
            </a:r>
            <a:r>
              <a:rPr lang="es-ES" dirty="0"/>
              <a:t>' tensor </a:t>
            </a:r>
            <a:r>
              <a:rPr lang="es-ES" dirty="0" err="1"/>
              <a:t>holds</a:t>
            </a:r>
            <a:r>
              <a:rPr lang="es-ES" dirty="0"/>
              <a:t> </a:t>
            </a:r>
            <a:r>
              <a:rPr lang="es-ES" dirty="0" err="1"/>
              <a:t>the</a:t>
            </a:r>
            <a:r>
              <a:rPr lang="es-ES" dirty="0"/>
              <a:t> </a:t>
            </a:r>
            <a:r>
              <a:rPr lang="es-ES" dirty="0" err="1"/>
              <a:t>encoded</a:t>
            </a:r>
            <a:r>
              <a:rPr lang="es-ES" dirty="0"/>
              <a:t> input </a:t>
            </a:r>
            <a:r>
              <a:rPr lang="es-ES" dirty="0" err="1"/>
              <a:t>sequence</a:t>
            </a:r>
            <a:r>
              <a:rPr lang="es-ES" dirty="0"/>
              <a:t>, </a:t>
            </a:r>
            <a:r>
              <a:rPr lang="es-ES" dirty="0" err="1"/>
              <a:t>the</a:t>
            </a:r>
            <a:r>
              <a:rPr lang="es-ES" dirty="0"/>
              <a:t> '</a:t>
            </a:r>
            <a:r>
              <a:rPr lang="es-ES" dirty="0" err="1"/>
              <a:t>mask</a:t>
            </a:r>
            <a:r>
              <a:rPr lang="es-ES" dirty="0"/>
              <a:t>' tensor </a:t>
            </a:r>
            <a:r>
              <a:rPr lang="es-ES" dirty="0" err="1"/>
              <a:t>represents</a:t>
            </a:r>
            <a:r>
              <a:rPr lang="es-ES" dirty="0"/>
              <a:t> </a:t>
            </a:r>
            <a:r>
              <a:rPr lang="es-ES" dirty="0" err="1"/>
              <a:t>the</a:t>
            </a:r>
            <a:r>
              <a:rPr lang="es-ES" dirty="0"/>
              <a:t> </a:t>
            </a:r>
            <a:r>
              <a:rPr lang="es-ES" dirty="0" err="1"/>
              <a:t>attention</a:t>
            </a:r>
            <a:r>
              <a:rPr lang="es-ES" dirty="0"/>
              <a:t> </a:t>
            </a:r>
            <a:r>
              <a:rPr lang="es-ES" dirty="0" err="1"/>
              <a:t>mask</a:t>
            </a:r>
            <a:r>
              <a:rPr lang="es-ES" dirty="0"/>
              <a:t>, and </a:t>
            </a:r>
            <a:r>
              <a:rPr lang="es-ES" dirty="0" err="1"/>
              <a:t>the</a:t>
            </a:r>
            <a:r>
              <a:rPr lang="es-ES" dirty="0"/>
              <a:t> 'targets' tensor </a:t>
            </a:r>
            <a:r>
              <a:rPr lang="es-ES" dirty="0" err="1"/>
              <a:t>holds</a:t>
            </a:r>
            <a:r>
              <a:rPr lang="es-ES" dirty="0"/>
              <a:t> </a:t>
            </a:r>
            <a:r>
              <a:rPr lang="es-ES" dirty="0" err="1"/>
              <a:t>the</a:t>
            </a:r>
            <a:r>
              <a:rPr lang="es-ES" dirty="0"/>
              <a:t> </a:t>
            </a:r>
            <a:r>
              <a:rPr lang="es-ES" dirty="0" err="1"/>
              <a:t>encoded</a:t>
            </a:r>
            <a:r>
              <a:rPr lang="es-ES" dirty="0"/>
              <a:t> </a:t>
            </a:r>
            <a:r>
              <a:rPr lang="es-ES" dirty="0" err="1"/>
              <a:t>category</a:t>
            </a:r>
            <a:r>
              <a:rPr lang="es-ES" dirty="0"/>
              <a:t> </a:t>
            </a:r>
            <a:r>
              <a:rPr lang="es-ES" dirty="0" err="1"/>
              <a:t>for</a:t>
            </a:r>
            <a:r>
              <a:rPr lang="es-ES" dirty="0"/>
              <a:t> </a:t>
            </a:r>
            <a:r>
              <a:rPr lang="es-ES" dirty="0" err="1"/>
              <a:t>the</a:t>
            </a:r>
            <a:r>
              <a:rPr lang="es-ES" dirty="0"/>
              <a:t> </a:t>
            </a:r>
            <a:r>
              <a:rPr lang="es-ES" dirty="0" err="1"/>
              <a:t>given</a:t>
            </a:r>
            <a:r>
              <a:rPr lang="es-ES" dirty="0"/>
              <a:t> </a:t>
            </a:r>
            <a:r>
              <a:rPr lang="es-ES" dirty="0" err="1"/>
              <a:t>index</a:t>
            </a:r>
            <a:r>
              <a:rPr lang="es-ES" dirty="0"/>
              <a:t>.</a:t>
            </a:r>
          </a:p>
          <a:p>
            <a:endParaRPr lang="es-ES" dirty="0"/>
          </a:p>
          <a:p>
            <a:r>
              <a:rPr lang="es-ES" dirty="0"/>
              <a:t>14. </a:t>
            </a:r>
            <a:r>
              <a:rPr lang="es-ES" dirty="0" err="1"/>
              <a:t>The</a:t>
            </a:r>
            <a:r>
              <a:rPr lang="es-ES" dirty="0"/>
              <a:t> `__</a:t>
            </a:r>
            <a:r>
              <a:rPr lang="es-ES" dirty="0" err="1"/>
              <a:t>len</a:t>
            </a:r>
            <a:r>
              <a:rPr lang="es-ES" dirty="0"/>
              <a:t>__` </a:t>
            </a:r>
            <a:r>
              <a:rPr lang="es-ES" dirty="0" err="1"/>
              <a:t>method</a:t>
            </a:r>
            <a:r>
              <a:rPr lang="es-ES" dirty="0"/>
              <a:t> </a:t>
            </a:r>
            <a:r>
              <a:rPr lang="es-ES" dirty="0" err="1"/>
              <a:t>is</a:t>
            </a:r>
            <a:r>
              <a:rPr lang="es-ES" dirty="0"/>
              <a:t> </a:t>
            </a:r>
            <a:r>
              <a:rPr lang="es-ES" dirty="0" err="1"/>
              <a:t>implemented</a:t>
            </a:r>
            <a:r>
              <a:rPr lang="es-ES" dirty="0"/>
              <a:t> </a:t>
            </a:r>
            <a:r>
              <a:rPr lang="es-ES" dirty="0" err="1"/>
              <a:t>to</a:t>
            </a:r>
            <a:r>
              <a:rPr lang="es-ES" dirty="0"/>
              <a:t> </a:t>
            </a:r>
            <a:r>
              <a:rPr lang="es-ES" dirty="0" err="1"/>
              <a:t>return</a:t>
            </a:r>
            <a:r>
              <a:rPr lang="es-ES" dirty="0"/>
              <a:t> </a:t>
            </a:r>
            <a:r>
              <a:rPr lang="es-ES" dirty="0" err="1"/>
              <a:t>the</a:t>
            </a:r>
            <a:r>
              <a:rPr lang="es-ES" dirty="0"/>
              <a:t> </a:t>
            </a:r>
            <a:r>
              <a:rPr lang="es-ES" dirty="0" err="1"/>
              <a:t>length</a:t>
            </a:r>
            <a:r>
              <a:rPr lang="es-ES" dirty="0"/>
              <a:t> </a:t>
            </a:r>
            <a:r>
              <a:rPr lang="es-ES" dirty="0" err="1"/>
              <a:t>of</a:t>
            </a:r>
            <a:r>
              <a:rPr lang="es-ES" dirty="0"/>
              <a:t> </a:t>
            </a:r>
            <a:r>
              <a:rPr lang="es-ES" dirty="0" err="1"/>
              <a:t>the</a:t>
            </a:r>
            <a:r>
              <a:rPr lang="es-ES" dirty="0"/>
              <a:t> </a:t>
            </a:r>
            <a:r>
              <a:rPr lang="es-ES" dirty="0" err="1"/>
              <a:t>dataset</a:t>
            </a:r>
            <a:r>
              <a:rPr lang="es-ES" dirty="0"/>
              <a:t>, </a:t>
            </a:r>
            <a:r>
              <a:rPr lang="es-ES" dirty="0" err="1"/>
              <a:t>which</a:t>
            </a:r>
            <a:r>
              <a:rPr lang="es-ES" dirty="0"/>
              <a:t> </a:t>
            </a:r>
            <a:r>
              <a:rPr lang="es-ES" dirty="0" err="1"/>
              <a:t>is</a:t>
            </a:r>
            <a:r>
              <a:rPr lang="es-ES" dirty="0"/>
              <a:t> </a:t>
            </a:r>
            <a:r>
              <a:rPr lang="es-ES" dirty="0" err="1"/>
              <a:t>the</a:t>
            </a:r>
            <a:r>
              <a:rPr lang="es-ES" dirty="0"/>
              <a:t> </a:t>
            </a:r>
            <a:r>
              <a:rPr lang="es-ES" dirty="0" err="1"/>
              <a:t>value</a:t>
            </a:r>
            <a:r>
              <a:rPr lang="es-ES" dirty="0"/>
              <a:t> </a:t>
            </a:r>
            <a:r>
              <a:rPr lang="es-ES" dirty="0" err="1"/>
              <a:t>of</a:t>
            </a:r>
            <a:r>
              <a:rPr lang="es-ES" dirty="0"/>
              <a:t> </a:t>
            </a:r>
            <a:r>
              <a:rPr lang="es-ES" dirty="0" err="1"/>
              <a:t>the</a:t>
            </a:r>
            <a:r>
              <a:rPr lang="es-ES" dirty="0"/>
              <a:t> `</a:t>
            </a:r>
            <a:r>
              <a:rPr lang="es-ES" dirty="0" err="1"/>
              <a:t>len</a:t>
            </a:r>
            <a:r>
              <a:rPr lang="es-ES" dirty="0"/>
              <a:t>` </a:t>
            </a:r>
            <a:r>
              <a:rPr lang="es-ES" dirty="0" err="1"/>
              <a:t>attribute</a:t>
            </a:r>
            <a:r>
              <a:rPr lang="es-ES" dirty="0"/>
              <a:t>.</a:t>
            </a:r>
          </a:p>
          <a:p>
            <a:endParaRPr lang="es-ES" dirty="0"/>
          </a:p>
          <a:p>
            <a:r>
              <a:rPr lang="es-ES" dirty="0" err="1"/>
              <a:t>This</a:t>
            </a:r>
            <a:r>
              <a:rPr lang="es-ES" dirty="0"/>
              <a:t> </a:t>
            </a:r>
            <a:r>
              <a:rPr lang="es-ES" dirty="0" err="1"/>
              <a:t>code</a:t>
            </a:r>
            <a:r>
              <a:rPr lang="es-ES" dirty="0"/>
              <a:t> </a:t>
            </a:r>
            <a:r>
              <a:rPr lang="es-ES" dirty="0" err="1"/>
              <a:t>snippet</a:t>
            </a:r>
            <a:r>
              <a:rPr lang="es-ES" dirty="0"/>
              <a:t> </a:t>
            </a:r>
            <a:r>
              <a:rPr lang="es-ES" dirty="0" err="1"/>
              <a:t>demonstrates</a:t>
            </a:r>
            <a:r>
              <a:rPr lang="es-ES" dirty="0"/>
              <a:t> </a:t>
            </a:r>
            <a:r>
              <a:rPr lang="es-ES" dirty="0" err="1"/>
              <a:t>the</a:t>
            </a:r>
            <a:r>
              <a:rPr lang="es-ES" dirty="0"/>
              <a:t> </a:t>
            </a:r>
            <a:r>
              <a:rPr lang="es-ES" dirty="0" err="1"/>
              <a:t>implementation</a:t>
            </a:r>
            <a:r>
              <a:rPr lang="es-ES" dirty="0"/>
              <a:t> </a:t>
            </a:r>
            <a:r>
              <a:rPr lang="es-ES" dirty="0" err="1"/>
              <a:t>of</a:t>
            </a:r>
            <a:r>
              <a:rPr lang="es-ES" dirty="0"/>
              <a:t> a </a:t>
            </a:r>
            <a:r>
              <a:rPr lang="es-ES" dirty="0" err="1"/>
              <a:t>custom</a:t>
            </a:r>
            <a:r>
              <a:rPr lang="es-ES" dirty="0"/>
              <a:t> </a:t>
            </a:r>
            <a:r>
              <a:rPr lang="es-ES" dirty="0" err="1"/>
              <a:t>dataset</a:t>
            </a:r>
            <a:r>
              <a:rPr lang="es-ES" dirty="0"/>
              <a:t> </a:t>
            </a:r>
            <a:r>
              <a:rPr lang="es-ES" dirty="0" err="1"/>
              <a:t>class</a:t>
            </a:r>
            <a:r>
              <a:rPr lang="es-ES" dirty="0"/>
              <a:t> </a:t>
            </a:r>
            <a:r>
              <a:rPr lang="es-ES" dirty="0" err="1"/>
              <a:t>for</a:t>
            </a:r>
            <a:r>
              <a:rPr lang="es-ES" dirty="0"/>
              <a:t> </a:t>
            </a:r>
            <a:r>
              <a:rPr lang="es-ES" dirty="0" err="1"/>
              <a:t>text</a:t>
            </a:r>
            <a:r>
              <a:rPr lang="es-ES" dirty="0"/>
              <a:t> </a:t>
            </a:r>
            <a:r>
              <a:rPr lang="es-ES" dirty="0" err="1"/>
              <a:t>classification</a:t>
            </a:r>
            <a:r>
              <a:rPr lang="es-ES" dirty="0"/>
              <a:t> </a:t>
            </a:r>
            <a:r>
              <a:rPr lang="es-ES" dirty="0" err="1"/>
              <a:t>using</a:t>
            </a:r>
            <a:r>
              <a:rPr lang="es-ES" dirty="0"/>
              <a:t> </a:t>
            </a:r>
            <a:r>
              <a:rPr lang="es-ES" dirty="0" err="1"/>
              <a:t>PyTorch</a:t>
            </a:r>
            <a:r>
              <a:rPr lang="es-ES" dirty="0"/>
              <a:t>. </a:t>
            </a:r>
            <a:r>
              <a:rPr lang="es-ES" dirty="0" err="1"/>
              <a:t>It</a:t>
            </a:r>
            <a:r>
              <a:rPr lang="es-ES" dirty="0"/>
              <a:t> prepares </a:t>
            </a:r>
            <a:r>
              <a:rPr lang="es-ES" dirty="0" err="1"/>
              <a:t>the</a:t>
            </a:r>
            <a:r>
              <a:rPr lang="es-ES" dirty="0"/>
              <a:t> input data </a:t>
            </a:r>
            <a:r>
              <a:rPr lang="es-ES" dirty="0" err="1"/>
              <a:t>by</a:t>
            </a:r>
            <a:r>
              <a:rPr lang="es-ES" dirty="0"/>
              <a:t> </a:t>
            </a:r>
            <a:r>
              <a:rPr lang="es-ES" dirty="0" err="1"/>
              <a:t>tokenizing</a:t>
            </a:r>
            <a:r>
              <a:rPr lang="es-ES" dirty="0"/>
              <a:t> </a:t>
            </a:r>
            <a:r>
              <a:rPr lang="es-ES" dirty="0" err="1"/>
              <a:t>the</a:t>
            </a:r>
            <a:r>
              <a:rPr lang="es-ES" dirty="0"/>
              <a:t> </a:t>
            </a:r>
            <a:r>
              <a:rPr lang="es-ES" dirty="0" err="1"/>
              <a:t>text</a:t>
            </a:r>
            <a:r>
              <a:rPr lang="es-ES" dirty="0"/>
              <a:t>, </a:t>
            </a:r>
            <a:r>
              <a:rPr lang="es-ES" dirty="0" err="1"/>
              <a:t>encoding</a:t>
            </a:r>
            <a:r>
              <a:rPr lang="es-ES" dirty="0"/>
              <a:t> </a:t>
            </a:r>
            <a:r>
              <a:rPr lang="es-ES" dirty="0" err="1"/>
              <a:t>it</a:t>
            </a:r>
            <a:r>
              <a:rPr lang="es-ES" dirty="0"/>
              <a:t>, and </a:t>
            </a:r>
            <a:r>
              <a:rPr lang="es-ES" dirty="0" err="1"/>
              <a:t>returning</a:t>
            </a:r>
            <a:r>
              <a:rPr lang="es-ES" dirty="0"/>
              <a:t> </a:t>
            </a:r>
            <a:r>
              <a:rPr lang="es-ES" dirty="0" err="1"/>
              <a:t>the</a:t>
            </a:r>
            <a:r>
              <a:rPr lang="es-ES" dirty="0"/>
              <a:t> </a:t>
            </a:r>
            <a:r>
              <a:rPr lang="es-ES" dirty="0" err="1"/>
              <a:t>necessary</a:t>
            </a:r>
            <a:r>
              <a:rPr lang="es-ES" dirty="0"/>
              <a:t> </a:t>
            </a:r>
            <a:r>
              <a:rPr lang="es-ES" dirty="0" err="1"/>
              <a:t>tensors</a:t>
            </a:r>
            <a:r>
              <a:rPr lang="es-ES" dirty="0"/>
              <a:t> </a:t>
            </a:r>
            <a:r>
              <a:rPr lang="es-ES" dirty="0" err="1"/>
              <a:t>for</a:t>
            </a:r>
            <a:r>
              <a:rPr lang="es-ES" dirty="0"/>
              <a:t> training a </a:t>
            </a:r>
            <a:r>
              <a:rPr lang="es-ES" dirty="0" err="1"/>
              <a:t>model</a:t>
            </a:r>
            <a:r>
              <a:rPr lang="es-ES" dirty="0"/>
              <a:t>.</a:t>
            </a:r>
          </a:p>
          <a:p>
            <a:endParaRPr lang="es-ES" dirty="0"/>
          </a:p>
          <a:p>
            <a:r>
              <a:rPr lang="es-ES" dirty="0" err="1"/>
              <a:t>GermanCM</a:t>
            </a:r>
            <a:r>
              <a:rPr lang="es-ES" dirty="0"/>
              <a:t>: traduce </a:t>
            </a:r>
            <a:r>
              <a:rPr lang="es-ES" dirty="0" err="1"/>
              <a:t>Triage</a:t>
            </a:r>
            <a:endParaRPr lang="es-ES" dirty="0"/>
          </a:p>
          <a:p>
            <a:endParaRPr lang="es-ES" dirty="0"/>
          </a:p>
          <a:p>
            <a:r>
              <a:rPr lang="es-ES" dirty="0"/>
              <a:t>GitHub </a:t>
            </a:r>
            <a:r>
              <a:rPr lang="es-ES" dirty="0" err="1"/>
              <a:t>Copilot</a:t>
            </a:r>
            <a:r>
              <a:rPr lang="es-ES" dirty="0"/>
              <a:t>: La traducción de "</a:t>
            </a:r>
            <a:r>
              <a:rPr lang="es-ES" dirty="0" err="1"/>
              <a:t>Triage</a:t>
            </a:r>
            <a:r>
              <a:rPr lang="es-ES" dirty="0"/>
              <a:t>" al español es "Clasificación" o "</a:t>
            </a:r>
            <a:r>
              <a:rPr lang="es-ES" dirty="0" err="1"/>
              <a:t>Triaje</a:t>
            </a:r>
            <a:r>
              <a:rPr lang="es-ES" dirty="0"/>
              <a:t>". El término "</a:t>
            </a:r>
            <a:r>
              <a:rPr lang="es-ES" dirty="0" err="1"/>
              <a:t>Triage</a:t>
            </a:r>
            <a:r>
              <a:rPr lang="es-ES" dirty="0"/>
              <a:t>" se utiliza comúnmente en el ámbito médico para referirse al proceso de clasificar y priorizar pacientes según la gravedad de su condición y la necesidad de atención médica. También puede referirse a la clasificación o selección de elementos en otros contextos, como en el procesamiento de datos o en la gestión de proyectos.</a:t>
            </a:r>
          </a:p>
          <a:p>
            <a:endParaRPr lang="es-ES" dirty="0"/>
          </a:p>
          <a:p>
            <a:r>
              <a:rPr lang="es-ES" dirty="0" err="1"/>
              <a:t>GermanCM</a:t>
            </a:r>
            <a:r>
              <a:rPr lang="es-ES" dirty="0"/>
              <a:t>: y en programación?</a:t>
            </a:r>
          </a:p>
          <a:p>
            <a:endParaRPr lang="es-ES" dirty="0"/>
          </a:p>
          <a:p>
            <a:r>
              <a:rPr lang="es-ES" dirty="0"/>
              <a:t>GitHub </a:t>
            </a:r>
            <a:r>
              <a:rPr lang="es-ES" dirty="0" err="1"/>
              <a:t>Copilot</a:t>
            </a:r>
            <a:r>
              <a:rPr lang="es-ES" dirty="0"/>
              <a:t>: En el contexto de la programación, el término "</a:t>
            </a:r>
            <a:r>
              <a:rPr lang="es-ES" dirty="0" err="1"/>
              <a:t>Triage</a:t>
            </a:r>
            <a:r>
              <a:rPr lang="es-ES" dirty="0"/>
              <a:t>" se utiliza para referirse a un proceso de clasificación o priorización de tareas, problemas o errores. Por lo general, implica evaluar y asignar niveles de urgencia o importancia a diferentes elementos para determinar el orden en el que deben abordarse. El objetivo del "</a:t>
            </a:r>
            <a:r>
              <a:rPr lang="es-ES" dirty="0" err="1"/>
              <a:t>Triage</a:t>
            </a:r>
            <a:r>
              <a:rPr lang="es-ES" dirty="0"/>
              <a:t>" en programación es optimizar la eficiencia y la gestión de recursos al enfocarse primero en los elementos más críticos o prioritarios.</a:t>
            </a:r>
          </a:p>
          <a:p>
            <a:endParaRPr lang="es-ES" dirty="0"/>
          </a:p>
          <a:p>
            <a:r>
              <a:rPr lang="es-ES" dirty="0" err="1"/>
              <a:t>GermanCM</a:t>
            </a:r>
            <a:r>
              <a:rPr lang="es-ES" dirty="0"/>
              <a:t>: puedes explicarme lo que hace la función "</a:t>
            </a:r>
            <a:r>
              <a:rPr lang="es-ES" dirty="0" err="1"/>
              <a:t>encode_plus</a:t>
            </a:r>
            <a:r>
              <a:rPr lang="es-ES" dirty="0"/>
              <a:t>" de </a:t>
            </a:r>
            <a:r>
              <a:rPr lang="es-ES" dirty="0" err="1"/>
              <a:t>DistilBertTokenizer</a:t>
            </a:r>
            <a:r>
              <a:rPr lang="es-ES" dirty="0"/>
              <a:t>?</a:t>
            </a:r>
          </a:p>
          <a:p>
            <a:endParaRPr lang="es-ES" dirty="0"/>
          </a:p>
          <a:p>
            <a:r>
              <a:rPr lang="es-ES" dirty="0"/>
              <a:t>GitHub </a:t>
            </a:r>
            <a:r>
              <a:rPr lang="es-ES" dirty="0" err="1"/>
              <a:t>Copilot</a:t>
            </a:r>
            <a:r>
              <a:rPr lang="es-ES" dirty="0"/>
              <a:t>: Claro, la función `</a:t>
            </a:r>
            <a:r>
              <a:rPr lang="es-ES" dirty="0" err="1"/>
              <a:t>encode_plus</a:t>
            </a:r>
            <a:r>
              <a:rPr lang="es-ES" dirty="0"/>
              <a:t>` del `</a:t>
            </a:r>
            <a:r>
              <a:rPr lang="es-ES" dirty="0" err="1"/>
              <a:t>DistilBertTokenizer</a:t>
            </a:r>
            <a:r>
              <a:rPr lang="es-ES" dirty="0"/>
              <a:t>` se utiliza para codificar y preparar un texto para su procesamiento con el modelo de lenguaje </a:t>
            </a:r>
            <a:r>
              <a:rPr lang="es-ES" dirty="0" err="1"/>
              <a:t>DistilBERT</a:t>
            </a:r>
            <a:r>
              <a:rPr lang="es-ES" dirty="0"/>
              <a:t>. Proporciona una forma conveniente de realizar varias tareas de preprocesamiento en un solo paso. Aquí está una explicación paso a paso de lo que hace la función:</a:t>
            </a:r>
          </a:p>
          <a:p>
            <a:endParaRPr lang="es-ES" dirty="0"/>
          </a:p>
          <a:p>
            <a:r>
              <a:rPr lang="es-ES" dirty="0"/>
              <a:t>1. Toma como entrada un texto sin procesar y opcionalmente otro texto de referencia (por ejemplo, en tareas de generación de lenguaje).</a:t>
            </a:r>
          </a:p>
          <a:p>
            <a:endParaRPr lang="es-ES" dirty="0"/>
          </a:p>
          <a:p>
            <a:r>
              <a:rPr lang="es-ES" dirty="0"/>
              <a:t>2. </a:t>
            </a:r>
            <a:r>
              <a:rPr lang="es-ES" dirty="0" err="1"/>
              <a:t>Tokeniza</a:t>
            </a:r>
            <a:r>
              <a:rPr lang="es-ES" dirty="0"/>
              <a:t> el texto en subunidades de texto más pequeñas llamadas tokens. Estos tokens pueden ser palabras individuales o partes de palabras, dependiendo del modelo y el idioma.</a:t>
            </a:r>
          </a:p>
          <a:p>
            <a:endParaRPr lang="es-ES" dirty="0"/>
          </a:p>
          <a:p>
            <a:r>
              <a:rPr lang="es-ES" dirty="0"/>
              <a:t>3. Agrega tokens especiales al inicio y al final del texto, como el token de inicio `[CLS]` y el token de separación `[SEP]`. Estos tokens ayudan al modelo a comprender el inicio y el final del texto.</a:t>
            </a:r>
          </a:p>
          <a:p>
            <a:endParaRPr lang="es-ES" dirty="0"/>
          </a:p>
          <a:p>
            <a:r>
              <a:rPr lang="es-ES" dirty="0"/>
              <a:t>4. Convierte los tokens en identificadores numéricos únicos llamados "</a:t>
            </a:r>
            <a:r>
              <a:rPr lang="es-ES" dirty="0" err="1"/>
              <a:t>input_ids</a:t>
            </a:r>
            <a:r>
              <a:rPr lang="es-ES" dirty="0"/>
              <a:t>". Cada token tiene un ID único asignado según el vocabulario utilizado por el modelo.</a:t>
            </a:r>
          </a:p>
          <a:p>
            <a:endParaRPr lang="es-ES" dirty="0"/>
          </a:p>
          <a:p>
            <a:r>
              <a:rPr lang="es-ES" dirty="0"/>
              <a:t>5. Crea una máscara de atención llamada "</a:t>
            </a:r>
            <a:r>
              <a:rPr lang="es-ES" dirty="0" err="1"/>
              <a:t>attention_mask</a:t>
            </a:r>
            <a:r>
              <a:rPr lang="es-ES" dirty="0"/>
              <a:t>" que indica qué tokens son parte del texto real y cuáles son tokens de relleno. Los tokens de relleno se agregan para que todas las secuencias tengan la misma longitud.</a:t>
            </a:r>
          </a:p>
          <a:p>
            <a:endParaRPr lang="es-ES" dirty="0"/>
          </a:p>
          <a:p>
            <a:r>
              <a:rPr lang="es-ES" dirty="0"/>
              <a:t>6. Opcionalmente, puede realizar otras tareas de preprocesamiento, como truncar o rellenar la secuencia para que tenga una longitud fija.</a:t>
            </a:r>
          </a:p>
          <a:p>
            <a:endParaRPr lang="es-ES" dirty="0"/>
          </a:p>
          <a:p>
            <a:r>
              <a:rPr lang="es-ES" dirty="0"/>
              <a:t>7. Devuelve un diccionario que contiene los siguientes elementos:</a:t>
            </a:r>
          </a:p>
          <a:p>
            <a:r>
              <a:rPr lang="es-ES" dirty="0"/>
              <a:t>   - '</a:t>
            </a:r>
            <a:r>
              <a:rPr lang="es-ES" dirty="0" err="1"/>
              <a:t>input_ids</a:t>
            </a:r>
            <a:r>
              <a:rPr lang="es-ES" dirty="0"/>
              <a:t>': los identificadores numéricos de los tokens codificados.</a:t>
            </a:r>
          </a:p>
          <a:p>
            <a:r>
              <a:rPr lang="es-ES" dirty="0"/>
              <a:t>   - '</a:t>
            </a:r>
            <a:r>
              <a:rPr lang="es-ES" dirty="0" err="1"/>
              <a:t>attention_mask</a:t>
            </a:r>
            <a:r>
              <a:rPr lang="es-ES" dirty="0"/>
              <a:t>': la máscara de atención que indica qué tokens son relevantes.</a:t>
            </a:r>
          </a:p>
          <a:p>
            <a:r>
              <a:rPr lang="es-ES" dirty="0"/>
              <a:t>   - '</a:t>
            </a:r>
            <a:r>
              <a:rPr lang="es-ES" dirty="0" err="1"/>
              <a:t>token_type_ids</a:t>
            </a:r>
            <a:r>
              <a:rPr lang="es-ES" dirty="0"/>
              <a:t>': los identificadores que indican qué texto pertenece a qué oración (solo se utiliza en tareas de generación de lenguaje).</a:t>
            </a:r>
          </a:p>
          <a:p>
            <a:endParaRPr lang="es-ES" dirty="0"/>
          </a:p>
          <a:p>
            <a:r>
              <a:rPr lang="es-ES" dirty="0"/>
              <a:t>En resumen, la función `</a:t>
            </a:r>
            <a:r>
              <a:rPr lang="es-ES" dirty="0" err="1"/>
              <a:t>encode_plus</a:t>
            </a:r>
            <a:r>
              <a:rPr lang="es-ES" dirty="0"/>
              <a:t>` del `</a:t>
            </a:r>
            <a:r>
              <a:rPr lang="es-ES" dirty="0" err="1"/>
              <a:t>DistilBertTokenizer</a:t>
            </a:r>
            <a:r>
              <a:rPr lang="es-ES" dirty="0"/>
              <a:t>` toma un texto sin procesar, lo </a:t>
            </a:r>
            <a:r>
              <a:rPr lang="es-ES" dirty="0" err="1"/>
              <a:t>tokeniza</a:t>
            </a:r>
            <a:r>
              <a:rPr lang="es-ES" dirty="0"/>
              <a:t>, lo codifica en identificadores numéricos y crea una máscara de atención para su uso con el modelo </a:t>
            </a:r>
            <a:r>
              <a:rPr lang="es-ES" dirty="0" err="1"/>
              <a:t>DistilBERT</a:t>
            </a:r>
            <a:r>
              <a:rPr lang="es-ES" dirty="0"/>
              <a:t>. Esto prepara el texto para su procesamiento y alimentación al modelo de lenguaje.</a:t>
            </a:r>
          </a:p>
          <a:p>
            <a:endParaRPr lang="es-ES" dirty="0"/>
          </a:p>
          <a:p>
            <a:r>
              <a:rPr lang="es-ES" dirty="0" err="1"/>
              <a:t>GermanCM</a:t>
            </a:r>
            <a:r>
              <a:rPr lang="es-ES" dirty="0"/>
              <a:t>: y cómo puedo obtener, con este </a:t>
            </a:r>
            <a:r>
              <a:rPr lang="es-ES" dirty="0" err="1"/>
              <a:t>tokenizer</a:t>
            </a:r>
            <a:r>
              <a:rPr lang="es-ES" dirty="0"/>
              <a:t>, el token correspondiente a un </a:t>
            </a:r>
            <a:r>
              <a:rPr lang="es-ES" dirty="0" err="1"/>
              <a:t>input_id</a:t>
            </a:r>
            <a:r>
              <a:rPr lang="es-ES" dirty="0"/>
              <a:t>?</a:t>
            </a:r>
          </a:p>
          <a:p>
            <a:endParaRPr lang="es-ES" dirty="0"/>
          </a:p>
          <a:p>
            <a:r>
              <a:rPr lang="es-ES" dirty="0"/>
              <a:t>GitHub </a:t>
            </a:r>
            <a:r>
              <a:rPr lang="es-ES" dirty="0" err="1"/>
              <a:t>Copilot</a:t>
            </a:r>
            <a:r>
              <a:rPr lang="es-ES" dirty="0"/>
              <a:t>: Para obtener el token correspondiente a un `</a:t>
            </a:r>
            <a:r>
              <a:rPr lang="es-ES" dirty="0" err="1"/>
              <a:t>input_id</a:t>
            </a:r>
            <a:r>
              <a:rPr lang="es-ES" dirty="0"/>
              <a:t>` utilizando el `</a:t>
            </a:r>
            <a:r>
              <a:rPr lang="es-ES" dirty="0" err="1"/>
              <a:t>DistilBertTokenizer</a:t>
            </a:r>
            <a:r>
              <a:rPr lang="es-ES" dirty="0"/>
              <a:t>`, puedes utilizar el método `</a:t>
            </a:r>
            <a:r>
              <a:rPr lang="es-ES" dirty="0" err="1"/>
              <a:t>convert_ids_to_tokens</a:t>
            </a:r>
            <a:r>
              <a:rPr lang="es-ES" dirty="0"/>
              <a:t>`. Aquí tienes un ejemplo de cómo hacerlo:</a:t>
            </a:r>
          </a:p>
          <a:p>
            <a:endParaRPr lang="es-ES" dirty="0"/>
          </a:p>
          <a:p>
            <a:r>
              <a:rPr lang="es-ES" dirty="0"/>
              <a:t>```</a:t>
            </a:r>
            <a:r>
              <a:rPr lang="es-ES" dirty="0" err="1"/>
              <a:t>python</a:t>
            </a:r>
            <a:endParaRPr lang="es-ES" dirty="0"/>
          </a:p>
          <a:p>
            <a:r>
              <a:rPr lang="es-ES" dirty="0" err="1"/>
              <a:t>from</a:t>
            </a:r>
            <a:r>
              <a:rPr lang="es-ES" dirty="0"/>
              <a:t> </a:t>
            </a:r>
            <a:r>
              <a:rPr lang="es-ES" dirty="0" err="1"/>
              <a:t>transformers</a:t>
            </a:r>
            <a:r>
              <a:rPr lang="es-ES" dirty="0"/>
              <a:t> </a:t>
            </a:r>
            <a:r>
              <a:rPr lang="es-ES" dirty="0" err="1"/>
              <a:t>import</a:t>
            </a:r>
            <a:r>
              <a:rPr lang="es-ES" dirty="0"/>
              <a:t> </a:t>
            </a:r>
            <a:r>
              <a:rPr lang="es-ES" dirty="0" err="1"/>
              <a:t>DistilBertTokenizer</a:t>
            </a:r>
            <a:endParaRPr lang="es-ES" dirty="0"/>
          </a:p>
          <a:p>
            <a:endParaRPr lang="es-ES" dirty="0"/>
          </a:p>
          <a:p>
            <a:r>
              <a:rPr lang="es-ES" dirty="0"/>
              <a:t># Crear una instancia del </a:t>
            </a:r>
            <a:r>
              <a:rPr lang="es-ES" dirty="0" err="1"/>
              <a:t>tokenizer</a:t>
            </a:r>
            <a:endParaRPr lang="es-ES" dirty="0"/>
          </a:p>
          <a:p>
            <a:r>
              <a:rPr lang="es-ES" dirty="0" err="1"/>
              <a:t>tokenizer</a:t>
            </a:r>
            <a:r>
              <a:rPr lang="es-ES" dirty="0"/>
              <a:t> = </a:t>
            </a:r>
            <a:r>
              <a:rPr lang="es-ES" dirty="0" err="1"/>
              <a:t>DistilBertTokenizer.from_pretrained</a:t>
            </a:r>
            <a:r>
              <a:rPr lang="es-ES" dirty="0"/>
              <a:t>('</a:t>
            </a:r>
            <a:r>
              <a:rPr lang="es-ES" dirty="0" err="1"/>
              <a:t>distilbert</a:t>
            </a:r>
            <a:r>
              <a:rPr lang="es-ES" dirty="0"/>
              <a:t>-base-</a:t>
            </a:r>
            <a:r>
              <a:rPr lang="es-ES" dirty="0" err="1"/>
              <a:t>uncased</a:t>
            </a:r>
            <a:r>
              <a:rPr lang="es-ES" dirty="0"/>
              <a:t>')</a:t>
            </a:r>
          </a:p>
          <a:p>
            <a:endParaRPr lang="es-ES" dirty="0"/>
          </a:p>
          <a:p>
            <a:r>
              <a:rPr lang="es-ES" dirty="0"/>
              <a:t># Obtener los </a:t>
            </a:r>
            <a:r>
              <a:rPr lang="es-ES" dirty="0" err="1"/>
              <a:t>input_ids</a:t>
            </a:r>
            <a:r>
              <a:rPr lang="es-ES" dirty="0"/>
              <a:t> para un texto de ejemplo</a:t>
            </a:r>
          </a:p>
          <a:p>
            <a:r>
              <a:rPr lang="es-ES" dirty="0" err="1"/>
              <a:t>input_ids</a:t>
            </a:r>
            <a:r>
              <a:rPr lang="es-ES" dirty="0"/>
              <a:t> = </a:t>
            </a:r>
            <a:r>
              <a:rPr lang="es-ES" dirty="0" err="1"/>
              <a:t>tokenizer.encode</a:t>
            </a:r>
            <a:r>
              <a:rPr lang="es-ES" dirty="0"/>
              <a:t>("</a:t>
            </a:r>
            <a:r>
              <a:rPr lang="es-ES" dirty="0" err="1"/>
              <a:t>Hello</a:t>
            </a:r>
            <a:r>
              <a:rPr lang="es-ES" dirty="0"/>
              <a:t>, </a:t>
            </a:r>
            <a:r>
              <a:rPr lang="es-ES" dirty="0" err="1"/>
              <a:t>how</a:t>
            </a:r>
            <a:r>
              <a:rPr lang="es-ES" dirty="0"/>
              <a:t> are </a:t>
            </a:r>
            <a:r>
              <a:rPr lang="es-ES" dirty="0" err="1"/>
              <a:t>you</a:t>
            </a:r>
            <a:r>
              <a:rPr lang="es-ES" dirty="0"/>
              <a:t>?")</a:t>
            </a:r>
          </a:p>
          <a:p>
            <a:endParaRPr lang="es-ES" dirty="0"/>
          </a:p>
          <a:p>
            <a:r>
              <a:rPr lang="es-ES" dirty="0"/>
              <a:t># Convertir los </a:t>
            </a:r>
            <a:r>
              <a:rPr lang="es-ES" dirty="0" err="1"/>
              <a:t>input_ids</a:t>
            </a:r>
            <a:r>
              <a:rPr lang="es-ES" dirty="0"/>
              <a:t> a tokens</a:t>
            </a:r>
          </a:p>
          <a:p>
            <a:r>
              <a:rPr lang="es-ES" dirty="0"/>
              <a:t>tokens = </a:t>
            </a:r>
            <a:r>
              <a:rPr lang="es-ES" dirty="0" err="1"/>
              <a:t>tokenizer.convert_ids_to_tokens</a:t>
            </a:r>
            <a:r>
              <a:rPr lang="es-ES" dirty="0"/>
              <a:t>(</a:t>
            </a:r>
            <a:r>
              <a:rPr lang="es-ES" dirty="0" err="1"/>
              <a:t>input_ids</a:t>
            </a:r>
            <a:r>
              <a:rPr lang="es-ES" dirty="0"/>
              <a:t>)</a:t>
            </a:r>
          </a:p>
          <a:p>
            <a:endParaRPr lang="es-ES" dirty="0"/>
          </a:p>
          <a:p>
            <a:r>
              <a:rPr lang="es-ES" dirty="0"/>
              <a:t># Imprimir los tokens</a:t>
            </a:r>
          </a:p>
          <a:p>
            <a:r>
              <a:rPr lang="es-ES" dirty="0" err="1"/>
              <a:t>print</a:t>
            </a:r>
            <a:r>
              <a:rPr lang="es-ES" dirty="0"/>
              <a:t>(tokens)</a:t>
            </a:r>
          </a:p>
          <a:p>
            <a:r>
              <a:rPr lang="es-ES" dirty="0"/>
              <a:t>```</a:t>
            </a:r>
          </a:p>
          <a:p>
            <a:endParaRPr lang="es-ES" dirty="0"/>
          </a:p>
          <a:p>
            <a:r>
              <a:rPr lang="es-ES" dirty="0"/>
              <a:t>En este ejemplo, primero creamos una instancia del `</a:t>
            </a:r>
            <a:r>
              <a:rPr lang="es-ES" dirty="0" err="1"/>
              <a:t>DistilBertTokenizer</a:t>
            </a:r>
            <a:r>
              <a:rPr lang="es-ES" dirty="0"/>
              <a:t>`. Luego, utilizamos el método `</a:t>
            </a:r>
            <a:r>
              <a:rPr lang="es-ES" dirty="0" err="1"/>
              <a:t>encode</a:t>
            </a:r>
            <a:r>
              <a:rPr lang="es-ES" dirty="0"/>
              <a:t>` para obtener los `</a:t>
            </a:r>
            <a:r>
              <a:rPr lang="es-ES" dirty="0" err="1"/>
              <a:t>input_ids</a:t>
            </a:r>
            <a:r>
              <a:rPr lang="es-ES" dirty="0"/>
              <a:t>` correspondientes a un texto de ejemplo. Finalmente, utilizamos el método `</a:t>
            </a:r>
            <a:r>
              <a:rPr lang="es-ES" dirty="0" err="1"/>
              <a:t>convert_ids_to_tokens</a:t>
            </a:r>
            <a:r>
              <a:rPr lang="es-ES" dirty="0"/>
              <a:t>` para convertir los `</a:t>
            </a:r>
            <a:r>
              <a:rPr lang="es-ES" dirty="0" err="1"/>
              <a:t>input_ids</a:t>
            </a:r>
            <a:r>
              <a:rPr lang="es-ES" dirty="0"/>
              <a:t>` en una lista de tokens. Puedes imprimir los tokens para ver el resultado.</a:t>
            </a:r>
          </a:p>
          <a:p>
            <a:endParaRPr lang="es-ES" dirty="0"/>
          </a:p>
          <a:p>
            <a:r>
              <a:rPr lang="es-ES" dirty="0"/>
              <a:t>Recuerda que el </a:t>
            </a:r>
            <a:r>
              <a:rPr lang="es-ES" dirty="0" err="1"/>
              <a:t>tokenizer</a:t>
            </a:r>
            <a:r>
              <a:rPr lang="es-ES" dirty="0"/>
              <a:t> puede variar dependiendo del modelo específico que estés utilizando, por lo que es importante consultar la documentación correspondiente para obtener más detalles sobre los métodos disponibles.</a:t>
            </a:r>
          </a:p>
          <a:p>
            <a:endParaRPr lang="es-ES" dirty="0"/>
          </a:p>
          <a:p>
            <a:r>
              <a:rPr lang="es-ES" dirty="0" err="1"/>
              <a:t>GermanCM</a:t>
            </a:r>
            <a:r>
              <a:rPr lang="es-ES" dirty="0"/>
              <a:t>: cómo puedo obtener 5 </a:t>
            </a:r>
            <a:r>
              <a:rPr lang="es-ES" dirty="0" err="1"/>
              <a:t>random</a:t>
            </a:r>
            <a:r>
              <a:rPr lang="es-ES" dirty="0"/>
              <a:t> </a:t>
            </a:r>
            <a:r>
              <a:rPr lang="es-ES" dirty="0" err="1"/>
              <a:t>keys</a:t>
            </a:r>
            <a:r>
              <a:rPr lang="es-ES" dirty="0"/>
              <a:t> de un </a:t>
            </a:r>
            <a:r>
              <a:rPr lang="es-ES" dirty="0" err="1"/>
              <a:t>dict</a:t>
            </a:r>
            <a:r>
              <a:rPr lang="es-ES" dirty="0"/>
              <a:t>?</a:t>
            </a:r>
          </a:p>
          <a:p>
            <a:endParaRPr lang="es-ES" dirty="0"/>
          </a:p>
          <a:p>
            <a:r>
              <a:rPr lang="es-ES" dirty="0"/>
              <a:t>GitHub </a:t>
            </a:r>
            <a:r>
              <a:rPr lang="es-ES" dirty="0" err="1"/>
              <a:t>Copilot</a:t>
            </a:r>
            <a:r>
              <a:rPr lang="es-ES" dirty="0"/>
              <a:t>: Para obtener 5 claves aleatorias de un diccionario en Python, puedes utilizar el módulo `</a:t>
            </a:r>
            <a:r>
              <a:rPr lang="es-ES" dirty="0" err="1"/>
              <a:t>random</a:t>
            </a:r>
            <a:r>
              <a:rPr lang="es-ES" dirty="0"/>
              <a:t>` y el método `</a:t>
            </a:r>
            <a:r>
              <a:rPr lang="es-ES" dirty="0" err="1"/>
              <a:t>sample</a:t>
            </a:r>
            <a:r>
              <a:rPr lang="es-ES" dirty="0"/>
              <a:t>` de las claves del diccionario. Aquí tienes un ejemplo:</a:t>
            </a:r>
          </a:p>
          <a:p>
            <a:endParaRPr lang="es-ES" dirty="0"/>
          </a:p>
          <a:p>
            <a:r>
              <a:rPr lang="es-ES" dirty="0"/>
              <a:t>```</a:t>
            </a:r>
            <a:r>
              <a:rPr lang="es-ES" dirty="0" err="1"/>
              <a:t>python</a:t>
            </a:r>
            <a:endParaRPr lang="es-ES" dirty="0"/>
          </a:p>
          <a:p>
            <a:r>
              <a:rPr lang="es-ES" dirty="0" err="1"/>
              <a:t>import</a:t>
            </a:r>
            <a:r>
              <a:rPr lang="es-ES" dirty="0"/>
              <a:t> </a:t>
            </a:r>
            <a:r>
              <a:rPr lang="es-ES" dirty="0" err="1"/>
              <a:t>random</a:t>
            </a:r>
            <a:endParaRPr lang="es-ES" dirty="0"/>
          </a:p>
          <a:p>
            <a:endParaRPr lang="es-ES" dirty="0"/>
          </a:p>
          <a:p>
            <a:r>
              <a:rPr lang="es-ES" dirty="0"/>
              <a:t># Diccionario de ejemplo</a:t>
            </a:r>
          </a:p>
          <a:p>
            <a:r>
              <a:rPr lang="es-ES" dirty="0" err="1"/>
              <a:t>my_dict</a:t>
            </a:r>
            <a:r>
              <a:rPr lang="es-ES" dirty="0"/>
              <a:t> = {'key1': 1, 'key2': 2, 'key3': 3, 'key4': 4, 'key5': 5, 'key6': 6}</a:t>
            </a:r>
          </a:p>
          <a:p>
            <a:endParaRPr lang="es-ES" dirty="0"/>
          </a:p>
          <a:p>
            <a:r>
              <a:rPr lang="es-ES" dirty="0"/>
              <a:t># Obtener 5 claves aleatorias del diccionario</a:t>
            </a:r>
          </a:p>
          <a:p>
            <a:r>
              <a:rPr lang="es-ES" dirty="0" err="1"/>
              <a:t>random_keys</a:t>
            </a:r>
            <a:r>
              <a:rPr lang="es-ES" dirty="0"/>
              <a:t> = </a:t>
            </a:r>
            <a:r>
              <a:rPr lang="es-ES" dirty="0" err="1"/>
              <a:t>random.sample</a:t>
            </a:r>
            <a:r>
              <a:rPr lang="es-ES" dirty="0"/>
              <a:t>(</a:t>
            </a:r>
            <a:r>
              <a:rPr lang="es-ES" dirty="0" err="1"/>
              <a:t>my_dict.keys</a:t>
            </a:r>
            <a:r>
              <a:rPr lang="es-ES" dirty="0"/>
              <a:t>(), 5)</a:t>
            </a:r>
          </a:p>
          <a:p>
            <a:endParaRPr lang="es-ES" dirty="0"/>
          </a:p>
          <a:p>
            <a:r>
              <a:rPr lang="es-ES" dirty="0"/>
              <a:t># Imprimir las claves aleatorias</a:t>
            </a:r>
          </a:p>
          <a:p>
            <a:r>
              <a:rPr lang="es-ES" dirty="0" err="1"/>
              <a:t>print</a:t>
            </a:r>
            <a:r>
              <a:rPr lang="es-ES" dirty="0"/>
              <a:t>(</a:t>
            </a:r>
            <a:r>
              <a:rPr lang="es-ES" dirty="0" err="1"/>
              <a:t>random_keys</a:t>
            </a:r>
            <a:r>
              <a:rPr lang="es-ES" dirty="0"/>
              <a:t>)</a:t>
            </a:r>
          </a:p>
          <a:p>
            <a:r>
              <a:rPr lang="es-ES" dirty="0"/>
              <a:t>```</a:t>
            </a:r>
          </a:p>
          <a:p>
            <a:endParaRPr lang="es-ES" dirty="0"/>
          </a:p>
          <a:p>
            <a:r>
              <a:rPr lang="es-ES" dirty="0"/>
              <a:t>En este ejemplo, el diccionario `</a:t>
            </a:r>
            <a:r>
              <a:rPr lang="es-ES" dirty="0" err="1"/>
              <a:t>my_dict</a:t>
            </a:r>
            <a:r>
              <a:rPr lang="es-ES" dirty="0"/>
              <a:t>` contiene varias claves y valores. Utilizamos `</a:t>
            </a:r>
            <a:r>
              <a:rPr lang="es-ES" dirty="0" err="1"/>
              <a:t>random.sample</a:t>
            </a:r>
            <a:r>
              <a:rPr lang="es-ES" dirty="0"/>
              <a:t>` para obtener una muestra aleatoria de 5 claves del diccionario. Luego, imprimimos las claves aleatorias obtenidas.</a:t>
            </a:r>
          </a:p>
          <a:p>
            <a:endParaRPr lang="es-ES" dirty="0"/>
          </a:p>
          <a:p>
            <a:r>
              <a:rPr lang="es-ES" dirty="0"/>
              <a:t>Recuerda que `</a:t>
            </a:r>
            <a:r>
              <a:rPr lang="es-ES" dirty="0" err="1"/>
              <a:t>random.sample</a:t>
            </a:r>
            <a:r>
              <a:rPr lang="es-ES" dirty="0"/>
              <a:t>` devuelve una lista con las claves aleatorias, por lo que puedes utilizar esa lista según tus necesidades en tu código.</a:t>
            </a:r>
          </a:p>
          <a:p>
            <a:endParaRPr lang="es-ES" dirty="0"/>
          </a:p>
          <a:p>
            <a:r>
              <a:rPr lang="es-ES" dirty="0" err="1"/>
              <a:t>GermanCM</a:t>
            </a:r>
            <a:r>
              <a:rPr lang="es-ES" dirty="0"/>
              <a:t>: cómo puedo acceder a los distintos </a:t>
            </a:r>
            <a:r>
              <a:rPr lang="es-ES" dirty="0" err="1"/>
              <a:t>batches</a:t>
            </a:r>
            <a:r>
              <a:rPr lang="es-ES" dirty="0"/>
              <a:t> de mi </a:t>
            </a:r>
            <a:r>
              <a:rPr lang="es-ES" dirty="0" err="1"/>
              <a:t>testing_loader</a:t>
            </a:r>
            <a:r>
              <a:rPr lang="es-ES" dirty="0"/>
              <a:t> (instancia de un </a:t>
            </a:r>
            <a:r>
              <a:rPr lang="es-ES" dirty="0" err="1"/>
              <a:t>DataLoader</a:t>
            </a:r>
            <a:r>
              <a:rPr lang="es-ES" dirty="0"/>
              <a:t>)?</a:t>
            </a:r>
          </a:p>
          <a:p>
            <a:endParaRPr lang="es-ES" dirty="0"/>
          </a:p>
          <a:p>
            <a:r>
              <a:rPr lang="es-ES" dirty="0"/>
              <a:t>GitHub </a:t>
            </a:r>
            <a:r>
              <a:rPr lang="es-ES" dirty="0" err="1"/>
              <a:t>Copilot</a:t>
            </a:r>
            <a:r>
              <a:rPr lang="es-ES" dirty="0"/>
              <a:t>: Para acceder a los distintos </a:t>
            </a:r>
            <a:r>
              <a:rPr lang="es-ES" dirty="0" err="1"/>
              <a:t>batches</a:t>
            </a:r>
            <a:r>
              <a:rPr lang="es-ES" dirty="0"/>
              <a:t> de un `</a:t>
            </a:r>
            <a:r>
              <a:rPr lang="es-ES" dirty="0" err="1"/>
              <a:t>DataLoader</a:t>
            </a:r>
            <a:r>
              <a:rPr lang="es-ES" dirty="0"/>
              <a:t>` en Python, puedes iterar sobre él utilizando un bucle `</a:t>
            </a:r>
            <a:r>
              <a:rPr lang="es-ES" dirty="0" err="1"/>
              <a:t>for</a:t>
            </a:r>
            <a:r>
              <a:rPr lang="es-ES" dirty="0"/>
              <a:t>`. Cada iteración del bucle te dará un </a:t>
            </a:r>
            <a:r>
              <a:rPr lang="es-ES" dirty="0" err="1"/>
              <a:t>batch</a:t>
            </a:r>
            <a:r>
              <a:rPr lang="es-ES" dirty="0"/>
              <a:t> de datos. Aquí tienes un ejemplo:</a:t>
            </a:r>
          </a:p>
          <a:p>
            <a:endParaRPr lang="es-ES" dirty="0"/>
          </a:p>
          <a:p>
            <a:r>
              <a:rPr lang="es-ES" dirty="0"/>
              <a:t>```</a:t>
            </a:r>
            <a:r>
              <a:rPr lang="es-ES" dirty="0" err="1"/>
              <a:t>python</a:t>
            </a:r>
            <a:endParaRPr lang="es-ES" dirty="0"/>
          </a:p>
          <a:p>
            <a:r>
              <a:rPr lang="es-ES" dirty="0"/>
              <a:t># Suponiendo que tienes un </a:t>
            </a:r>
            <a:r>
              <a:rPr lang="es-ES" dirty="0" err="1"/>
              <a:t>DataLoader</a:t>
            </a:r>
            <a:r>
              <a:rPr lang="es-ES" dirty="0"/>
              <a:t> llamado </a:t>
            </a:r>
            <a:r>
              <a:rPr lang="es-ES" dirty="0" err="1"/>
              <a:t>testing_loader</a:t>
            </a:r>
            <a:endParaRPr lang="es-ES" dirty="0"/>
          </a:p>
          <a:p>
            <a:endParaRPr lang="es-ES" dirty="0"/>
          </a:p>
          <a:p>
            <a:r>
              <a:rPr lang="es-ES" dirty="0" err="1"/>
              <a:t>for</a:t>
            </a:r>
            <a:r>
              <a:rPr lang="es-ES" dirty="0"/>
              <a:t> </a:t>
            </a:r>
            <a:r>
              <a:rPr lang="es-ES" dirty="0" err="1"/>
              <a:t>batch</a:t>
            </a:r>
            <a:r>
              <a:rPr lang="es-ES" dirty="0"/>
              <a:t> in </a:t>
            </a:r>
            <a:r>
              <a:rPr lang="es-ES" dirty="0" err="1"/>
              <a:t>testing_loader</a:t>
            </a:r>
            <a:r>
              <a:rPr lang="es-ES" dirty="0"/>
              <a:t>:</a:t>
            </a:r>
          </a:p>
          <a:p>
            <a:r>
              <a:rPr lang="es-ES" dirty="0"/>
              <a:t>    # Accede a los datos del </a:t>
            </a:r>
            <a:r>
              <a:rPr lang="es-ES" dirty="0" err="1"/>
              <a:t>batch</a:t>
            </a:r>
            <a:endParaRPr lang="es-ES" dirty="0"/>
          </a:p>
          <a:p>
            <a:r>
              <a:rPr lang="es-ES" dirty="0"/>
              <a:t>    data = </a:t>
            </a:r>
            <a:r>
              <a:rPr lang="es-ES" dirty="0" err="1"/>
              <a:t>batch</a:t>
            </a:r>
            <a:r>
              <a:rPr lang="es-ES" dirty="0"/>
              <a:t>['data']</a:t>
            </a:r>
          </a:p>
          <a:p>
            <a:r>
              <a:rPr lang="es-ES" dirty="0"/>
              <a:t>    targets = </a:t>
            </a:r>
            <a:r>
              <a:rPr lang="es-ES" dirty="0" err="1"/>
              <a:t>batch</a:t>
            </a:r>
            <a:r>
              <a:rPr lang="es-ES" dirty="0"/>
              <a:t>['targets']</a:t>
            </a:r>
          </a:p>
          <a:p>
            <a:r>
              <a:rPr lang="es-ES" dirty="0"/>
              <a:t>    </a:t>
            </a:r>
          </a:p>
          <a:p>
            <a:r>
              <a:rPr lang="es-ES" dirty="0"/>
              <a:t>    # Realiza las operaciones que necesites con los datos del </a:t>
            </a:r>
            <a:r>
              <a:rPr lang="es-ES" dirty="0" err="1"/>
              <a:t>batch</a:t>
            </a:r>
            <a:endParaRPr lang="es-ES" dirty="0"/>
          </a:p>
          <a:p>
            <a:r>
              <a:rPr lang="es-ES" dirty="0"/>
              <a:t>    # Por ejemplo, puedes pasar el </a:t>
            </a:r>
            <a:r>
              <a:rPr lang="es-ES" dirty="0" err="1"/>
              <a:t>batch</a:t>
            </a:r>
            <a:r>
              <a:rPr lang="es-ES" dirty="0"/>
              <a:t> a tu modelo para hacer predicciones</a:t>
            </a:r>
          </a:p>
          <a:p>
            <a:r>
              <a:rPr lang="es-ES" dirty="0"/>
              <a:t>    </a:t>
            </a:r>
          </a:p>
          <a:p>
            <a:r>
              <a:rPr lang="es-ES" dirty="0"/>
              <a:t>    # Imprime los datos del </a:t>
            </a:r>
            <a:r>
              <a:rPr lang="es-ES" dirty="0" err="1"/>
              <a:t>batch</a:t>
            </a:r>
            <a:endParaRPr lang="es-ES" dirty="0"/>
          </a:p>
          <a:p>
            <a:r>
              <a:rPr lang="es-ES" dirty="0"/>
              <a:t>    </a:t>
            </a:r>
            <a:r>
              <a:rPr lang="es-ES" dirty="0" err="1"/>
              <a:t>print</a:t>
            </a:r>
            <a:r>
              <a:rPr lang="es-ES" dirty="0"/>
              <a:t>("Data:", data)</a:t>
            </a:r>
          </a:p>
          <a:p>
            <a:r>
              <a:rPr lang="es-ES" dirty="0"/>
              <a:t>    </a:t>
            </a:r>
            <a:r>
              <a:rPr lang="es-ES" dirty="0" err="1"/>
              <a:t>print</a:t>
            </a:r>
            <a:r>
              <a:rPr lang="es-ES" dirty="0"/>
              <a:t>("Targets:", targets)</a:t>
            </a:r>
          </a:p>
          <a:p>
            <a:r>
              <a:rPr lang="es-ES" dirty="0"/>
              <a:t>```</a:t>
            </a:r>
          </a:p>
          <a:p>
            <a:endParaRPr lang="es-ES" dirty="0"/>
          </a:p>
          <a:p>
            <a:r>
              <a:rPr lang="es-ES" dirty="0"/>
              <a:t>En este ejemplo, cada iteración del bucle `</a:t>
            </a:r>
            <a:r>
              <a:rPr lang="es-ES" dirty="0" err="1"/>
              <a:t>for</a:t>
            </a:r>
            <a:r>
              <a:rPr lang="es-ES" dirty="0"/>
              <a:t>` te dará un </a:t>
            </a:r>
            <a:r>
              <a:rPr lang="es-ES" dirty="0" err="1"/>
              <a:t>batch</a:t>
            </a:r>
            <a:r>
              <a:rPr lang="es-ES" dirty="0"/>
              <a:t> de datos del `</a:t>
            </a:r>
            <a:r>
              <a:rPr lang="es-ES" dirty="0" err="1"/>
              <a:t>testing_loader</a:t>
            </a:r>
            <a:r>
              <a:rPr lang="es-ES" dirty="0"/>
              <a:t>`. Puedes acceder a los datos específicos de cada </a:t>
            </a:r>
            <a:r>
              <a:rPr lang="es-ES" dirty="0" err="1"/>
              <a:t>batch</a:t>
            </a:r>
            <a:r>
              <a:rPr lang="es-ES" dirty="0"/>
              <a:t> utilizando las claves correspondientes. En este caso, se asume que el </a:t>
            </a:r>
            <a:r>
              <a:rPr lang="es-ES" dirty="0" err="1"/>
              <a:t>batch</a:t>
            </a:r>
            <a:r>
              <a:rPr lang="es-ES" dirty="0"/>
              <a:t> tiene claves `'data'` y `'targets'`, pero puedes adaptarlas según la estructura de tus datos.</a:t>
            </a:r>
          </a:p>
          <a:p>
            <a:endParaRPr lang="es-ES" dirty="0"/>
          </a:p>
          <a:p>
            <a:r>
              <a:rPr lang="es-ES" dirty="0"/>
              <a:t>Dentro del bucle, puedes realizar las operaciones que necesites con los datos del </a:t>
            </a:r>
            <a:r>
              <a:rPr lang="es-ES" dirty="0" err="1"/>
              <a:t>batch</a:t>
            </a:r>
            <a:r>
              <a:rPr lang="es-ES" dirty="0"/>
              <a:t>, como pasarlos a tu modelo para hacer predicciones. También puedes imprimir los datos del </a:t>
            </a:r>
            <a:r>
              <a:rPr lang="es-ES" dirty="0" err="1"/>
              <a:t>batch</a:t>
            </a:r>
            <a:r>
              <a:rPr lang="es-ES" dirty="0"/>
              <a:t> para verificar su contenido.</a:t>
            </a:r>
          </a:p>
          <a:p>
            <a:endParaRPr lang="es-ES" dirty="0"/>
          </a:p>
          <a:p>
            <a:r>
              <a:rPr lang="es-ES" dirty="0"/>
              <a:t>Recuerda que el número de iteraciones del bucle `</a:t>
            </a:r>
            <a:r>
              <a:rPr lang="es-ES" dirty="0" err="1"/>
              <a:t>for</a:t>
            </a:r>
            <a:r>
              <a:rPr lang="es-ES" dirty="0"/>
              <a:t>` será igual al número de </a:t>
            </a:r>
            <a:r>
              <a:rPr lang="es-ES" dirty="0" err="1"/>
              <a:t>batches</a:t>
            </a:r>
            <a:r>
              <a:rPr lang="es-ES" dirty="0"/>
              <a:t> en el `</a:t>
            </a:r>
            <a:r>
              <a:rPr lang="es-ES" dirty="0" err="1"/>
              <a:t>DataLoader</a:t>
            </a:r>
            <a:r>
              <a:rPr lang="es-ES" dirty="0"/>
              <a:t>`.</a:t>
            </a:r>
          </a:p>
          <a:p>
            <a:endParaRPr lang="es-ES" dirty="0"/>
          </a:p>
          <a:p>
            <a:r>
              <a:rPr lang="es-ES" dirty="0" err="1"/>
              <a:t>GermanCM</a:t>
            </a:r>
            <a:r>
              <a:rPr lang="es-ES" dirty="0"/>
              <a:t>: necesito medir un tiempo de ejecución</a:t>
            </a:r>
          </a:p>
          <a:p>
            <a:endParaRPr lang="es-ES" dirty="0"/>
          </a:p>
          <a:p>
            <a:r>
              <a:rPr lang="es-ES" dirty="0"/>
              <a:t>GitHub </a:t>
            </a:r>
            <a:r>
              <a:rPr lang="es-ES" dirty="0" err="1"/>
              <a:t>Copilot</a:t>
            </a:r>
            <a:r>
              <a:rPr lang="es-ES" dirty="0"/>
              <a:t>: Para medir el tiempo de ejecución de un bloque de código en Python, puedes utilizar el módulo `time` de la biblioteca estándar. Aquí tienes un ejemplo de cómo hacerlo:</a:t>
            </a:r>
          </a:p>
          <a:p>
            <a:endParaRPr lang="es-ES" dirty="0"/>
          </a:p>
          <a:p>
            <a:r>
              <a:rPr lang="es-ES" dirty="0"/>
              <a:t>```</a:t>
            </a:r>
            <a:r>
              <a:rPr lang="es-ES" dirty="0" err="1"/>
              <a:t>python</a:t>
            </a:r>
            <a:endParaRPr lang="es-ES" dirty="0"/>
          </a:p>
          <a:p>
            <a:r>
              <a:rPr lang="es-ES" dirty="0" err="1"/>
              <a:t>import</a:t>
            </a:r>
            <a:r>
              <a:rPr lang="es-ES" dirty="0"/>
              <a:t> time</a:t>
            </a:r>
          </a:p>
          <a:p>
            <a:endParaRPr lang="es-ES" dirty="0"/>
          </a:p>
          <a:p>
            <a:r>
              <a:rPr lang="es-ES" dirty="0"/>
              <a:t># Inicio del temporizador</a:t>
            </a:r>
          </a:p>
          <a:p>
            <a:r>
              <a:rPr lang="es-ES" dirty="0" err="1"/>
              <a:t>start_time</a:t>
            </a:r>
            <a:r>
              <a:rPr lang="es-ES" dirty="0"/>
              <a:t> = </a:t>
            </a:r>
            <a:r>
              <a:rPr lang="es-ES" dirty="0" err="1"/>
              <a:t>time.time</a:t>
            </a:r>
            <a:r>
              <a:rPr lang="es-ES" dirty="0"/>
              <a:t>()</a:t>
            </a:r>
          </a:p>
          <a:p>
            <a:endParaRPr lang="es-ES" dirty="0"/>
          </a:p>
          <a:p>
            <a:r>
              <a:rPr lang="es-ES" dirty="0"/>
              <a:t># Bloque de código que deseas medir</a:t>
            </a:r>
          </a:p>
          <a:p>
            <a:r>
              <a:rPr lang="es-ES" dirty="0"/>
              <a:t># ...</a:t>
            </a:r>
          </a:p>
          <a:p>
            <a:endParaRPr lang="es-ES" dirty="0"/>
          </a:p>
          <a:p>
            <a:r>
              <a:rPr lang="es-ES" dirty="0"/>
              <a:t># Fin del temporizador</a:t>
            </a:r>
          </a:p>
          <a:p>
            <a:r>
              <a:rPr lang="es-ES" dirty="0" err="1"/>
              <a:t>end_time</a:t>
            </a:r>
            <a:r>
              <a:rPr lang="es-ES" dirty="0"/>
              <a:t> = </a:t>
            </a:r>
            <a:r>
              <a:rPr lang="es-ES" dirty="0" err="1"/>
              <a:t>time.time</a:t>
            </a:r>
            <a:r>
              <a:rPr lang="es-ES" dirty="0"/>
              <a:t>()</a:t>
            </a:r>
          </a:p>
          <a:p>
            <a:endParaRPr lang="es-ES" dirty="0"/>
          </a:p>
          <a:p>
            <a:r>
              <a:rPr lang="es-ES" dirty="0"/>
              <a:t># Cálculo del tiempo transcurrido</a:t>
            </a:r>
          </a:p>
          <a:p>
            <a:r>
              <a:rPr lang="es-ES" dirty="0" err="1"/>
              <a:t>execution_time</a:t>
            </a:r>
            <a:r>
              <a:rPr lang="es-ES" dirty="0"/>
              <a:t> = </a:t>
            </a:r>
            <a:r>
              <a:rPr lang="es-ES" dirty="0" err="1"/>
              <a:t>end_time</a:t>
            </a:r>
            <a:r>
              <a:rPr lang="es-ES" dirty="0"/>
              <a:t> - </a:t>
            </a:r>
            <a:r>
              <a:rPr lang="es-ES" dirty="0" err="1"/>
              <a:t>start_time</a:t>
            </a:r>
            <a:endParaRPr lang="es-ES" dirty="0"/>
          </a:p>
          <a:p>
            <a:endParaRPr lang="es-ES" dirty="0"/>
          </a:p>
          <a:p>
            <a:r>
              <a:rPr lang="es-ES" dirty="0"/>
              <a:t># Imprimir el tiempo de ejecución</a:t>
            </a:r>
          </a:p>
          <a:p>
            <a:r>
              <a:rPr lang="es-ES" dirty="0" err="1"/>
              <a:t>print</a:t>
            </a:r>
            <a:r>
              <a:rPr lang="es-ES" dirty="0"/>
              <a:t>("Tiempo de ejecución:", </a:t>
            </a:r>
            <a:r>
              <a:rPr lang="es-ES" dirty="0" err="1"/>
              <a:t>execution_time</a:t>
            </a:r>
            <a:r>
              <a:rPr lang="es-ES" dirty="0"/>
              <a:t>, "segundos")</a:t>
            </a:r>
          </a:p>
          <a:p>
            <a:r>
              <a:rPr lang="es-ES" dirty="0"/>
              <a:t>```</a:t>
            </a:r>
          </a:p>
          <a:p>
            <a:endParaRPr lang="es-ES" dirty="0"/>
          </a:p>
          <a:p>
            <a:r>
              <a:rPr lang="es-ES" dirty="0"/>
              <a:t>En este ejemplo, utilizamos `</a:t>
            </a:r>
            <a:r>
              <a:rPr lang="es-ES" dirty="0" err="1"/>
              <a:t>time.time</a:t>
            </a:r>
            <a:r>
              <a:rPr lang="es-ES" dirty="0"/>
              <a:t>()` para obtener el tiempo actual en segundos antes y después del bloque de código que deseas medir. Restamos el tiempo de inicio del tiempo de finalización para obtener el tiempo transcurrido en segundos. Luego, imprimimos el tiempo de ejecución.</a:t>
            </a:r>
          </a:p>
          <a:p>
            <a:endParaRPr lang="es-ES" dirty="0"/>
          </a:p>
          <a:p>
            <a:r>
              <a:rPr lang="es-ES" dirty="0"/>
              <a:t>Recuerda que el tiempo de ejecución puede variar según el hardware y otros factores, por lo que es posible que desees ejecutar el bloque de código varias veces y tomar un promedio para obtener una medida más precisa.</a:t>
            </a:r>
          </a:p>
          <a:p>
            <a:endParaRPr lang="es-ES" dirty="0"/>
          </a:p>
          <a:p>
            <a:r>
              <a:rPr lang="es-ES" dirty="0" err="1"/>
              <a:t>GermanCM</a:t>
            </a:r>
            <a:r>
              <a:rPr lang="es-ES" dirty="0"/>
              <a:t>: puedes explicar esta línea de código? </a:t>
            </a:r>
            <a:r>
              <a:rPr lang="es-ES" dirty="0" err="1"/>
              <a:t>DistilBertModel.from_pretrained</a:t>
            </a:r>
            <a:r>
              <a:rPr lang="es-ES" dirty="0"/>
              <a:t>("</a:t>
            </a:r>
            <a:r>
              <a:rPr lang="es-ES" dirty="0" err="1"/>
              <a:t>distilbert</a:t>
            </a:r>
            <a:r>
              <a:rPr lang="es-ES" dirty="0"/>
              <a:t>-base-</a:t>
            </a:r>
            <a:r>
              <a:rPr lang="es-ES" dirty="0" err="1"/>
              <a:t>uncased</a:t>
            </a:r>
            <a:r>
              <a:rPr lang="es-ES" dirty="0"/>
              <a:t>")</a:t>
            </a:r>
          </a:p>
          <a:p>
            <a:endParaRPr lang="es-ES" dirty="0"/>
          </a:p>
          <a:p>
            <a:r>
              <a:rPr lang="es-ES" dirty="0"/>
              <a:t>GitHub </a:t>
            </a:r>
            <a:r>
              <a:rPr lang="es-ES" dirty="0" err="1"/>
              <a:t>Copilot</a:t>
            </a:r>
            <a:r>
              <a:rPr lang="es-ES" dirty="0"/>
              <a:t>: Claro, esta línea de código utiliza la biblioteca `</a:t>
            </a:r>
            <a:r>
              <a:rPr lang="es-ES" dirty="0" err="1"/>
              <a:t>transformers</a:t>
            </a:r>
            <a:r>
              <a:rPr lang="es-ES" dirty="0"/>
              <a:t>` de </a:t>
            </a:r>
            <a:r>
              <a:rPr lang="es-ES" dirty="0" err="1"/>
              <a:t>Hugging</a:t>
            </a:r>
            <a:r>
              <a:rPr lang="es-ES" dirty="0"/>
              <a:t> </a:t>
            </a:r>
            <a:r>
              <a:rPr lang="es-ES" dirty="0" err="1"/>
              <a:t>Face</a:t>
            </a:r>
            <a:r>
              <a:rPr lang="es-ES" dirty="0"/>
              <a:t> para cargar un modelo pre-entrenado de </a:t>
            </a:r>
            <a:r>
              <a:rPr lang="es-ES" dirty="0" err="1"/>
              <a:t>DistilBERT</a:t>
            </a:r>
            <a:r>
              <a:rPr lang="es-ES" dirty="0"/>
              <a:t>. Aquí está la explicación paso a paso:</a:t>
            </a:r>
          </a:p>
          <a:p>
            <a:endParaRPr lang="es-ES" dirty="0"/>
          </a:p>
          <a:p>
            <a:r>
              <a:rPr lang="es-ES" dirty="0"/>
              <a:t>1. `</a:t>
            </a:r>
            <a:r>
              <a:rPr lang="es-ES" dirty="0" err="1"/>
              <a:t>DistilBertModel</a:t>
            </a:r>
            <a:r>
              <a:rPr lang="es-ES" dirty="0"/>
              <a:t>`: Es una clase del módulo `</a:t>
            </a:r>
            <a:r>
              <a:rPr lang="es-ES" dirty="0" err="1"/>
              <a:t>transformers</a:t>
            </a:r>
            <a:r>
              <a:rPr lang="es-ES" dirty="0"/>
              <a:t>` que representa el modelo de lenguaje </a:t>
            </a:r>
            <a:r>
              <a:rPr lang="es-ES" dirty="0" err="1"/>
              <a:t>DistilBERT</a:t>
            </a:r>
            <a:r>
              <a:rPr lang="es-ES" dirty="0"/>
              <a:t>. Este modelo es una versión más pequeña y comprimida del modelo BERT original, pero mantiene un rendimiento similar en muchas tareas de procesamiento del lenguaje natural.</a:t>
            </a:r>
          </a:p>
          <a:p>
            <a:endParaRPr lang="es-ES" dirty="0"/>
          </a:p>
          <a:p>
            <a:r>
              <a:rPr lang="es-ES" dirty="0"/>
              <a:t>2. `</a:t>
            </a:r>
            <a:r>
              <a:rPr lang="es-ES" dirty="0" err="1"/>
              <a:t>from_pretrained</a:t>
            </a:r>
            <a:r>
              <a:rPr lang="es-ES" dirty="0"/>
              <a:t>`: Es un método estático de la clase `</a:t>
            </a:r>
            <a:r>
              <a:rPr lang="es-ES" dirty="0" err="1"/>
              <a:t>DistilBertModel</a:t>
            </a:r>
            <a:r>
              <a:rPr lang="es-ES" dirty="0"/>
              <a:t>` que permite cargar un modelo pre-entrenado desde la biblioteca de modelos de </a:t>
            </a:r>
            <a:r>
              <a:rPr lang="es-ES" dirty="0" err="1"/>
              <a:t>Hugging</a:t>
            </a:r>
            <a:r>
              <a:rPr lang="es-ES" dirty="0"/>
              <a:t> </a:t>
            </a:r>
            <a:r>
              <a:rPr lang="es-ES" dirty="0" err="1"/>
              <a:t>Face</a:t>
            </a:r>
            <a:r>
              <a:rPr lang="es-ES" dirty="0"/>
              <a:t>. El argumento que se pasa a este método es la identificación o nombre del modelo pre-entrenado que se desea cargar.</a:t>
            </a:r>
          </a:p>
          <a:p>
            <a:endParaRPr lang="es-ES" dirty="0"/>
          </a:p>
          <a:p>
            <a:r>
              <a:rPr lang="es-ES" dirty="0"/>
              <a:t>3. `"</a:t>
            </a:r>
            <a:r>
              <a:rPr lang="es-ES" dirty="0" err="1"/>
              <a:t>distilbert</a:t>
            </a:r>
            <a:r>
              <a:rPr lang="es-ES" dirty="0"/>
              <a:t>-base-</a:t>
            </a:r>
            <a:r>
              <a:rPr lang="es-ES" dirty="0" err="1"/>
              <a:t>uncased</a:t>
            </a:r>
            <a:r>
              <a:rPr lang="es-ES" dirty="0"/>
              <a:t>"`: Es el identificador o nombre del modelo pre-entrenado que se desea cargar. En este caso, se está cargando el modelo base de </a:t>
            </a:r>
            <a:r>
              <a:rPr lang="es-ES" dirty="0" err="1"/>
              <a:t>DistilBERT</a:t>
            </a:r>
            <a:r>
              <a:rPr lang="es-ES" dirty="0"/>
              <a:t> en su versión sin distinción entre mayúsculas y minúsculas (`"</a:t>
            </a:r>
            <a:r>
              <a:rPr lang="es-ES" dirty="0" err="1"/>
              <a:t>uncased</a:t>
            </a:r>
            <a:r>
              <a:rPr lang="es-ES" dirty="0"/>
              <a:t>"`). Este modelo ha sido pre-entrenado en una gran cantidad de datos de texto y se puede utilizar para tareas de procesamiento del lenguaje natural, como clasificación de texto, generación de texto, entre otros.</a:t>
            </a:r>
          </a:p>
          <a:p>
            <a:endParaRPr lang="es-ES" dirty="0"/>
          </a:p>
          <a:p>
            <a:r>
              <a:rPr lang="es-ES" dirty="0"/>
              <a:t>En resumen, esta línea de código carga el modelo pre-entrenado de </a:t>
            </a:r>
            <a:r>
              <a:rPr lang="es-ES" dirty="0" err="1"/>
              <a:t>DistilBERT</a:t>
            </a:r>
            <a:r>
              <a:rPr lang="es-ES" dirty="0"/>
              <a:t> base sin distinción entre mayúsculas y minúsculas, utilizando la biblioteca `</a:t>
            </a:r>
            <a:r>
              <a:rPr lang="es-ES" dirty="0" err="1"/>
              <a:t>transformers</a:t>
            </a:r>
            <a:r>
              <a:rPr lang="es-ES" dirty="0"/>
              <a:t>` de </a:t>
            </a:r>
            <a:r>
              <a:rPr lang="es-ES" dirty="0" err="1"/>
              <a:t>Hugging</a:t>
            </a:r>
            <a:r>
              <a:rPr lang="es-ES" dirty="0"/>
              <a:t> </a:t>
            </a:r>
            <a:r>
              <a:rPr lang="es-ES" dirty="0" err="1"/>
              <a:t>Face</a:t>
            </a:r>
            <a:r>
              <a:rPr lang="es-ES" dirty="0"/>
              <a:t>. Una vez cargado, el modelo se puede utilizar para realizar diversas tareas de procesamiento del lenguaje natural.</a:t>
            </a:r>
          </a:p>
          <a:p>
            <a:endParaRPr lang="es-ES" dirty="0"/>
          </a:p>
          <a:p>
            <a:r>
              <a:rPr lang="es-ES" dirty="0" err="1"/>
              <a:t>GermanCM</a:t>
            </a:r>
            <a:r>
              <a:rPr lang="es-ES" dirty="0"/>
              <a:t>: puedes explicar con detalle la arquitectura de la celda seleccionada?</a:t>
            </a:r>
          </a:p>
          <a:p>
            <a:endParaRPr lang="es-ES" dirty="0"/>
          </a:p>
          <a:p>
            <a:r>
              <a:rPr lang="es-ES" dirty="0"/>
              <a:t>GitHub </a:t>
            </a:r>
            <a:r>
              <a:rPr lang="es-ES" dirty="0" err="1"/>
              <a:t>Copilot</a:t>
            </a:r>
            <a:r>
              <a:rPr lang="es-ES" dirty="0"/>
              <a:t>: La celda seleccionada carga el modelo pre-entrenado de </a:t>
            </a:r>
            <a:r>
              <a:rPr lang="es-ES" dirty="0" err="1"/>
              <a:t>DistilBERT</a:t>
            </a:r>
            <a:r>
              <a:rPr lang="es-ES" dirty="0"/>
              <a:t> base sin distinción entre mayúsculas y minúsculas utilizando la biblioteca `</a:t>
            </a:r>
            <a:r>
              <a:rPr lang="es-ES" dirty="0" err="1"/>
              <a:t>transformers</a:t>
            </a:r>
            <a:r>
              <a:rPr lang="es-ES" dirty="0"/>
              <a:t>` de </a:t>
            </a:r>
            <a:r>
              <a:rPr lang="es-ES" dirty="0" err="1"/>
              <a:t>Hugging</a:t>
            </a:r>
            <a:r>
              <a:rPr lang="es-ES" dirty="0"/>
              <a:t> </a:t>
            </a:r>
            <a:r>
              <a:rPr lang="es-ES" dirty="0" err="1"/>
              <a:t>Face</a:t>
            </a:r>
            <a:r>
              <a:rPr lang="es-ES" dirty="0"/>
              <a:t>. Luego, accede a la propiedad `</a:t>
            </a:r>
            <a:r>
              <a:rPr lang="es-ES" dirty="0" err="1"/>
              <a:t>transformer</a:t>
            </a:r>
            <a:r>
              <a:rPr lang="es-ES" dirty="0"/>
              <a:t>` del objeto del modelo para obtener la arquitectura subyacente del modelo </a:t>
            </a:r>
            <a:r>
              <a:rPr lang="es-ES" dirty="0" err="1"/>
              <a:t>DistilBERT</a:t>
            </a:r>
            <a:r>
              <a:rPr lang="es-ES" dirty="0"/>
              <a:t>.</a:t>
            </a:r>
          </a:p>
          <a:p>
            <a:endParaRPr lang="es-ES" dirty="0"/>
          </a:p>
          <a:p>
            <a:r>
              <a:rPr lang="es-ES" dirty="0"/>
              <a:t>La arquitectura de </a:t>
            </a:r>
            <a:r>
              <a:rPr lang="es-ES" dirty="0" err="1"/>
              <a:t>DistilBERT</a:t>
            </a:r>
            <a:r>
              <a:rPr lang="es-ES" dirty="0"/>
              <a:t> se basa en la arquitectura original de BERT, pero con algunas modificaciones para hacerlo más compacto y eficiente. Aquí hay una descripción detallada de la arquitectura de </a:t>
            </a:r>
            <a:r>
              <a:rPr lang="es-ES" dirty="0" err="1"/>
              <a:t>DistilBERT</a:t>
            </a:r>
            <a:r>
              <a:rPr lang="es-ES" dirty="0"/>
              <a:t>:</a:t>
            </a:r>
          </a:p>
          <a:p>
            <a:endParaRPr lang="es-ES" dirty="0"/>
          </a:p>
          <a:p>
            <a:r>
              <a:rPr lang="es-ES" dirty="0"/>
              <a:t>1. Capa de entrada: El texto de entrada se </a:t>
            </a:r>
            <a:r>
              <a:rPr lang="es-ES" dirty="0" err="1"/>
              <a:t>tokeniza</a:t>
            </a:r>
            <a:r>
              <a:rPr lang="es-ES" dirty="0"/>
              <a:t> y se convierte en una secuencia de tokens. Cada token se representa mediante un vector de </a:t>
            </a:r>
            <a:r>
              <a:rPr lang="es-ES" dirty="0" err="1"/>
              <a:t>embeddings</a:t>
            </a:r>
            <a:r>
              <a:rPr lang="es-ES" dirty="0"/>
              <a:t> de palabras.</a:t>
            </a:r>
          </a:p>
          <a:p>
            <a:endParaRPr lang="es-ES" dirty="0"/>
          </a:p>
          <a:p>
            <a:r>
              <a:rPr lang="es-ES" dirty="0"/>
              <a:t>2. Codificador: </a:t>
            </a:r>
            <a:r>
              <a:rPr lang="es-ES" dirty="0" err="1"/>
              <a:t>DistilBERT</a:t>
            </a:r>
            <a:r>
              <a:rPr lang="es-ES" dirty="0"/>
              <a:t> utiliza una pila de capas de codificación llamadas "</a:t>
            </a:r>
            <a:r>
              <a:rPr lang="es-ES" dirty="0" err="1"/>
              <a:t>transformer</a:t>
            </a:r>
            <a:r>
              <a:rPr lang="es-ES" dirty="0"/>
              <a:t> blocks". Cada bloque de transformación tiene dos subcapas principales: una capa de atención multi-cabeza y una capa de </a:t>
            </a:r>
            <a:r>
              <a:rPr lang="es-ES" dirty="0" err="1"/>
              <a:t>feed</a:t>
            </a:r>
            <a:r>
              <a:rPr lang="es-ES" dirty="0"/>
              <a:t>-forward.</a:t>
            </a:r>
          </a:p>
          <a:p>
            <a:endParaRPr lang="es-ES" dirty="0"/>
          </a:p>
          <a:p>
            <a:r>
              <a:rPr lang="es-ES" dirty="0"/>
              <a:t>   - Capa de atención multi-cabeza: Esta capa permite que el modelo capture las relaciones entre las palabras en el contexto. Utiliza múltiples cabezas de atención para calcular las puntuaciones de atención entre los tokens y generar representaciones contextualizadas de los tokens.</a:t>
            </a:r>
          </a:p>
          <a:p>
            <a:r>
              <a:rPr lang="es-ES" dirty="0"/>
              <a:t>   </a:t>
            </a:r>
          </a:p>
          <a:p>
            <a:r>
              <a:rPr lang="es-ES" dirty="0"/>
              <a:t>   - Capa de </a:t>
            </a:r>
            <a:r>
              <a:rPr lang="es-ES" dirty="0" err="1"/>
              <a:t>feed</a:t>
            </a:r>
            <a:r>
              <a:rPr lang="es-ES" dirty="0"/>
              <a:t>-forward: Esta capa aplica una transformación lineal seguida de una función de activación no lineal (como la función </a:t>
            </a:r>
            <a:r>
              <a:rPr lang="es-ES" dirty="0" err="1"/>
              <a:t>ReLU</a:t>
            </a:r>
            <a:r>
              <a:rPr lang="es-ES" dirty="0"/>
              <a:t>) a cada token de entrada de forma independiente. Ayuda a capturar características más complejas y no lineales en los datos.</a:t>
            </a:r>
          </a:p>
          <a:p>
            <a:r>
              <a:rPr lang="es-ES" dirty="0"/>
              <a:t>   </a:t>
            </a:r>
          </a:p>
          <a:p>
            <a:r>
              <a:rPr lang="es-ES" dirty="0"/>
              <a:t>3. Capa de salida: Después de pasar por los bloques de transformación, la salida se pasa a una capa de clasificación lineal. Esta capa mapea las representaciones de los tokens a las etiquetas de salida correspondientes en tareas específicas, como clasificación de texto o generación de texto.</a:t>
            </a:r>
          </a:p>
          <a:p>
            <a:endParaRPr lang="es-ES" dirty="0"/>
          </a:p>
          <a:p>
            <a:r>
              <a:rPr lang="es-ES" dirty="0"/>
              <a:t>En resumen, la arquitectura de </a:t>
            </a:r>
            <a:r>
              <a:rPr lang="es-ES" dirty="0" err="1"/>
              <a:t>DistilBERT</a:t>
            </a:r>
            <a:r>
              <a:rPr lang="es-ES" dirty="0"/>
              <a:t> se compone de una capa de entrada, una pila de bloques de transformación y una capa de salida. Los bloques de transformación contienen capas de atención multi-cabeza y capas de </a:t>
            </a:r>
            <a:r>
              <a:rPr lang="es-ES" dirty="0" err="1"/>
              <a:t>feed</a:t>
            </a:r>
            <a:r>
              <a:rPr lang="es-ES"/>
              <a:t>-forward para capturar las relaciones y características contextuales en los datos de entrada.</a:t>
            </a:r>
          </a:p>
          <a:p>
            <a:endParaRPr lang="es-ES"/>
          </a:p>
        </p:txBody>
      </p:sp>
    </p:spTree>
    <p:extLst>
      <p:ext uri="{BB962C8B-B14F-4D97-AF65-F5344CB8AC3E}">
        <p14:creationId xmlns:p14="http://schemas.microsoft.com/office/powerpoint/2010/main" val="2661757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id="{AEF0D898-8BE5-5CFB-F471-D805010E1264}"/>
              </a:ext>
            </a:extLst>
          </p:cNvPr>
          <p:cNvSpPr>
            <a:spLocks noGrp="1"/>
          </p:cNvSpPr>
          <p:nvPr>
            <p:ph type="sldNum" sz="quarter" idx="12"/>
          </p:nvPr>
        </p:nvSpPr>
        <p:spPr/>
        <p:txBody>
          <a:bodyPr/>
          <a:lstStyle/>
          <a:p>
            <a:fld id="{E1BF4B5F-C7C2-9E4B-90D7-6F404CF8882D}" type="slidenum">
              <a:rPr lang="es-ES" smtClean="0"/>
              <a:t>12</a:t>
            </a:fld>
            <a:endParaRPr lang="es-ES"/>
          </a:p>
        </p:txBody>
      </p:sp>
      <p:pic>
        <p:nvPicPr>
          <p:cNvPr id="6" name="Imagen 5">
            <a:extLst>
              <a:ext uri="{FF2B5EF4-FFF2-40B4-BE49-F238E27FC236}">
                <a16:creationId xmlns:a16="http://schemas.microsoft.com/office/drawing/2014/main" id="{4668B91A-7FF5-16A5-1228-CE46AC411C50}"/>
              </a:ext>
            </a:extLst>
          </p:cNvPr>
          <p:cNvPicPr>
            <a:picLocks noChangeAspect="1"/>
          </p:cNvPicPr>
          <p:nvPr/>
        </p:nvPicPr>
        <p:blipFill>
          <a:blip r:embed="rId2"/>
          <a:stretch>
            <a:fillRect/>
          </a:stretch>
        </p:blipFill>
        <p:spPr>
          <a:xfrm>
            <a:off x="3893128" y="3206800"/>
            <a:ext cx="2355619" cy="3149550"/>
          </a:xfrm>
          <a:prstGeom prst="rect">
            <a:avLst/>
          </a:prstGeom>
        </p:spPr>
      </p:pic>
      <p:pic>
        <p:nvPicPr>
          <p:cNvPr id="7" name="Imagen 6">
            <a:extLst>
              <a:ext uri="{FF2B5EF4-FFF2-40B4-BE49-F238E27FC236}">
                <a16:creationId xmlns:a16="http://schemas.microsoft.com/office/drawing/2014/main" id="{9CDA20BF-5876-845D-3128-3CA1CFE3A316}"/>
              </a:ext>
            </a:extLst>
          </p:cNvPr>
          <p:cNvPicPr>
            <a:picLocks noChangeAspect="1"/>
          </p:cNvPicPr>
          <p:nvPr/>
        </p:nvPicPr>
        <p:blipFill>
          <a:blip r:embed="rId3"/>
          <a:stretch>
            <a:fillRect/>
          </a:stretch>
        </p:blipFill>
        <p:spPr>
          <a:xfrm>
            <a:off x="6262255" y="2753507"/>
            <a:ext cx="3651366" cy="3602843"/>
          </a:xfrm>
          <a:prstGeom prst="rect">
            <a:avLst/>
          </a:prstGeom>
        </p:spPr>
      </p:pic>
    </p:spTree>
    <p:extLst>
      <p:ext uri="{BB962C8B-B14F-4D97-AF65-F5344CB8AC3E}">
        <p14:creationId xmlns:p14="http://schemas.microsoft.com/office/powerpoint/2010/main" val="2297291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id="{CD934C94-1295-9720-A4C4-D6F085238A89}"/>
              </a:ext>
            </a:extLst>
          </p:cNvPr>
          <p:cNvSpPr>
            <a:spLocks noGrp="1"/>
          </p:cNvSpPr>
          <p:nvPr>
            <p:ph type="sldNum" sz="quarter" idx="12"/>
          </p:nvPr>
        </p:nvSpPr>
        <p:spPr/>
        <p:txBody>
          <a:bodyPr/>
          <a:lstStyle/>
          <a:p>
            <a:fld id="{E1BF4B5F-C7C2-9E4B-90D7-6F404CF8882D}" type="slidenum">
              <a:rPr lang="es-ES" smtClean="0"/>
              <a:t>13</a:t>
            </a:fld>
            <a:endParaRPr lang="es-ES"/>
          </a:p>
        </p:txBody>
      </p:sp>
    </p:spTree>
    <p:extLst>
      <p:ext uri="{BB962C8B-B14F-4D97-AF65-F5344CB8AC3E}">
        <p14:creationId xmlns:p14="http://schemas.microsoft.com/office/powerpoint/2010/main" val="3633654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id="{CD934C94-1295-9720-A4C4-D6F085238A89}"/>
              </a:ext>
            </a:extLst>
          </p:cNvPr>
          <p:cNvSpPr>
            <a:spLocks noGrp="1"/>
          </p:cNvSpPr>
          <p:nvPr>
            <p:ph type="sldNum" sz="quarter" idx="12"/>
          </p:nvPr>
        </p:nvSpPr>
        <p:spPr/>
        <p:txBody>
          <a:bodyPr/>
          <a:lstStyle/>
          <a:p>
            <a:fld id="{E1BF4B5F-C7C2-9E4B-90D7-6F404CF8882D}" type="slidenum">
              <a:rPr lang="es-ES" smtClean="0"/>
              <a:t>14</a:t>
            </a:fld>
            <a:endParaRPr lang="es-ES"/>
          </a:p>
        </p:txBody>
      </p:sp>
    </p:spTree>
    <p:extLst>
      <p:ext uri="{BB962C8B-B14F-4D97-AF65-F5344CB8AC3E}">
        <p14:creationId xmlns:p14="http://schemas.microsoft.com/office/powerpoint/2010/main" val="432197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id="{CD934C94-1295-9720-A4C4-D6F085238A89}"/>
              </a:ext>
            </a:extLst>
          </p:cNvPr>
          <p:cNvSpPr>
            <a:spLocks noGrp="1"/>
          </p:cNvSpPr>
          <p:nvPr>
            <p:ph type="sldNum" sz="quarter" idx="12"/>
          </p:nvPr>
        </p:nvSpPr>
        <p:spPr/>
        <p:txBody>
          <a:bodyPr/>
          <a:lstStyle/>
          <a:p>
            <a:fld id="{E1BF4B5F-C7C2-9E4B-90D7-6F404CF8882D}" type="slidenum">
              <a:rPr lang="es-ES" smtClean="0"/>
              <a:t>15</a:t>
            </a:fld>
            <a:endParaRPr lang="es-ES"/>
          </a:p>
        </p:txBody>
      </p:sp>
    </p:spTree>
    <p:extLst>
      <p:ext uri="{BB962C8B-B14F-4D97-AF65-F5344CB8AC3E}">
        <p14:creationId xmlns:p14="http://schemas.microsoft.com/office/powerpoint/2010/main" val="3153991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id="{CD934C94-1295-9720-A4C4-D6F085238A89}"/>
              </a:ext>
            </a:extLst>
          </p:cNvPr>
          <p:cNvSpPr>
            <a:spLocks noGrp="1"/>
          </p:cNvSpPr>
          <p:nvPr>
            <p:ph type="sldNum" sz="quarter" idx="12"/>
          </p:nvPr>
        </p:nvSpPr>
        <p:spPr/>
        <p:txBody>
          <a:bodyPr/>
          <a:lstStyle/>
          <a:p>
            <a:fld id="{E1BF4B5F-C7C2-9E4B-90D7-6F404CF8882D}" type="slidenum">
              <a:rPr lang="es-ES" smtClean="0"/>
              <a:t>16</a:t>
            </a:fld>
            <a:endParaRPr lang="es-ES"/>
          </a:p>
        </p:txBody>
      </p:sp>
    </p:spTree>
    <p:extLst>
      <p:ext uri="{BB962C8B-B14F-4D97-AF65-F5344CB8AC3E}">
        <p14:creationId xmlns:p14="http://schemas.microsoft.com/office/powerpoint/2010/main" val="3703038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ítulo 9">
            <a:extLst>
              <a:ext uri="{FF2B5EF4-FFF2-40B4-BE49-F238E27FC236}">
                <a16:creationId xmlns:a16="http://schemas.microsoft.com/office/drawing/2014/main" id="{812EDA46-3171-A1DC-8D0B-A8188221E2FD}"/>
              </a:ext>
            </a:extLst>
          </p:cNvPr>
          <p:cNvSpPr>
            <a:spLocks noGrp="1"/>
          </p:cNvSpPr>
          <p:nvPr>
            <p:ph type="title"/>
          </p:nvPr>
        </p:nvSpPr>
        <p:spPr>
          <a:xfrm>
            <a:off x="337313" y="818145"/>
            <a:ext cx="4832802" cy="1057656"/>
          </a:xfrm>
        </p:spPr>
        <p:txBody>
          <a:bodyPr vert="horz" lIns="91440" tIns="45720" rIns="91440" bIns="45720" rtlCol="0" anchor="ctr">
            <a:normAutofit/>
          </a:bodyPr>
          <a:lstStyle/>
          <a:p>
            <a:r>
              <a:rPr lang="en-US" sz="3400" dirty="0"/>
              <a:t>1. </a:t>
            </a:r>
            <a:r>
              <a:rPr lang="en-US" sz="3400" dirty="0" err="1"/>
              <a:t>Procesado</a:t>
            </a:r>
            <a:r>
              <a:rPr lang="en-US" sz="3400" dirty="0"/>
              <a:t> al </a:t>
            </a:r>
            <a:r>
              <a:rPr lang="en-US" sz="3400" dirty="0" err="1"/>
              <a:t>texto</a:t>
            </a:r>
            <a:r>
              <a:rPr lang="en-US" sz="3400" dirty="0"/>
              <a:t> de entrada</a:t>
            </a:r>
          </a:p>
        </p:txBody>
      </p:sp>
      <p:sp>
        <p:nvSpPr>
          <p:cNvPr id="23" name="Rectangle 22">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uadroTexto 10">
            <a:extLst>
              <a:ext uri="{FF2B5EF4-FFF2-40B4-BE49-F238E27FC236}">
                <a16:creationId xmlns:a16="http://schemas.microsoft.com/office/drawing/2014/main" id="{A44145E1-F5DE-EAEE-ACBA-C823CF346914}"/>
              </a:ext>
            </a:extLst>
          </p:cNvPr>
          <p:cNvSpPr txBox="1"/>
          <p:nvPr/>
        </p:nvSpPr>
        <p:spPr>
          <a:xfrm>
            <a:off x="438912" y="2512611"/>
            <a:ext cx="5098288" cy="366435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dirty="0"/>
              <a:t>¿</a:t>
            </a:r>
            <a:r>
              <a:rPr lang="en-US" dirty="0" err="1"/>
              <a:t>Cómo</a:t>
            </a:r>
            <a:r>
              <a:rPr lang="en-US" dirty="0"/>
              <a:t> </a:t>
            </a:r>
            <a:r>
              <a:rPr lang="en-US" dirty="0" err="1"/>
              <a:t>necesita</a:t>
            </a:r>
            <a:r>
              <a:rPr lang="en-US" dirty="0"/>
              <a:t> ser </a:t>
            </a:r>
            <a:r>
              <a:rPr lang="en-US" dirty="0" err="1"/>
              <a:t>procesado</a:t>
            </a:r>
            <a:r>
              <a:rPr lang="en-US" dirty="0"/>
              <a:t> </a:t>
            </a:r>
            <a:r>
              <a:rPr lang="en-US" dirty="0" err="1"/>
              <a:t>el</a:t>
            </a:r>
            <a:r>
              <a:rPr lang="en-US" dirty="0"/>
              <a:t> </a:t>
            </a:r>
            <a:r>
              <a:rPr lang="en-US" dirty="0" err="1"/>
              <a:t>texto</a:t>
            </a:r>
            <a:r>
              <a:rPr lang="en-US" dirty="0"/>
              <a:t> de entrada a un </a:t>
            </a:r>
            <a:r>
              <a:rPr lang="en-US" dirty="0" err="1"/>
              <a:t>modelo</a:t>
            </a:r>
            <a:r>
              <a:rPr lang="en-US" dirty="0"/>
              <a:t> de </a:t>
            </a:r>
            <a:r>
              <a:rPr lang="en-US" dirty="0" err="1"/>
              <a:t>lenguaje</a:t>
            </a:r>
            <a:r>
              <a:rPr lang="en-US" dirty="0"/>
              <a:t> natural?</a:t>
            </a:r>
          </a:p>
        </p:txBody>
      </p:sp>
      <p:pic>
        <p:nvPicPr>
          <p:cNvPr id="9" name="Imagen 8" descr="Diagrama&#10;&#10;Descripción generada automáticamente">
            <a:extLst>
              <a:ext uri="{FF2B5EF4-FFF2-40B4-BE49-F238E27FC236}">
                <a16:creationId xmlns:a16="http://schemas.microsoft.com/office/drawing/2014/main" id="{1B3564C0-C83F-90CF-9C90-4274ED1402C2}"/>
              </a:ext>
            </a:extLst>
          </p:cNvPr>
          <p:cNvPicPr>
            <a:picLocks noChangeAspect="1"/>
          </p:cNvPicPr>
          <p:nvPr/>
        </p:nvPicPr>
        <p:blipFill>
          <a:blip r:embed="rId2"/>
          <a:stretch>
            <a:fillRect/>
          </a:stretch>
        </p:blipFill>
        <p:spPr>
          <a:xfrm>
            <a:off x="1713867" y="3433762"/>
            <a:ext cx="2695193" cy="2743200"/>
          </a:xfrm>
          <a:prstGeom prst="rect">
            <a:avLst/>
          </a:prstGeom>
        </p:spPr>
      </p:pic>
      <p:pic>
        <p:nvPicPr>
          <p:cNvPr id="12" name="Imagen 11" descr="Texto, Carta&#10;&#10;Descripción generada automáticamente">
            <a:extLst>
              <a:ext uri="{FF2B5EF4-FFF2-40B4-BE49-F238E27FC236}">
                <a16:creationId xmlns:a16="http://schemas.microsoft.com/office/drawing/2014/main" id="{248AABC7-0A14-A7A1-F139-F8F876E2AAA9}"/>
              </a:ext>
            </a:extLst>
          </p:cNvPr>
          <p:cNvPicPr>
            <a:picLocks noChangeAspect="1"/>
          </p:cNvPicPr>
          <p:nvPr/>
        </p:nvPicPr>
        <p:blipFill>
          <a:blip r:embed="rId3"/>
          <a:stretch>
            <a:fillRect/>
          </a:stretch>
        </p:blipFill>
        <p:spPr>
          <a:xfrm>
            <a:off x="6576141" y="533703"/>
            <a:ext cx="5135719" cy="2285394"/>
          </a:xfrm>
          <a:prstGeom prst="rect">
            <a:avLst/>
          </a:prstGeom>
        </p:spPr>
      </p:pic>
      <p:sp>
        <p:nvSpPr>
          <p:cNvPr id="8" name="Marcador de número de diapositiva 7">
            <a:extLst>
              <a:ext uri="{FF2B5EF4-FFF2-40B4-BE49-F238E27FC236}">
                <a16:creationId xmlns:a16="http://schemas.microsoft.com/office/drawing/2014/main" id="{6ED48FEE-4386-C715-C2BC-69BECE5E07BE}"/>
              </a:ext>
            </a:extLst>
          </p:cNvPr>
          <p:cNvSpPr>
            <a:spLocks noGrp="1"/>
          </p:cNvSpPr>
          <p:nvPr>
            <p:ph type="sldNum" sz="quarter" idx="12"/>
          </p:nvPr>
        </p:nvSpPr>
        <p:spPr>
          <a:xfrm>
            <a:off x="10326623" y="6356350"/>
            <a:ext cx="1426464" cy="365125"/>
          </a:xfrm>
        </p:spPr>
        <p:txBody>
          <a:bodyPr vert="horz" lIns="91440" tIns="45720" rIns="91440" bIns="45720" rtlCol="0" anchor="ctr">
            <a:normAutofit/>
          </a:bodyPr>
          <a:lstStyle/>
          <a:p>
            <a:pPr>
              <a:spcAft>
                <a:spcPts val="600"/>
              </a:spcAft>
            </a:pPr>
            <a:fld id="{E1BF4B5F-C7C2-9E4B-90D7-6F404CF8882D}" type="slidenum">
              <a:rPr lang="en-US">
                <a:solidFill>
                  <a:schemeClr val="tx1">
                    <a:lumMod val="50000"/>
                    <a:lumOff val="50000"/>
                  </a:schemeClr>
                </a:solidFill>
              </a:rPr>
              <a:pPr>
                <a:spcAft>
                  <a:spcPts val="600"/>
                </a:spcAft>
              </a:pPr>
              <a:t>2</a:t>
            </a:fld>
            <a:endParaRPr lang="en-US">
              <a:solidFill>
                <a:schemeClr val="tx1">
                  <a:lumMod val="50000"/>
                  <a:lumOff val="50000"/>
                </a:schemeClr>
              </a:solidFill>
            </a:endParaRPr>
          </a:p>
        </p:txBody>
      </p:sp>
      <p:pic>
        <p:nvPicPr>
          <p:cNvPr id="13" name="Imagen 12">
            <a:extLst>
              <a:ext uri="{FF2B5EF4-FFF2-40B4-BE49-F238E27FC236}">
                <a16:creationId xmlns:a16="http://schemas.microsoft.com/office/drawing/2014/main" id="{6D73A51D-D310-7171-60B2-E66B07BBF101}"/>
              </a:ext>
            </a:extLst>
          </p:cNvPr>
          <p:cNvPicPr>
            <a:picLocks noChangeAspect="1"/>
          </p:cNvPicPr>
          <p:nvPr/>
        </p:nvPicPr>
        <p:blipFill>
          <a:blip r:embed="rId4"/>
          <a:stretch>
            <a:fillRect/>
          </a:stretch>
        </p:blipFill>
        <p:spPr>
          <a:xfrm>
            <a:off x="7098641" y="2973186"/>
            <a:ext cx="4090719" cy="3664351"/>
          </a:xfrm>
          <a:prstGeom prst="rect">
            <a:avLst/>
          </a:prstGeom>
        </p:spPr>
      </p:pic>
    </p:spTree>
    <p:extLst>
      <p:ext uri="{BB962C8B-B14F-4D97-AF65-F5344CB8AC3E}">
        <p14:creationId xmlns:p14="http://schemas.microsoft.com/office/powerpoint/2010/main" val="2717049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3">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Freeform: Shape 25">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Freeform: Shape 27">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9">
            <a:extLst>
              <a:ext uri="{FF2B5EF4-FFF2-40B4-BE49-F238E27FC236}">
                <a16:creationId xmlns:a16="http://schemas.microsoft.com/office/drawing/2014/main" id="{133D6570-B24D-9DB4-E835-95DD10F14348}"/>
              </a:ext>
            </a:extLst>
          </p:cNvPr>
          <p:cNvSpPr>
            <a:spLocks noGrp="1"/>
          </p:cNvSpPr>
          <p:nvPr>
            <p:ph type="title"/>
          </p:nvPr>
        </p:nvSpPr>
        <p:spPr>
          <a:xfrm>
            <a:off x="438912" y="859536"/>
            <a:ext cx="4837176" cy="1243584"/>
          </a:xfrm>
        </p:spPr>
        <p:txBody>
          <a:bodyPr vert="horz" lIns="91440" tIns="45720" rIns="91440" bIns="45720" rtlCol="0" anchor="ctr">
            <a:normAutofit/>
          </a:bodyPr>
          <a:lstStyle/>
          <a:p>
            <a:r>
              <a:rPr lang="en-US" sz="3400" dirty="0"/>
              <a:t>1. </a:t>
            </a:r>
            <a:r>
              <a:rPr lang="en-US" sz="3400" dirty="0" err="1"/>
              <a:t>Procesado</a:t>
            </a:r>
            <a:r>
              <a:rPr lang="en-US" sz="3400" dirty="0"/>
              <a:t> al </a:t>
            </a:r>
            <a:r>
              <a:rPr lang="en-US" sz="3400" dirty="0" err="1"/>
              <a:t>texto</a:t>
            </a:r>
            <a:r>
              <a:rPr lang="en-US" sz="3400" dirty="0"/>
              <a:t> de entrada</a:t>
            </a:r>
          </a:p>
        </p:txBody>
      </p:sp>
      <p:sp>
        <p:nvSpPr>
          <p:cNvPr id="36" name="Rectangle 29">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uadroTexto 5">
            <a:extLst>
              <a:ext uri="{FF2B5EF4-FFF2-40B4-BE49-F238E27FC236}">
                <a16:creationId xmlns:a16="http://schemas.microsoft.com/office/drawing/2014/main" id="{C5BA950E-A4B1-8F0B-F8E5-F2944C5017CE}"/>
              </a:ext>
            </a:extLst>
          </p:cNvPr>
          <p:cNvSpPr txBox="1"/>
          <p:nvPr/>
        </p:nvSpPr>
        <p:spPr>
          <a:xfrm>
            <a:off x="438912" y="2514600"/>
            <a:ext cx="4837176" cy="366674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t>Código </a:t>
            </a:r>
            <a:r>
              <a:rPr lang="en-US" i="1"/>
              <a:t>from scratch </a:t>
            </a:r>
            <a:r>
              <a:rPr lang="en-US"/>
              <a:t>del vectorizador de </a:t>
            </a:r>
          </a:p>
          <a:p>
            <a:pPr indent="-228600">
              <a:lnSpc>
                <a:spcPct val="90000"/>
              </a:lnSpc>
              <a:spcAft>
                <a:spcPts val="600"/>
              </a:spcAft>
              <a:buFont typeface="Arial" panose="020B0604020202020204" pitchFamily="34" charset="0"/>
              <a:buChar char="•"/>
            </a:pPr>
            <a:r>
              <a:rPr lang="en-US"/>
              <a:t>Keras (</a:t>
            </a:r>
            <a:r>
              <a:rPr lang="en-US" b="1" i="1" u="sng"/>
              <a:t>TextVectorization</a:t>
            </a:r>
            <a:r>
              <a:rPr lang="en-US"/>
              <a:t>)</a:t>
            </a:r>
          </a:p>
        </p:txBody>
      </p:sp>
      <p:pic>
        <p:nvPicPr>
          <p:cNvPr id="3" name="Imagen 2" descr="Texto&#10;&#10;Descripción generada automáticamente con confianza baja">
            <a:extLst>
              <a:ext uri="{FF2B5EF4-FFF2-40B4-BE49-F238E27FC236}">
                <a16:creationId xmlns:a16="http://schemas.microsoft.com/office/drawing/2014/main" id="{7E46D30A-1C9F-D201-882D-009AF1C93D87}"/>
              </a:ext>
            </a:extLst>
          </p:cNvPr>
          <p:cNvPicPr>
            <a:picLocks noChangeAspect="1"/>
          </p:cNvPicPr>
          <p:nvPr/>
        </p:nvPicPr>
        <p:blipFill>
          <a:blip r:embed="rId2"/>
          <a:stretch>
            <a:fillRect/>
          </a:stretch>
        </p:blipFill>
        <p:spPr>
          <a:xfrm>
            <a:off x="6210300" y="200340"/>
            <a:ext cx="3763530" cy="3368360"/>
          </a:xfrm>
          <a:prstGeom prst="rect">
            <a:avLst/>
          </a:prstGeom>
        </p:spPr>
      </p:pic>
      <p:pic>
        <p:nvPicPr>
          <p:cNvPr id="4" name="Imagen 3" descr="Interfaz de usuario gráfica, Texto, Aplicación, Correo electrónico&#10;&#10;Descripción generada automáticamente">
            <a:extLst>
              <a:ext uri="{FF2B5EF4-FFF2-40B4-BE49-F238E27FC236}">
                <a16:creationId xmlns:a16="http://schemas.microsoft.com/office/drawing/2014/main" id="{92FBD883-2CC2-4737-6EEB-00ACBACDF361}"/>
              </a:ext>
            </a:extLst>
          </p:cNvPr>
          <p:cNvPicPr>
            <a:picLocks noChangeAspect="1"/>
          </p:cNvPicPr>
          <p:nvPr/>
        </p:nvPicPr>
        <p:blipFill>
          <a:blip r:embed="rId3"/>
          <a:stretch>
            <a:fillRect/>
          </a:stretch>
        </p:blipFill>
        <p:spPr>
          <a:xfrm>
            <a:off x="6638544" y="3649472"/>
            <a:ext cx="2873756" cy="1609303"/>
          </a:xfrm>
          <a:prstGeom prst="rect">
            <a:avLst/>
          </a:prstGeom>
        </p:spPr>
      </p:pic>
      <p:pic>
        <p:nvPicPr>
          <p:cNvPr id="7" name="Imagen 6" descr="Texto&#10;&#10;Descripción generada automáticamente">
            <a:extLst>
              <a:ext uri="{FF2B5EF4-FFF2-40B4-BE49-F238E27FC236}">
                <a16:creationId xmlns:a16="http://schemas.microsoft.com/office/drawing/2014/main" id="{A8A22C3E-8936-CAE5-FDCB-7E993014204C}"/>
              </a:ext>
            </a:extLst>
          </p:cNvPr>
          <p:cNvPicPr>
            <a:picLocks noChangeAspect="1"/>
          </p:cNvPicPr>
          <p:nvPr/>
        </p:nvPicPr>
        <p:blipFill>
          <a:blip r:embed="rId4"/>
          <a:stretch>
            <a:fillRect/>
          </a:stretch>
        </p:blipFill>
        <p:spPr>
          <a:xfrm>
            <a:off x="6210300" y="5527743"/>
            <a:ext cx="5228807" cy="653601"/>
          </a:xfrm>
          <a:prstGeom prst="rect">
            <a:avLst/>
          </a:prstGeom>
        </p:spPr>
      </p:pic>
      <p:sp>
        <p:nvSpPr>
          <p:cNvPr id="8" name="Marcador de número de diapositiva 7">
            <a:extLst>
              <a:ext uri="{FF2B5EF4-FFF2-40B4-BE49-F238E27FC236}">
                <a16:creationId xmlns:a16="http://schemas.microsoft.com/office/drawing/2014/main" id="{6ED48FEE-4386-C715-C2BC-69BECE5E07BE}"/>
              </a:ext>
            </a:extLst>
          </p:cNvPr>
          <p:cNvSpPr>
            <a:spLocks noGrp="1"/>
          </p:cNvSpPr>
          <p:nvPr>
            <p:ph type="sldNum" sz="quarter" idx="12"/>
          </p:nvPr>
        </p:nvSpPr>
        <p:spPr>
          <a:xfrm>
            <a:off x="10331160" y="6356350"/>
            <a:ext cx="1463040" cy="365125"/>
          </a:xfrm>
        </p:spPr>
        <p:txBody>
          <a:bodyPr vert="horz" lIns="91440" tIns="45720" rIns="91440" bIns="45720" rtlCol="0" anchor="ctr">
            <a:normAutofit/>
          </a:bodyPr>
          <a:lstStyle/>
          <a:p>
            <a:pPr>
              <a:spcAft>
                <a:spcPts val="600"/>
              </a:spcAft>
            </a:pPr>
            <a:fld id="{E1BF4B5F-C7C2-9E4B-90D7-6F404CF8882D}" type="slidenum">
              <a:rPr lang="en-US" smtClean="0">
                <a:solidFill>
                  <a:schemeClr val="tx1">
                    <a:lumMod val="50000"/>
                    <a:lumOff val="50000"/>
                  </a:schemeClr>
                </a:solidFill>
              </a:rPr>
              <a:pPr>
                <a:spcAft>
                  <a:spcPts val="600"/>
                </a:spcAft>
              </a:pPr>
              <a:t>3</a:t>
            </a:fld>
            <a:endParaRPr lang="en-US">
              <a:solidFill>
                <a:schemeClr val="tx1">
                  <a:lumMod val="50000"/>
                  <a:lumOff val="50000"/>
                </a:schemeClr>
              </a:solidFill>
            </a:endParaRPr>
          </a:p>
        </p:txBody>
      </p:sp>
      <mc:AlternateContent xmlns:mc="http://schemas.openxmlformats.org/markup-compatibility/2006" xmlns:p14="http://schemas.microsoft.com/office/powerpoint/2010/main">
        <mc:Choice Requires="p14">
          <p:contentPart p14:bwMode="auto" r:id="rId5">
            <p14:nvContentPartPr>
              <p14:cNvPr id="10" name="Entrada de lápiz 9">
                <a:extLst>
                  <a:ext uri="{FF2B5EF4-FFF2-40B4-BE49-F238E27FC236}">
                    <a16:creationId xmlns:a16="http://schemas.microsoft.com/office/drawing/2014/main" id="{DCDEED36-C801-0859-6F4C-E4259CF15550}"/>
                  </a:ext>
                </a:extLst>
              </p14:cNvPr>
              <p14:cNvContentPartPr/>
              <p14:nvPr/>
            </p14:nvContentPartPr>
            <p14:xfrm>
              <a:off x="6051300" y="5321540"/>
              <a:ext cx="5659560" cy="1122480"/>
            </p14:xfrm>
          </p:contentPart>
        </mc:Choice>
        <mc:Fallback xmlns="">
          <p:pic>
            <p:nvPicPr>
              <p:cNvPr id="10" name="Entrada de lápiz 9">
                <a:extLst>
                  <a:ext uri="{FF2B5EF4-FFF2-40B4-BE49-F238E27FC236}">
                    <a16:creationId xmlns:a16="http://schemas.microsoft.com/office/drawing/2014/main" id="{DCDEED36-C801-0859-6F4C-E4259CF15550}"/>
                  </a:ext>
                </a:extLst>
              </p:cNvPr>
              <p:cNvPicPr/>
              <p:nvPr/>
            </p:nvPicPr>
            <p:blipFill>
              <a:blip r:embed="rId6"/>
              <a:stretch>
                <a:fillRect/>
              </a:stretch>
            </p:blipFill>
            <p:spPr>
              <a:xfrm>
                <a:off x="5997300" y="5213540"/>
                <a:ext cx="5767200" cy="1338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Entrada de lápiz 10">
                <a:extLst>
                  <a:ext uri="{FF2B5EF4-FFF2-40B4-BE49-F238E27FC236}">
                    <a16:creationId xmlns:a16="http://schemas.microsoft.com/office/drawing/2014/main" id="{9C193610-2B65-C061-C840-5EE85D7B8C22}"/>
                  </a:ext>
                </a:extLst>
              </p14:cNvPr>
              <p14:cNvContentPartPr/>
              <p14:nvPr/>
            </p14:nvContentPartPr>
            <p14:xfrm>
              <a:off x="6739260" y="-1353220"/>
              <a:ext cx="360" cy="360"/>
            </p14:xfrm>
          </p:contentPart>
        </mc:Choice>
        <mc:Fallback xmlns="">
          <p:pic>
            <p:nvPicPr>
              <p:cNvPr id="11" name="Entrada de lápiz 10">
                <a:extLst>
                  <a:ext uri="{FF2B5EF4-FFF2-40B4-BE49-F238E27FC236}">
                    <a16:creationId xmlns:a16="http://schemas.microsoft.com/office/drawing/2014/main" id="{9C193610-2B65-C061-C840-5EE85D7B8C22}"/>
                  </a:ext>
                </a:extLst>
              </p:cNvPr>
              <p:cNvPicPr/>
              <p:nvPr/>
            </p:nvPicPr>
            <p:blipFill>
              <a:blip r:embed="rId8"/>
              <a:stretch>
                <a:fillRect/>
              </a:stretch>
            </p:blipFill>
            <p:spPr>
              <a:xfrm>
                <a:off x="6685260" y="-1460860"/>
                <a:ext cx="108000" cy="216000"/>
              </a:xfrm>
              <a:prstGeom prst="rect">
                <a:avLst/>
              </a:prstGeom>
            </p:spPr>
          </p:pic>
        </mc:Fallback>
      </mc:AlternateContent>
    </p:spTree>
    <p:extLst>
      <p:ext uri="{BB962C8B-B14F-4D97-AF65-F5344CB8AC3E}">
        <p14:creationId xmlns:p14="http://schemas.microsoft.com/office/powerpoint/2010/main" val="2153362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número de diapositiva 7">
            <a:extLst>
              <a:ext uri="{FF2B5EF4-FFF2-40B4-BE49-F238E27FC236}">
                <a16:creationId xmlns:a16="http://schemas.microsoft.com/office/drawing/2014/main" id="{6ED48FEE-4386-C715-C2BC-69BECE5E07BE}"/>
              </a:ext>
            </a:extLst>
          </p:cNvPr>
          <p:cNvSpPr>
            <a:spLocks noGrp="1"/>
          </p:cNvSpPr>
          <p:nvPr>
            <p:ph type="sldNum" sz="quarter" idx="12"/>
          </p:nvPr>
        </p:nvSpPr>
        <p:spPr/>
        <p:txBody>
          <a:bodyPr/>
          <a:lstStyle/>
          <a:p>
            <a:fld id="{E1BF4B5F-C7C2-9E4B-90D7-6F404CF8882D}" type="slidenum">
              <a:rPr lang="es-ES" smtClean="0"/>
              <a:t>4</a:t>
            </a:fld>
            <a:endParaRPr lang="es-ES"/>
          </a:p>
        </p:txBody>
      </p:sp>
      <p:pic>
        <p:nvPicPr>
          <p:cNvPr id="4" name="Imagen 3">
            <a:extLst>
              <a:ext uri="{FF2B5EF4-FFF2-40B4-BE49-F238E27FC236}">
                <a16:creationId xmlns:a16="http://schemas.microsoft.com/office/drawing/2014/main" id="{BCB756ED-36F2-3193-B407-2BCEA15FDF3F}"/>
              </a:ext>
            </a:extLst>
          </p:cNvPr>
          <p:cNvPicPr>
            <a:picLocks noChangeAspect="1"/>
          </p:cNvPicPr>
          <p:nvPr/>
        </p:nvPicPr>
        <p:blipFill>
          <a:blip r:embed="rId2"/>
          <a:stretch>
            <a:fillRect/>
          </a:stretch>
        </p:blipFill>
        <p:spPr>
          <a:xfrm>
            <a:off x="678044" y="1345977"/>
            <a:ext cx="5340144" cy="5289042"/>
          </a:xfrm>
          <a:prstGeom prst="rect">
            <a:avLst/>
          </a:prstGeom>
        </p:spPr>
      </p:pic>
      <p:pic>
        <p:nvPicPr>
          <p:cNvPr id="5" name="Imagen 4">
            <a:extLst>
              <a:ext uri="{FF2B5EF4-FFF2-40B4-BE49-F238E27FC236}">
                <a16:creationId xmlns:a16="http://schemas.microsoft.com/office/drawing/2014/main" id="{2DB000FD-2605-B984-DFD1-299B6410DC58}"/>
              </a:ext>
            </a:extLst>
          </p:cNvPr>
          <p:cNvPicPr>
            <a:picLocks noChangeAspect="1"/>
          </p:cNvPicPr>
          <p:nvPr/>
        </p:nvPicPr>
        <p:blipFill>
          <a:blip r:embed="rId3"/>
          <a:stretch>
            <a:fillRect/>
          </a:stretch>
        </p:blipFill>
        <p:spPr>
          <a:xfrm>
            <a:off x="6319731" y="1345977"/>
            <a:ext cx="5205520" cy="3081718"/>
          </a:xfrm>
          <a:prstGeom prst="rect">
            <a:avLst/>
          </a:prstGeom>
        </p:spPr>
      </p:pic>
      <p:sp>
        <p:nvSpPr>
          <p:cNvPr id="10" name="Título 9">
            <a:extLst>
              <a:ext uri="{FF2B5EF4-FFF2-40B4-BE49-F238E27FC236}">
                <a16:creationId xmlns:a16="http://schemas.microsoft.com/office/drawing/2014/main" id="{0E8E7979-E2DC-C7A6-F178-B0A713840B37}"/>
              </a:ext>
            </a:extLst>
          </p:cNvPr>
          <p:cNvSpPr>
            <a:spLocks noGrp="1"/>
          </p:cNvSpPr>
          <p:nvPr>
            <p:ph type="title"/>
          </p:nvPr>
        </p:nvSpPr>
        <p:spPr>
          <a:xfrm>
            <a:off x="553212" y="222981"/>
            <a:ext cx="4837176" cy="1243584"/>
          </a:xfrm>
        </p:spPr>
        <p:txBody>
          <a:bodyPr vert="horz" lIns="91440" tIns="45720" rIns="91440" bIns="45720" rtlCol="0" anchor="ctr">
            <a:normAutofit/>
          </a:bodyPr>
          <a:lstStyle/>
          <a:p>
            <a:r>
              <a:rPr lang="en-US" sz="3400" dirty="0"/>
              <a:t>1. </a:t>
            </a:r>
            <a:r>
              <a:rPr lang="en-US" sz="3400" dirty="0" err="1"/>
              <a:t>Procesado</a:t>
            </a:r>
            <a:r>
              <a:rPr lang="en-US" sz="3400" dirty="0"/>
              <a:t> al </a:t>
            </a:r>
            <a:r>
              <a:rPr lang="en-US" sz="3400" dirty="0" err="1"/>
              <a:t>texto</a:t>
            </a:r>
            <a:r>
              <a:rPr lang="en-US" sz="3400" dirty="0"/>
              <a:t> de entrada</a:t>
            </a:r>
          </a:p>
        </p:txBody>
      </p:sp>
    </p:spTree>
    <p:extLst>
      <p:ext uri="{BB962C8B-B14F-4D97-AF65-F5344CB8AC3E}">
        <p14:creationId xmlns:p14="http://schemas.microsoft.com/office/powerpoint/2010/main" val="2972433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número de diapositiva 7">
            <a:extLst>
              <a:ext uri="{FF2B5EF4-FFF2-40B4-BE49-F238E27FC236}">
                <a16:creationId xmlns:a16="http://schemas.microsoft.com/office/drawing/2014/main" id="{6ED48FEE-4386-C715-C2BC-69BECE5E07BE}"/>
              </a:ext>
            </a:extLst>
          </p:cNvPr>
          <p:cNvSpPr>
            <a:spLocks noGrp="1"/>
          </p:cNvSpPr>
          <p:nvPr>
            <p:ph type="sldNum" sz="quarter" idx="12"/>
          </p:nvPr>
        </p:nvSpPr>
        <p:spPr/>
        <p:txBody>
          <a:bodyPr/>
          <a:lstStyle/>
          <a:p>
            <a:fld id="{E1BF4B5F-C7C2-9E4B-90D7-6F404CF8882D}" type="slidenum">
              <a:rPr lang="es-ES" smtClean="0"/>
              <a:t>5</a:t>
            </a:fld>
            <a:endParaRPr lang="es-ES"/>
          </a:p>
        </p:txBody>
      </p:sp>
      <p:pic>
        <p:nvPicPr>
          <p:cNvPr id="2" name="Imagen 1">
            <a:extLst>
              <a:ext uri="{FF2B5EF4-FFF2-40B4-BE49-F238E27FC236}">
                <a16:creationId xmlns:a16="http://schemas.microsoft.com/office/drawing/2014/main" id="{AE746A8B-66BD-980A-2BC8-0EDFA87828A4}"/>
              </a:ext>
            </a:extLst>
          </p:cNvPr>
          <p:cNvPicPr>
            <a:picLocks noChangeAspect="1"/>
          </p:cNvPicPr>
          <p:nvPr/>
        </p:nvPicPr>
        <p:blipFill>
          <a:blip r:embed="rId2"/>
          <a:stretch>
            <a:fillRect/>
          </a:stretch>
        </p:blipFill>
        <p:spPr>
          <a:xfrm>
            <a:off x="2705100" y="1458610"/>
            <a:ext cx="7772400" cy="1617784"/>
          </a:xfrm>
          <a:prstGeom prst="rect">
            <a:avLst/>
          </a:prstGeom>
        </p:spPr>
      </p:pic>
      <p:pic>
        <p:nvPicPr>
          <p:cNvPr id="3" name="Imagen 2">
            <a:extLst>
              <a:ext uri="{FF2B5EF4-FFF2-40B4-BE49-F238E27FC236}">
                <a16:creationId xmlns:a16="http://schemas.microsoft.com/office/drawing/2014/main" id="{CF22C3FB-7394-B03C-A439-58F83245B9E6}"/>
              </a:ext>
            </a:extLst>
          </p:cNvPr>
          <p:cNvPicPr>
            <a:picLocks noChangeAspect="1"/>
          </p:cNvPicPr>
          <p:nvPr/>
        </p:nvPicPr>
        <p:blipFill>
          <a:blip r:embed="rId3"/>
          <a:stretch>
            <a:fillRect/>
          </a:stretch>
        </p:blipFill>
        <p:spPr>
          <a:xfrm>
            <a:off x="2705100" y="3081003"/>
            <a:ext cx="7772400" cy="1090246"/>
          </a:xfrm>
          <a:prstGeom prst="rect">
            <a:avLst/>
          </a:prstGeom>
        </p:spPr>
      </p:pic>
      <p:sp>
        <p:nvSpPr>
          <p:cNvPr id="4" name="Título 9">
            <a:extLst>
              <a:ext uri="{FF2B5EF4-FFF2-40B4-BE49-F238E27FC236}">
                <a16:creationId xmlns:a16="http://schemas.microsoft.com/office/drawing/2014/main" id="{1177F146-3D3E-D068-42E5-7D975AB785FE}"/>
              </a:ext>
            </a:extLst>
          </p:cNvPr>
          <p:cNvSpPr>
            <a:spLocks noGrp="1"/>
          </p:cNvSpPr>
          <p:nvPr>
            <p:ph type="title"/>
          </p:nvPr>
        </p:nvSpPr>
        <p:spPr>
          <a:xfrm>
            <a:off x="553212" y="222981"/>
            <a:ext cx="4837176" cy="1243584"/>
          </a:xfrm>
        </p:spPr>
        <p:txBody>
          <a:bodyPr vert="horz" lIns="91440" tIns="45720" rIns="91440" bIns="45720" rtlCol="0" anchor="ctr">
            <a:normAutofit/>
          </a:bodyPr>
          <a:lstStyle/>
          <a:p>
            <a:r>
              <a:rPr lang="en-US" sz="3400" dirty="0"/>
              <a:t>1. </a:t>
            </a:r>
            <a:r>
              <a:rPr lang="en-US" sz="3400" dirty="0" err="1"/>
              <a:t>Procesado</a:t>
            </a:r>
            <a:r>
              <a:rPr lang="en-US" sz="3400" dirty="0"/>
              <a:t> al </a:t>
            </a:r>
            <a:r>
              <a:rPr lang="en-US" sz="3400" dirty="0" err="1"/>
              <a:t>texto</a:t>
            </a:r>
            <a:r>
              <a:rPr lang="en-US" sz="3400" dirty="0"/>
              <a:t> de entrada</a:t>
            </a:r>
          </a:p>
        </p:txBody>
      </p:sp>
    </p:spTree>
    <p:extLst>
      <p:ext uri="{BB962C8B-B14F-4D97-AF65-F5344CB8AC3E}">
        <p14:creationId xmlns:p14="http://schemas.microsoft.com/office/powerpoint/2010/main" val="3001274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2">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9">
            <a:extLst>
              <a:ext uri="{FF2B5EF4-FFF2-40B4-BE49-F238E27FC236}">
                <a16:creationId xmlns:a16="http://schemas.microsoft.com/office/drawing/2014/main" id="{C5506C1A-5958-610C-5ED0-67A907D4E6CD}"/>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dirty="0"/>
              <a:t>2</a:t>
            </a:r>
            <a:r>
              <a:rPr lang="en-US" kern="1200" dirty="0">
                <a:solidFill>
                  <a:schemeClr val="tx1"/>
                </a:solidFill>
                <a:latin typeface="+mj-lt"/>
                <a:ea typeface="+mj-ea"/>
                <a:cs typeface="+mj-cs"/>
              </a:rPr>
              <a:t>. Embeddings de las palabras y </a:t>
            </a:r>
            <a:r>
              <a:rPr lang="en-US" kern="1200" dirty="0" err="1">
                <a:solidFill>
                  <a:schemeClr val="tx1"/>
                </a:solidFill>
                <a:latin typeface="+mj-lt"/>
                <a:ea typeface="+mj-ea"/>
                <a:cs typeface="+mj-cs"/>
              </a:rPr>
              <a:t>codificación</a:t>
            </a:r>
            <a:r>
              <a:rPr lang="en-US" kern="1200" dirty="0">
                <a:solidFill>
                  <a:schemeClr val="tx1"/>
                </a:solidFill>
                <a:latin typeface="+mj-lt"/>
                <a:ea typeface="+mj-ea"/>
                <a:cs typeface="+mj-cs"/>
              </a:rPr>
              <a:t> de la </a:t>
            </a:r>
            <a:r>
              <a:rPr lang="en-US" kern="1200" dirty="0" err="1">
                <a:solidFill>
                  <a:schemeClr val="tx1"/>
                </a:solidFill>
                <a:latin typeface="+mj-lt"/>
                <a:ea typeface="+mj-ea"/>
                <a:cs typeface="+mj-cs"/>
              </a:rPr>
              <a:t>posición</a:t>
            </a:r>
            <a:endParaRPr lang="en-US" kern="1200" dirty="0">
              <a:solidFill>
                <a:schemeClr val="tx1"/>
              </a:solidFill>
              <a:latin typeface="+mj-lt"/>
              <a:ea typeface="+mj-ea"/>
              <a:cs typeface="+mj-cs"/>
            </a:endParaRPr>
          </a:p>
        </p:txBody>
      </p:sp>
      <p:pic>
        <p:nvPicPr>
          <p:cNvPr id="3" name="Imagen 2">
            <a:extLst>
              <a:ext uri="{FF2B5EF4-FFF2-40B4-BE49-F238E27FC236}">
                <a16:creationId xmlns:a16="http://schemas.microsoft.com/office/drawing/2014/main" id="{C1C0A7E7-3D55-3A28-3903-EEB2C4F1E4C4}"/>
              </a:ext>
            </a:extLst>
          </p:cNvPr>
          <p:cNvPicPr>
            <a:picLocks noChangeAspect="1"/>
          </p:cNvPicPr>
          <p:nvPr/>
        </p:nvPicPr>
        <p:blipFill>
          <a:blip r:embed="rId2"/>
          <a:stretch>
            <a:fillRect/>
          </a:stretch>
        </p:blipFill>
        <p:spPr>
          <a:xfrm>
            <a:off x="6216392" y="1538701"/>
            <a:ext cx="5137408" cy="4880537"/>
          </a:xfrm>
          <a:prstGeom prst="rect">
            <a:avLst/>
          </a:prstGeom>
        </p:spPr>
      </p:pic>
      <p:sp>
        <p:nvSpPr>
          <p:cNvPr id="8" name="Marcador de número de diapositiva 7">
            <a:extLst>
              <a:ext uri="{FF2B5EF4-FFF2-40B4-BE49-F238E27FC236}">
                <a16:creationId xmlns:a16="http://schemas.microsoft.com/office/drawing/2014/main" id="{6ED48FEE-4386-C715-C2BC-69BECE5E07B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E1BF4B5F-C7C2-9E4B-90D7-6F404CF8882D}" type="slidenum">
              <a:rPr lang="en-US" sz="1000"/>
              <a:pPr>
                <a:spcAft>
                  <a:spcPts val="600"/>
                </a:spcAft>
              </a:pPr>
              <a:t>6</a:t>
            </a:fld>
            <a:endParaRPr lang="en-US" sz="1000"/>
          </a:p>
        </p:txBody>
      </p:sp>
      <p:pic>
        <p:nvPicPr>
          <p:cNvPr id="4" name="Imagen 3">
            <a:extLst>
              <a:ext uri="{FF2B5EF4-FFF2-40B4-BE49-F238E27FC236}">
                <a16:creationId xmlns:a16="http://schemas.microsoft.com/office/drawing/2014/main" id="{118C9036-9B6E-1332-76D9-F1269F97A5C9}"/>
              </a:ext>
            </a:extLst>
          </p:cNvPr>
          <p:cNvPicPr>
            <a:picLocks noChangeAspect="1"/>
          </p:cNvPicPr>
          <p:nvPr/>
        </p:nvPicPr>
        <p:blipFill>
          <a:blip r:embed="rId3"/>
          <a:stretch>
            <a:fillRect/>
          </a:stretch>
        </p:blipFill>
        <p:spPr>
          <a:xfrm>
            <a:off x="5098839" y="74196"/>
            <a:ext cx="6996775" cy="1251568"/>
          </a:xfrm>
          <a:prstGeom prst="rect">
            <a:avLst/>
          </a:prstGeom>
        </p:spPr>
      </p:pic>
    </p:spTree>
    <p:extLst>
      <p:ext uri="{BB962C8B-B14F-4D97-AF65-F5344CB8AC3E}">
        <p14:creationId xmlns:p14="http://schemas.microsoft.com/office/powerpoint/2010/main" val="1110858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número de diapositiva 7">
            <a:extLst>
              <a:ext uri="{FF2B5EF4-FFF2-40B4-BE49-F238E27FC236}">
                <a16:creationId xmlns:a16="http://schemas.microsoft.com/office/drawing/2014/main" id="{6ED48FEE-4386-C715-C2BC-69BECE5E07BE}"/>
              </a:ext>
            </a:extLst>
          </p:cNvPr>
          <p:cNvSpPr>
            <a:spLocks noGrp="1"/>
          </p:cNvSpPr>
          <p:nvPr>
            <p:ph type="sldNum" sz="quarter" idx="12"/>
          </p:nvPr>
        </p:nvSpPr>
        <p:spPr/>
        <p:txBody>
          <a:bodyPr/>
          <a:lstStyle/>
          <a:p>
            <a:fld id="{E1BF4B5F-C7C2-9E4B-90D7-6F404CF8882D}" type="slidenum">
              <a:rPr lang="es-ES" smtClean="0"/>
              <a:t>7</a:t>
            </a:fld>
            <a:endParaRPr lang="es-ES"/>
          </a:p>
        </p:txBody>
      </p:sp>
      <p:sp>
        <p:nvSpPr>
          <p:cNvPr id="5" name="Título 9">
            <a:extLst>
              <a:ext uri="{FF2B5EF4-FFF2-40B4-BE49-F238E27FC236}">
                <a16:creationId xmlns:a16="http://schemas.microsoft.com/office/drawing/2014/main" id="{5AA5537E-3009-A142-07B9-5CC7900EF61D}"/>
              </a:ext>
            </a:extLst>
          </p:cNvPr>
          <p:cNvSpPr txBox="1">
            <a:spLocks/>
          </p:cNvSpPr>
          <p:nvPr/>
        </p:nvSpPr>
        <p:spPr>
          <a:xfrm>
            <a:off x="327094" y="186551"/>
            <a:ext cx="3616913" cy="27951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400" dirty="0"/>
              <a:t>2. Embeddings de las palabras y </a:t>
            </a:r>
            <a:r>
              <a:rPr lang="en-US" sz="3400" dirty="0" err="1"/>
              <a:t>codificación</a:t>
            </a:r>
            <a:r>
              <a:rPr lang="en-US" sz="3400" dirty="0"/>
              <a:t> de la </a:t>
            </a:r>
            <a:r>
              <a:rPr lang="en-US" sz="3400" dirty="0" err="1"/>
              <a:t>posición</a:t>
            </a:r>
            <a:endParaRPr lang="en-US" sz="3400" dirty="0"/>
          </a:p>
        </p:txBody>
      </p:sp>
      <p:pic>
        <p:nvPicPr>
          <p:cNvPr id="6" name="Imagen 5">
            <a:extLst>
              <a:ext uri="{FF2B5EF4-FFF2-40B4-BE49-F238E27FC236}">
                <a16:creationId xmlns:a16="http://schemas.microsoft.com/office/drawing/2014/main" id="{535AA3DF-A5C6-E343-DB7C-2547FF2A5A04}"/>
              </a:ext>
            </a:extLst>
          </p:cNvPr>
          <p:cNvPicPr>
            <a:picLocks noChangeAspect="1"/>
          </p:cNvPicPr>
          <p:nvPr/>
        </p:nvPicPr>
        <p:blipFill>
          <a:blip r:embed="rId2"/>
          <a:stretch>
            <a:fillRect/>
          </a:stretch>
        </p:blipFill>
        <p:spPr>
          <a:xfrm>
            <a:off x="4390321" y="372060"/>
            <a:ext cx="7115879" cy="1847190"/>
          </a:xfrm>
          <a:prstGeom prst="rect">
            <a:avLst/>
          </a:prstGeom>
        </p:spPr>
      </p:pic>
      <p:pic>
        <p:nvPicPr>
          <p:cNvPr id="7" name="Imagen 6">
            <a:extLst>
              <a:ext uri="{FF2B5EF4-FFF2-40B4-BE49-F238E27FC236}">
                <a16:creationId xmlns:a16="http://schemas.microsoft.com/office/drawing/2014/main" id="{361E9E5D-72E5-DADE-5174-A32489219B64}"/>
              </a:ext>
            </a:extLst>
          </p:cNvPr>
          <p:cNvPicPr>
            <a:picLocks noChangeAspect="1"/>
          </p:cNvPicPr>
          <p:nvPr/>
        </p:nvPicPr>
        <p:blipFill>
          <a:blip r:embed="rId3"/>
          <a:stretch>
            <a:fillRect/>
          </a:stretch>
        </p:blipFill>
        <p:spPr>
          <a:xfrm>
            <a:off x="5316758" y="2219250"/>
            <a:ext cx="4262671" cy="4359350"/>
          </a:xfrm>
          <a:prstGeom prst="rect">
            <a:avLst/>
          </a:prstGeom>
        </p:spPr>
      </p:pic>
      <p:sp>
        <p:nvSpPr>
          <p:cNvPr id="10" name="CuadroTexto 9">
            <a:extLst>
              <a:ext uri="{FF2B5EF4-FFF2-40B4-BE49-F238E27FC236}">
                <a16:creationId xmlns:a16="http://schemas.microsoft.com/office/drawing/2014/main" id="{EC20F86D-B840-7ED0-297A-655A82FEE0B4}"/>
              </a:ext>
            </a:extLst>
          </p:cNvPr>
          <p:cNvSpPr txBox="1"/>
          <p:nvPr/>
        </p:nvSpPr>
        <p:spPr>
          <a:xfrm>
            <a:off x="532151" y="3876290"/>
            <a:ext cx="4671220" cy="1754326"/>
          </a:xfrm>
          <a:prstGeom prst="rect">
            <a:avLst/>
          </a:prstGeom>
          <a:noFill/>
        </p:spPr>
        <p:txBody>
          <a:bodyPr wrap="square">
            <a:spAutoFit/>
          </a:bodyPr>
          <a:lstStyle/>
          <a:p>
            <a:r>
              <a:rPr lang="es-ES" b="0" i="0" u="none" strike="noStrike" dirty="0" err="1">
                <a:effectLst/>
                <a:latin typeface="-apple-system"/>
              </a:rPr>
              <a:t>By</a:t>
            </a:r>
            <a:r>
              <a:rPr lang="es-ES" b="0" i="0" u="none" strike="noStrike" dirty="0">
                <a:effectLst/>
                <a:latin typeface="-apple-system"/>
              </a:rPr>
              <a:t> </a:t>
            </a:r>
            <a:r>
              <a:rPr lang="es-ES" b="0" i="0" u="none" strike="noStrike" dirty="0" err="1">
                <a:effectLst/>
                <a:latin typeface="-apple-system"/>
              </a:rPr>
              <a:t>visualizing</a:t>
            </a:r>
            <a:r>
              <a:rPr lang="es-ES" b="0" i="0" u="none" strike="noStrike" dirty="0">
                <a:effectLst/>
                <a:latin typeface="-apple-system"/>
              </a:rPr>
              <a:t> </a:t>
            </a:r>
            <a:r>
              <a:rPr lang="es-ES" b="0" i="0" u="none" strike="noStrike" dirty="0" err="1">
                <a:effectLst/>
                <a:latin typeface="-apple-system"/>
              </a:rPr>
              <a:t>the</a:t>
            </a:r>
            <a:r>
              <a:rPr lang="es-ES" b="0" i="0" u="none" strike="noStrike" dirty="0">
                <a:effectLst/>
                <a:latin typeface="-apple-system"/>
              </a:rPr>
              <a:t> </a:t>
            </a:r>
            <a:r>
              <a:rPr lang="es-ES" b="0" i="0" u="none" strike="noStrike" dirty="0" err="1">
                <a:effectLst/>
                <a:latin typeface="-apple-system"/>
              </a:rPr>
              <a:t>positional</a:t>
            </a:r>
            <a:r>
              <a:rPr lang="es-ES" b="0" i="0" u="none" strike="noStrike" dirty="0">
                <a:effectLst/>
                <a:latin typeface="-apple-system"/>
              </a:rPr>
              <a:t> </a:t>
            </a:r>
            <a:r>
              <a:rPr lang="es-ES" b="0" i="0" u="none" strike="noStrike" dirty="0" err="1">
                <a:effectLst/>
                <a:latin typeface="-apple-system"/>
              </a:rPr>
              <a:t>encodings</a:t>
            </a:r>
            <a:r>
              <a:rPr lang="es-ES" b="0" i="0" u="none" strike="noStrike" dirty="0">
                <a:effectLst/>
                <a:latin typeface="-apple-system"/>
              </a:rPr>
              <a:t> in a </a:t>
            </a:r>
            <a:r>
              <a:rPr lang="es-ES" b="0" i="0" u="none" strike="noStrike" dirty="0" err="1">
                <a:effectLst/>
                <a:latin typeface="-apple-system"/>
              </a:rPr>
              <a:t>heatmap</a:t>
            </a:r>
            <a:r>
              <a:rPr lang="es-ES" b="0" i="0" u="none" strike="noStrike" dirty="0">
                <a:effectLst/>
                <a:latin typeface="-apple-system"/>
              </a:rPr>
              <a:t>, </a:t>
            </a:r>
            <a:r>
              <a:rPr lang="es-ES" b="0" i="0" u="none" strike="noStrike" dirty="0" err="1">
                <a:effectLst/>
                <a:latin typeface="-apple-system"/>
              </a:rPr>
              <a:t>we</a:t>
            </a:r>
            <a:r>
              <a:rPr lang="es-ES" b="0" i="0" u="none" strike="noStrike" dirty="0">
                <a:effectLst/>
                <a:latin typeface="-apple-system"/>
              </a:rPr>
              <a:t> can </a:t>
            </a:r>
            <a:r>
              <a:rPr lang="es-ES" b="0" i="0" u="none" strike="noStrike" dirty="0" err="1">
                <a:effectLst/>
                <a:latin typeface="-apple-system"/>
              </a:rPr>
              <a:t>see</a:t>
            </a:r>
            <a:r>
              <a:rPr lang="es-ES" b="0" i="0" u="none" strike="noStrike" dirty="0">
                <a:effectLst/>
                <a:latin typeface="-apple-system"/>
              </a:rPr>
              <a:t> </a:t>
            </a:r>
            <a:r>
              <a:rPr lang="es-ES" b="0" i="0" u="none" strike="noStrike" dirty="0" err="1">
                <a:effectLst/>
                <a:latin typeface="-apple-system"/>
              </a:rPr>
              <a:t>how</a:t>
            </a:r>
            <a:r>
              <a:rPr lang="es-ES" b="0" i="0" u="none" strike="noStrike" dirty="0">
                <a:effectLst/>
                <a:latin typeface="-apple-system"/>
              </a:rPr>
              <a:t> </a:t>
            </a:r>
            <a:r>
              <a:rPr lang="es-ES" b="0" i="0" u="none" strike="noStrike" dirty="0" err="1">
                <a:effectLst/>
                <a:latin typeface="-apple-system"/>
              </a:rPr>
              <a:t>these</a:t>
            </a:r>
            <a:r>
              <a:rPr lang="es-ES" b="0" i="0" u="none" strike="noStrike" dirty="0">
                <a:effectLst/>
                <a:latin typeface="-apple-system"/>
              </a:rPr>
              <a:t> </a:t>
            </a:r>
            <a:r>
              <a:rPr lang="es-ES" b="0" i="0" u="none" strike="noStrike" dirty="0" err="1">
                <a:effectLst/>
                <a:latin typeface="-apple-system"/>
              </a:rPr>
              <a:t>values</a:t>
            </a:r>
            <a:r>
              <a:rPr lang="es-ES" b="0" i="0" u="none" strike="noStrike" dirty="0">
                <a:effectLst/>
                <a:latin typeface="-apple-system"/>
              </a:rPr>
              <a:t> </a:t>
            </a:r>
            <a:r>
              <a:rPr lang="es-ES" b="0" i="0" u="none" strike="noStrike" dirty="0" err="1">
                <a:effectLst/>
                <a:latin typeface="-apple-system"/>
              </a:rPr>
              <a:t>change</a:t>
            </a:r>
            <a:r>
              <a:rPr lang="es-ES" b="0" i="0" u="none" strike="noStrike" dirty="0">
                <a:effectLst/>
                <a:latin typeface="-apple-system"/>
              </a:rPr>
              <a:t> </a:t>
            </a:r>
            <a:r>
              <a:rPr lang="es-ES" b="0" i="0" u="none" strike="noStrike" dirty="0" err="1">
                <a:effectLst/>
                <a:latin typeface="-apple-system"/>
              </a:rPr>
              <a:t>across</a:t>
            </a:r>
            <a:r>
              <a:rPr lang="es-ES" b="0" i="0" u="none" strike="noStrike" dirty="0">
                <a:effectLst/>
                <a:latin typeface="-apple-system"/>
              </a:rPr>
              <a:t> positions and </a:t>
            </a:r>
            <a:r>
              <a:rPr lang="es-ES" b="0" i="0" u="none" strike="noStrike" dirty="0" err="1">
                <a:effectLst/>
                <a:latin typeface="-apple-system"/>
              </a:rPr>
              <a:t>dimensions</a:t>
            </a:r>
            <a:r>
              <a:rPr lang="es-ES" b="0" i="0" u="none" strike="noStrike" dirty="0">
                <a:effectLst/>
                <a:latin typeface="-apple-system"/>
              </a:rPr>
              <a:t>, and </a:t>
            </a:r>
            <a:r>
              <a:rPr lang="es-ES" b="0" i="0" u="none" strike="noStrike" dirty="0" err="1">
                <a:effectLst/>
                <a:latin typeface="-apple-system"/>
              </a:rPr>
              <a:t>get</a:t>
            </a:r>
            <a:r>
              <a:rPr lang="es-ES" b="0" i="0" u="none" strike="noStrike" dirty="0">
                <a:effectLst/>
                <a:latin typeface="-apple-system"/>
              </a:rPr>
              <a:t> </a:t>
            </a:r>
            <a:r>
              <a:rPr lang="es-ES" b="0" i="0" u="none" strike="noStrike" dirty="0" err="1">
                <a:effectLst/>
                <a:latin typeface="-apple-system"/>
              </a:rPr>
              <a:t>an</a:t>
            </a:r>
            <a:r>
              <a:rPr lang="es-ES" b="0" i="0" u="none" strike="noStrike" dirty="0">
                <a:effectLst/>
                <a:latin typeface="-apple-system"/>
              </a:rPr>
              <a:t> </a:t>
            </a:r>
            <a:r>
              <a:rPr lang="es-ES" b="0" i="0" u="none" strike="noStrike" dirty="0" err="1">
                <a:effectLst/>
                <a:latin typeface="-apple-system"/>
              </a:rPr>
              <a:t>intuition</a:t>
            </a:r>
            <a:r>
              <a:rPr lang="es-ES" b="0" i="0" u="none" strike="noStrike" dirty="0">
                <a:effectLst/>
                <a:latin typeface="-apple-system"/>
              </a:rPr>
              <a:t> </a:t>
            </a:r>
            <a:r>
              <a:rPr lang="es-ES" b="0" i="0" u="none" strike="noStrike" dirty="0" err="1">
                <a:effectLst/>
                <a:latin typeface="-apple-system"/>
              </a:rPr>
              <a:t>for</a:t>
            </a:r>
            <a:r>
              <a:rPr lang="es-ES" b="0" i="0" u="none" strike="noStrike" dirty="0">
                <a:effectLst/>
                <a:latin typeface="-apple-system"/>
              </a:rPr>
              <a:t> </a:t>
            </a:r>
            <a:r>
              <a:rPr lang="es-ES" b="0" i="0" u="none" strike="noStrike" dirty="0" err="1">
                <a:effectLst/>
                <a:latin typeface="-apple-system"/>
              </a:rPr>
              <a:t>how</a:t>
            </a:r>
            <a:r>
              <a:rPr lang="es-ES" b="0" i="0" u="none" strike="noStrike" dirty="0">
                <a:effectLst/>
                <a:latin typeface="-apple-system"/>
              </a:rPr>
              <a:t> </a:t>
            </a:r>
            <a:r>
              <a:rPr lang="es-ES" b="0" i="0" u="none" strike="noStrike" dirty="0" err="1">
                <a:effectLst/>
                <a:latin typeface="-apple-system"/>
              </a:rPr>
              <a:t>the</a:t>
            </a:r>
            <a:r>
              <a:rPr lang="es-ES" b="0" i="0" u="none" strike="noStrike" dirty="0">
                <a:effectLst/>
                <a:latin typeface="-apple-system"/>
              </a:rPr>
              <a:t> </a:t>
            </a:r>
            <a:r>
              <a:rPr lang="es-ES" b="0" i="0" u="none" strike="noStrike" dirty="0" err="1">
                <a:effectLst/>
                <a:latin typeface="-apple-system"/>
              </a:rPr>
              <a:t>Transformer</a:t>
            </a:r>
            <a:r>
              <a:rPr lang="es-ES" b="0" i="0" u="none" strike="noStrike" dirty="0">
                <a:effectLst/>
                <a:latin typeface="-apple-system"/>
              </a:rPr>
              <a:t> </a:t>
            </a:r>
            <a:r>
              <a:rPr lang="es-ES" b="0" i="0" u="none" strike="noStrike" dirty="0" err="1">
                <a:effectLst/>
                <a:latin typeface="-apple-system"/>
              </a:rPr>
              <a:t>model</a:t>
            </a:r>
            <a:r>
              <a:rPr lang="es-ES" b="0" i="0" u="none" strike="noStrike" dirty="0">
                <a:effectLst/>
                <a:latin typeface="-apple-system"/>
              </a:rPr>
              <a:t> </a:t>
            </a:r>
            <a:r>
              <a:rPr lang="es-ES" b="0" i="0" u="none" strike="noStrike" dirty="0" err="1">
                <a:effectLst/>
                <a:latin typeface="-apple-system"/>
              </a:rPr>
              <a:t>might</a:t>
            </a:r>
            <a:r>
              <a:rPr lang="es-ES" b="0" i="0" u="none" strike="noStrike" dirty="0">
                <a:effectLst/>
                <a:latin typeface="-apple-system"/>
              </a:rPr>
              <a:t> use </a:t>
            </a:r>
            <a:r>
              <a:rPr lang="es-ES" b="0" i="0" u="none" strike="noStrike" dirty="0" err="1">
                <a:effectLst/>
                <a:latin typeface="-apple-system"/>
              </a:rPr>
              <a:t>these</a:t>
            </a:r>
            <a:r>
              <a:rPr lang="es-ES" b="0" i="0" u="none" strike="noStrike" dirty="0">
                <a:effectLst/>
                <a:latin typeface="-apple-system"/>
              </a:rPr>
              <a:t> </a:t>
            </a:r>
            <a:r>
              <a:rPr lang="es-ES" b="0" i="0" u="none" strike="noStrike" dirty="0" err="1">
                <a:effectLst/>
                <a:latin typeface="-apple-system"/>
              </a:rPr>
              <a:t>values</a:t>
            </a:r>
            <a:r>
              <a:rPr lang="es-ES" b="0" i="0" u="none" strike="noStrike" dirty="0">
                <a:effectLst/>
                <a:latin typeface="-apple-system"/>
              </a:rPr>
              <a:t> </a:t>
            </a:r>
            <a:r>
              <a:rPr lang="es-ES" b="0" i="0" u="none" strike="noStrike" dirty="0" err="1">
                <a:effectLst/>
                <a:latin typeface="-apple-system"/>
              </a:rPr>
              <a:t>to</a:t>
            </a:r>
            <a:r>
              <a:rPr lang="es-ES" b="0" i="0" u="none" strike="noStrike" dirty="0">
                <a:effectLst/>
                <a:latin typeface="-apple-system"/>
              </a:rPr>
              <a:t> </a:t>
            </a:r>
            <a:r>
              <a:rPr lang="es-ES" b="0" i="0" u="none" strike="noStrike" dirty="0" err="1">
                <a:effectLst/>
                <a:latin typeface="-apple-system"/>
              </a:rPr>
              <a:t>understand</a:t>
            </a:r>
            <a:r>
              <a:rPr lang="es-ES" b="0" i="0" u="none" strike="noStrike" dirty="0">
                <a:effectLst/>
                <a:latin typeface="-apple-system"/>
              </a:rPr>
              <a:t> </a:t>
            </a:r>
            <a:r>
              <a:rPr lang="es-ES" b="0" i="0" u="none" strike="noStrike" dirty="0" err="1">
                <a:effectLst/>
                <a:latin typeface="-apple-system"/>
              </a:rPr>
              <a:t>the</a:t>
            </a:r>
            <a:r>
              <a:rPr lang="es-ES" b="0" i="0" u="none" strike="noStrike" dirty="0">
                <a:effectLst/>
                <a:latin typeface="-apple-system"/>
              </a:rPr>
              <a:t> </a:t>
            </a:r>
            <a:r>
              <a:rPr lang="es-ES" b="0" i="0" u="none" strike="noStrike" dirty="0" err="1">
                <a:effectLst/>
                <a:latin typeface="-apple-system"/>
              </a:rPr>
              <a:t>order</a:t>
            </a:r>
            <a:r>
              <a:rPr lang="es-ES" b="0" i="0" u="none" strike="noStrike" dirty="0">
                <a:effectLst/>
                <a:latin typeface="-apple-system"/>
              </a:rPr>
              <a:t> </a:t>
            </a:r>
            <a:r>
              <a:rPr lang="es-ES" b="0" i="0" u="none" strike="noStrike" dirty="0" err="1">
                <a:effectLst/>
                <a:latin typeface="-apple-system"/>
              </a:rPr>
              <a:t>of</a:t>
            </a:r>
            <a:r>
              <a:rPr lang="es-ES" b="0" i="0" u="none" strike="noStrike" dirty="0">
                <a:effectLst/>
                <a:latin typeface="-apple-system"/>
              </a:rPr>
              <a:t> </a:t>
            </a:r>
            <a:r>
              <a:rPr lang="es-ES" b="0" i="0" u="none" strike="noStrike" dirty="0" err="1">
                <a:effectLst/>
                <a:latin typeface="-apple-system"/>
              </a:rPr>
              <a:t>words</a:t>
            </a:r>
            <a:r>
              <a:rPr lang="es-ES" b="0" i="0" u="none" strike="noStrike" dirty="0">
                <a:effectLst/>
                <a:latin typeface="-apple-system"/>
              </a:rPr>
              <a:t> in </a:t>
            </a:r>
            <a:r>
              <a:rPr lang="es-ES" b="0" i="0" u="none" strike="noStrike" dirty="0" err="1">
                <a:effectLst/>
                <a:latin typeface="-apple-system"/>
              </a:rPr>
              <a:t>the</a:t>
            </a:r>
            <a:r>
              <a:rPr lang="es-ES" b="0" i="0" u="none" strike="noStrike" dirty="0">
                <a:effectLst/>
                <a:latin typeface="-apple-system"/>
              </a:rPr>
              <a:t> </a:t>
            </a:r>
            <a:r>
              <a:rPr lang="es-ES" b="0" i="0" u="none" strike="noStrike" dirty="0" err="1">
                <a:effectLst/>
                <a:latin typeface="-apple-system"/>
              </a:rPr>
              <a:t>sequence</a:t>
            </a:r>
            <a:r>
              <a:rPr lang="es-ES" b="0" i="0" u="none" strike="noStrike" dirty="0">
                <a:effectLst/>
                <a:latin typeface="-apple-system"/>
              </a:rPr>
              <a:t>.</a:t>
            </a:r>
            <a:endParaRPr lang="es-ES" dirty="0"/>
          </a:p>
        </p:txBody>
      </p:sp>
      <p:pic>
        <p:nvPicPr>
          <p:cNvPr id="11" name="Imagen 10">
            <a:extLst>
              <a:ext uri="{FF2B5EF4-FFF2-40B4-BE49-F238E27FC236}">
                <a16:creationId xmlns:a16="http://schemas.microsoft.com/office/drawing/2014/main" id="{DA4F645D-CAB2-8FCE-FBDB-0B84623FFB80}"/>
              </a:ext>
            </a:extLst>
          </p:cNvPr>
          <p:cNvPicPr>
            <a:picLocks noChangeAspect="1"/>
          </p:cNvPicPr>
          <p:nvPr/>
        </p:nvPicPr>
        <p:blipFill>
          <a:blip r:embed="rId4"/>
          <a:stretch>
            <a:fillRect/>
          </a:stretch>
        </p:blipFill>
        <p:spPr>
          <a:xfrm>
            <a:off x="9671688" y="2833141"/>
            <a:ext cx="2283429" cy="1043149"/>
          </a:xfrm>
          <a:prstGeom prst="rect">
            <a:avLst/>
          </a:prstGeom>
        </p:spPr>
      </p:pic>
    </p:spTree>
    <p:extLst>
      <p:ext uri="{BB962C8B-B14F-4D97-AF65-F5344CB8AC3E}">
        <p14:creationId xmlns:p14="http://schemas.microsoft.com/office/powerpoint/2010/main" val="1039459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9">
            <a:extLst>
              <a:ext uri="{FF2B5EF4-FFF2-40B4-BE49-F238E27FC236}">
                <a16:creationId xmlns:a16="http://schemas.microsoft.com/office/drawing/2014/main" id="{9754F3A7-FACA-EE38-A859-610958D40F15}"/>
              </a:ext>
            </a:extLst>
          </p:cNvPr>
          <p:cNvSpPr txBox="1">
            <a:spLocks/>
          </p:cNvSpPr>
          <p:nvPr/>
        </p:nvSpPr>
        <p:spPr>
          <a:xfrm>
            <a:off x="638881" y="457200"/>
            <a:ext cx="5625353" cy="102674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000" dirty="0"/>
              <a:t>2. Embeddings de las palabras y </a:t>
            </a:r>
            <a:r>
              <a:rPr lang="en-US" sz="3000" dirty="0" err="1"/>
              <a:t>codificación</a:t>
            </a:r>
            <a:r>
              <a:rPr lang="en-US" sz="3000" dirty="0"/>
              <a:t> de la </a:t>
            </a:r>
            <a:r>
              <a:rPr lang="en-US" sz="3000" dirty="0" err="1"/>
              <a:t>posición</a:t>
            </a:r>
            <a:endParaRPr lang="en-US" sz="3000" dirty="0"/>
          </a:p>
        </p:txBody>
      </p:sp>
      <p:sp>
        <p:nvSpPr>
          <p:cNvPr id="15"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6510DAB0-CB27-3988-0B1B-3019AEED3584}"/>
              </a:ext>
            </a:extLst>
          </p:cNvPr>
          <p:cNvPicPr>
            <a:picLocks noChangeAspect="1"/>
          </p:cNvPicPr>
          <p:nvPr/>
        </p:nvPicPr>
        <p:blipFill>
          <a:blip r:embed="rId2"/>
          <a:stretch>
            <a:fillRect/>
          </a:stretch>
        </p:blipFill>
        <p:spPr>
          <a:xfrm>
            <a:off x="1052035" y="2073076"/>
            <a:ext cx="4998725" cy="4586330"/>
          </a:xfrm>
          <a:prstGeom prst="rect">
            <a:avLst/>
          </a:prstGeom>
        </p:spPr>
      </p:pic>
      <p:pic>
        <p:nvPicPr>
          <p:cNvPr id="3" name="Imagen 2">
            <a:extLst>
              <a:ext uri="{FF2B5EF4-FFF2-40B4-BE49-F238E27FC236}">
                <a16:creationId xmlns:a16="http://schemas.microsoft.com/office/drawing/2014/main" id="{D668C31B-218D-E3FA-29E5-9EA87D34D22C}"/>
              </a:ext>
            </a:extLst>
          </p:cNvPr>
          <p:cNvPicPr>
            <a:picLocks noChangeAspect="1"/>
          </p:cNvPicPr>
          <p:nvPr/>
        </p:nvPicPr>
        <p:blipFill>
          <a:blip r:embed="rId3"/>
          <a:stretch>
            <a:fillRect/>
          </a:stretch>
        </p:blipFill>
        <p:spPr>
          <a:xfrm>
            <a:off x="6710309" y="2235712"/>
            <a:ext cx="4583125" cy="3975861"/>
          </a:xfrm>
          <a:prstGeom prst="rect">
            <a:avLst/>
          </a:prstGeom>
        </p:spPr>
      </p:pic>
      <p:sp>
        <p:nvSpPr>
          <p:cNvPr id="8" name="Marcador de número de diapositiva 7">
            <a:extLst>
              <a:ext uri="{FF2B5EF4-FFF2-40B4-BE49-F238E27FC236}">
                <a16:creationId xmlns:a16="http://schemas.microsoft.com/office/drawing/2014/main" id="{6ED48FEE-4386-C715-C2BC-69BECE5E07B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E1BF4B5F-C7C2-9E4B-90D7-6F404CF8882D}" type="slidenum">
              <a:rPr lang="en-US" smtClean="0"/>
              <a:pPr>
                <a:spcAft>
                  <a:spcPts val="600"/>
                </a:spcAft>
              </a:pPr>
              <a:t>8</a:t>
            </a:fld>
            <a:endParaRPr lang="en-US"/>
          </a:p>
        </p:txBody>
      </p:sp>
    </p:spTree>
    <p:extLst>
      <p:ext uri="{BB962C8B-B14F-4D97-AF65-F5344CB8AC3E}">
        <p14:creationId xmlns:p14="http://schemas.microsoft.com/office/powerpoint/2010/main" val="3984369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número de diapositiva 7">
            <a:extLst>
              <a:ext uri="{FF2B5EF4-FFF2-40B4-BE49-F238E27FC236}">
                <a16:creationId xmlns:a16="http://schemas.microsoft.com/office/drawing/2014/main" id="{6ED48FEE-4386-C715-C2BC-69BECE5E07BE}"/>
              </a:ext>
            </a:extLst>
          </p:cNvPr>
          <p:cNvSpPr>
            <a:spLocks noGrp="1"/>
          </p:cNvSpPr>
          <p:nvPr>
            <p:ph type="sldNum" sz="quarter" idx="12"/>
          </p:nvPr>
        </p:nvSpPr>
        <p:spPr/>
        <p:txBody>
          <a:bodyPr/>
          <a:lstStyle/>
          <a:p>
            <a:fld id="{E1BF4B5F-C7C2-9E4B-90D7-6F404CF8882D}" type="slidenum">
              <a:rPr lang="es-ES" smtClean="0"/>
              <a:t>9</a:t>
            </a:fld>
            <a:endParaRPr lang="es-ES"/>
          </a:p>
        </p:txBody>
      </p:sp>
      <p:sp>
        <p:nvSpPr>
          <p:cNvPr id="2" name="Título 9">
            <a:extLst>
              <a:ext uri="{FF2B5EF4-FFF2-40B4-BE49-F238E27FC236}">
                <a16:creationId xmlns:a16="http://schemas.microsoft.com/office/drawing/2014/main" id="{08147108-8CE1-4706-F235-4482DE82B29D}"/>
              </a:ext>
            </a:extLst>
          </p:cNvPr>
          <p:cNvSpPr txBox="1">
            <a:spLocks/>
          </p:cNvSpPr>
          <p:nvPr/>
        </p:nvSpPr>
        <p:spPr>
          <a:xfrm>
            <a:off x="327094" y="186551"/>
            <a:ext cx="3616913" cy="591283"/>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400" dirty="0"/>
              <a:t>3. Transformer architecture</a:t>
            </a:r>
          </a:p>
        </p:txBody>
      </p:sp>
      <p:pic>
        <p:nvPicPr>
          <p:cNvPr id="3" name="Imagen 2">
            <a:extLst>
              <a:ext uri="{FF2B5EF4-FFF2-40B4-BE49-F238E27FC236}">
                <a16:creationId xmlns:a16="http://schemas.microsoft.com/office/drawing/2014/main" id="{1E21E204-D8F4-7802-9086-398C137B5110}"/>
              </a:ext>
            </a:extLst>
          </p:cNvPr>
          <p:cNvPicPr>
            <a:picLocks noChangeAspect="1"/>
          </p:cNvPicPr>
          <p:nvPr/>
        </p:nvPicPr>
        <p:blipFill>
          <a:blip r:embed="rId2"/>
          <a:stretch>
            <a:fillRect/>
          </a:stretch>
        </p:blipFill>
        <p:spPr>
          <a:xfrm>
            <a:off x="5812971" y="89066"/>
            <a:ext cx="2721329" cy="3366655"/>
          </a:xfrm>
          <a:prstGeom prst="rect">
            <a:avLst/>
          </a:prstGeom>
        </p:spPr>
      </p:pic>
      <p:pic>
        <p:nvPicPr>
          <p:cNvPr id="4" name="Imagen 3">
            <a:extLst>
              <a:ext uri="{FF2B5EF4-FFF2-40B4-BE49-F238E27FC236}">
                <a16:creationId xmlns:a16="http://schemas.microsoft.com/office/drawing/2014/main" id="{64808D27-3D22-F01A-AA89-4840168E712D}"/>
              </a:ext>
            </a:extLst>
          </p:cNvPr>
          <p:cNvPicPr>
            <a:picLocks noChangeAspect="1"/>
          </p:cNvPicPr>
          <p:nvPr/>
        </p:nvPicPr>
        <p:blipFill>
          <a:blip r:embed="rId3"/>
          <a:stretch>
            <a:fillRect/>
          </a:stretch>
        </p:blipFill>
        <p:spPr>
          <a:xfrm>
            <a:off x="713020" y="1989117"/>
            <a:ext cx="3373850" cy="3918857"/>
          </a:xfrm>
          <a:prstGeom prst="rect">
            <a:avLst/>
          </a:prstGeom>
        </p:spPr>
      </p:pic>
      <p:pic>
        <p:nvPicPr>
          <p:cNvPr id="5" name="Imagen 4">
            <a:extLst>
              <a:ext uri="{FF2B5EF4-FFF2-40B4-BE49-F238E27FC236}">
                <a16:creationId xmlns:a16="http://schemas.microsoft.com/office/drawing/2014/main" id="{6006B1EE-BEF6-B5A6-60CC-2A9EF07BF46F}"/>
              </a:ext>
            </a:extLst>
          </p:cNvPr>
          <p:cNvPicPr>
            <a:picLocks noChangeAspect="1"/>
          </p:cNvPicPr>
          <p:nvPr/>
        </p:nvPicPr>
        <p:blipFill>
          <a:blip r:embed="rId4"/>
          <a:stretch>
            <a:fillRect/>
          </a:stretch>
        </p:blipFill>
        <p:spPr>
          <a:xfrm>
            <a:off x="713020" y="950026"/>
            <a:ext cx="2577433" cy="976400"/>
          </a:xfrm>
          <a:prstGeom prst="rect">
            <a:avLst/>
          </a:prstGeom>
        </p:spPr>
      </p:pic>
      <p:cxnSp>
        <p:nvCxnSpPr>
          <p:cNvPr id="7" name="Conector curvado 6">
            <a:extLst>
              <a:ext uri="{FF2B5EF4-FFF2-40B4-BE49-F238E27FC236}">
                <a16:creationId xmlns:a16="http://schemas.microsoft.com/office/drawing/2014/main" id="{F47B020B-55CE-1A77-DAD3-21BD7DC734EC}"/>
              </a:ext>
            </a:extLst>
          </p:cNvPr>
          <p:cNvCxnSpPr>
            <a:cxnSpLocks/>
            <a:stCxn id="4" idx="3"/>
          </p:cNvCxnSpPr>
          <p:nvPr/>
        </p:nvCxnSpPr>
        <p:spPr>
          <a:xfrm flipV="1">
            <a:off x="4086870" y="2048494"/>
            <a:ext cx="2058611" cy="1900052"/>
          </a:xfrm>
          <a:prstGeom prst="curvedConnector3">
            <a:avLst/>
          </a:prstGeom>
          <a:ln w="53975">
            <a:tailEnd type="triangle"/>
          </a:ln>
        </p:spPr>
        <p:style>
          <a:lnRef idx="1">
            <a:schemeClr val="accent1"/>
          </a:lnRef>
          <a:fillRef idx="0">
            <a:schemeClr val="accent1"/>
          </a:fillRef>
          <a:effectRef idx="0">
            <a:schemeClr val="accent1"/>
          </a:effectRef>
          <a:fontRef idx="minor">
            <a:schemeClr val="tx1"/>
          </a:fontRef>
        </p:style>
      </p:cxnSp>
      <p:pic>
        <p:nvPicPr>
          <p:cNvPr id="10" name="Imagen 9">
            <a:extLst>
              <a:ext uri="{FF2B5EF4-FFF2-40B4-BE49-F238E27FC236}">
                <a16:creationId xmlns:a16="http://schemas.microsoft.com/office/drawing/2014/main" id="{56F8F94B-754D-B77E-E7FF-66AAF5FD1ED7}"/>
              </a:ext>
            </a:extLst>
          </p:cNvPr>
          <p:cNvPicPr>
            <a:picLocks noChangeAspect="1"/>
          </p:cNvPicPr>
          <p:nvPr/>
        </p:nvPicPr>
        <p:blipFill>
          <a:blip r:embed="rId5"/>
          <a:stretch>
            <a:fillRect/>
          </a:stretch>
        </p:blipFill>
        <p:spPr>
          <a:xfrm>
            <a:off x="5839379" y="3455721"/>
            <a:ext cx="4728358" cy="3343535"/>
          </a:xfrm>
          <a:prstGeom prst="rect">
            <a:avLst/>
          </a:prstGeom>
        </p:spPr>
      </p:pic>
    </p:spTree>
    <p:extLst>
      <p:ext uri="{BB962C8B-B14F-4D97-AF65-F5344CB8AC3E}">
        <p14:creationId xmlns:p14="http://schemas.microsoft.com/office/powerpoint/2010/main" val="336807982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1492</TotalTime>
  <Words>19444</Words>
  <Application>Microsoft Macintosh PowerPoint</Application>
  <PresentationFormat>Panorámica</PresentationFormat>
  <Paragraphs>2096</Paragraphs>
  <Slides>16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-apple-system</vt:lpstr>
      <vt:lpstr>Arial</vt:lpstr>
      <vt:lpstr>Calibri</vt:lpstr>
      <vt:lpstr>Calibri Light</vt:lpstr>
      <vt:lpstr>Tema de Office</vt:lpstr>
      <vt:lpstr>Presentación de PowerPoint</vt:lpstr>
      <vt:lpstr>1. Procesado al texto de entrada</vt:lpstr>
      <vt:lpstr>1. Procesado al texto de entrada</vt:lpstr>
      <vt:lpstr>1. Procesado al texto de entrada</vt:lpstr>
      <vt:lpstr>1. Procesado al texto de entrada</vt:lpstr>
      <vt:lpstr>2. Embeddings de las palabras y codificación de la posición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Germán CM</dc:creator>
  <cp:lastModifiedBy>Germán CM</cp:lastModifiedBy>
  <cp:revision>2</cp:revision>
  <dcterms:created xsi:type="dcterms:W3CDTF">2023-12-17T16:18:19Z</dcterms:created>
  <dcterms:modified xsi:type="dcterms:W3CDTF">2024-01-16T12:37:33Z</dcterms:modified>
</cp:coreProperties>
</file>