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78E6D-457D-EA4D-8FEF-1E7F23749579}" v="2" dt="2024-01-09T16:30:44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20"/>
  </p:normalViewPr>
  <p:slideViewPr>
    <p:cSldViewPr snapToGrid="0">
      <p:cViewPr varScale="1">
        <p:scale>
          <a:sx n="89" d="100"/>
          <a:sy n="89" d="100"/>
        </p:scale>
        <p:origin x="184" y="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án CM" userId="0a866f0db4a55830" providerId="LiveId" clId="{57C78E6D-457D-EA4D-8FEF-1E7F23749579}"/>
    <pc:docChg chg="custSel addSld delSld modSld">
      <pc:chgData name="Germán CM" userId="0a866f0db4a55830" providerId="LiveId" clId="{57C78E6D-457D-EA4D-8FEF-1E7F23749579}" dt="2024-01-09T16:30:48.429" v="24" actId="26606"/>
      <pc:docMkLst>
        <pc:docMk/>
      </pc:docMkLst>
      <pc:sldChg chg="addSp modSp mod">
        <pc:chgData name="Germán CM" userId="0a866f0db4a55830" providerId="LiveId" clId="{57C78E6D-457D-EA4D-8FEF-1E7F23749579}" dt="2024-01-05T13:10:58.356" v="21" actId="14100"/>
        <pc:sldMkLst>
          <pc:docMk/>
          <pc:sldMk cId="1110858557" sldId="262"/>
        </pc:sldMkLst>
        <pc:picChg chg="mod">
          <ac:chgData name="Germán CM" userId="0a866f0db4a55830" providerId="LiveId" clId="{57C78E6D-457D-EA4D-8FEF-1E7F23749579}" dt="2024-01-05T13:10:49.553" v="19" actId="1076"/>
          <ac:picMkLst>
            <pc:docMk/>
            <pc:sldMk cId="1110858557" sldId="262"/>
            <ac:picMk id="3" creationId="{C1C0A7E7-3D55-3A28-3903-EEB2C4F1E4C4}"/>
          </ac:picMkLst>
        </pc:picChg>
        <pc:picChg chg="add mod">
          <ac:chgData name="Germán CM" userId="0a866f0db4a55830" providerId="LiveId" clId="{57C78E6D-457D-EA4D-8FEF-1E7F23749579}" dt="2024-01-05T13:10:58.356" v="21" actId="14100"/>
          <ac:picMkLst>
            <pc:docMk/>
            <pc:sldMk cId="1110858557" sldId="262"/>
            <ac:picMk id="4" creationId="{118C9036-9B6E-1332-76D9-F1269F97A5C9}"/>
          </ac:picMkLst>
        </pc:picChg>
      </pc:sldChg>
      <pc:sldChg chg="addSp delSp modSp new mod setBg">
        <pc:chgData name="Germán CM" userId="0a866f0db4a55830" providerId="LiveId" clId="{57C78E6D-457D-EA4D-8FEF-1E7F23749579}" dt="2024-01-09T16:30:48.429" v="24" actId="26606"/>
        <pc:sldMkLst>
          <pc:docMk/>
          <pc:sldMk cId="1669565517" sldId="266"/>
        </pc:sldMkLst>
        <pc:spChg chg="del">
          <ac:chgData name="Germán CM" userId="0a866f0db4a55830" providerId="LiveId" clId="{57C78E6D-457D-EA4D-8FEF-1E7F23749579}" dt="2024-01-05T10:26:49.734" v="4" actId="478"/>
          <ac:spMkLst>
            <pc:docMk/>
            <pc:sldMk cId="1669565517" sldId="266"/>
            <ac:spMk id="2" creationId="{62F1678F-BD26-6C73-6AEC-B93585D9DD4A}"/>
          </ac:spMkLst>
        </pc:spChg>
        <pc:spChg chg="del">
          <ac:chgData name="Germán CM" userId="0a866f0db4a55830" providerId="LiveId" clId="{57C78E6D-457D-EA4D-8FEF-1E7F23749579}" dt="2024-01-05T10:26:51.524" v="5" actId="478"/>
          <ac:spMkLst>
            <pc:docMk/>
            <pc:sldMk cId="1669565517" sldId="266"/>
            <ac:spMk id="3" creationId="{40763599-1A75-51C3-4A72-5682714F015C}"/>
          </ac:spMkLst>
        </pc:spChg>
        <pc:spChg chg="del">
          <ac:chgData name="Germán CM" userId="0a866f0db4a55830" providerId="LiveId" clId="{57C78E6D-457D-EA4D-8FEF-1E7F23749579}" dt="2024-01-05T10:26:53.841" v="6" actId="478"/>
          <ac:spMkLst>
            <pc:docMk/>
            <pc:sldMk cId="1669565517" sldId="266"/>
            <ac:spMk id="4" creationId="{1C729AEB-81D3-3CFC-03DB-BEFD51113D55}"/>
          </ac:spMkLst>
        </pc:spChg>
        <pc:spChg chg="mo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5" creationId="{CD934C94-1295-9720-A4C4-D6F085238A89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10" creationId="{F3060C83-F051-4F0E-ABAD-AA0DFC48B218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12" creationId="{83C98ABE-055B-441F-B07E-44F97F083C39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14" creationId="{29FDB030-9B49-4CED-8CCD-4D99382388AC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16" creationId="{3783CA14-24A1-485C-8B30-D6A5D87987AD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18" creationId="{9A97C86A-04D6-40F7-AE84-31AB43E6A846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20" creationId="{FF9F2414-84E8-453E-B1F3-389FDE8192D9}"/>
          </ac:spMkLst>
        </pc:spChg>
        <pc:spChg chg="add">
          <ac:chgData name="Germán CM" userId="0a866f0db4a55830" providerId="LiveId" clId="{57C78E6D-457D-EA4D-8FEF-1E7F23749579}" dt="2024-01-09T16:30:48.429" v="24" actId="26606"/>
          <ac:spMkLst>
            <pc:docMk/>
            <pc:sldMk cId="1669565517" sldId="266"/>
            <ac:spMk id="22" creationId="{3ECA69A1-7536-43AC-85EF-C7106179F5ED}"/>
          </ac:spMkLst>
        </pc:spChg>
        <pc:picChg chg="add mod">
          <ac:chgData name="Germán CM" userId="0a866f0db4a55830" providerId="LiveId" clId="{57C78E6D-457D-EA4D-8FEF-1E7F23749579}" dt="2024-01-09T16:30:48.429" v="24" actId="26606"/>
          <ac:picMkLst>
            <pc:docMk/>
            <pc:sldMk cId="1669565517" sldId="266"/>
            <ac:picMk id="2" creationId="{1FCE0780-EC2E-EE80-2375-883F7EE67717}"/>
          </ac:picMkLst>
        </pc:picChg>
      </pc:sldChg>
      <pc:sldChg chg="add del mod modShow">
        <pc:chgData name="Germán CM" userId="0a866f0db4a55830" providerId="LiveId" clId="{57C78E6D-457D-EA4D-8FEF-1E7F23749579}" dt="2024-01-05T10:27:19.575" v="13" actId="2696"/>
        <pc:sldMkLst>
          <pc:docMk/>
          <pc:sldMk cId="802326155" sldId="267"/>
        </pc:sldMkLst>
      </pc:sldChg>
      <pc:sldChg chg="add del">
        <pc:chgData name="Germán CM" userId="0a866f0db4a55830" providerId="LiveId" clId="{57C78E6D-457D-EA4D-8FEF-1E7F23749579}" dt="2024-01-05T10:27:22.842" v="14" actId="2696"/>
        <pc:sldMkLst>
          <pc:docMk/>
          <pc:sldMk cId="2908845890" sldId="268"/>
        </pc:sldMkLst>
      </pc:sldChg>
      <pc:sldChg chg="add del">
        <pc:chgData name="Germán CM" userId="0a866f0db4a55830" providerId="LiveId" clId="{57C78E6D-457D-EA4D-8FEF-1E7F23749579}" dt="2024-01-05T10:27:25.920" v="15" actId="2696"/>
        <pc:sldMkLst>
          <pc:docMk/>
          <pc:sldMk cId="722362201" sldId="269"/>
        </pc:sldMkLst>
      </pc:sldChg>
      <pc:sldChg chg="add">
        <pc:chgData name="Germán CM" userId="0a866f0db4a55830" providerId="LiveId" clId="{57C78E6D-457D-EA4D-8FEF-1E7F23749579}" dt="2024-01-05T10:26:56.600" v="7" actId="2890"/>
        <pc:sldMkLst>
          <pc:docMk/>
          <pc:sldMk cId="2661757542" sldId="270"/>
        </pc:sldMkLst>
      </pc:sldChg>
      <pc:sldChg chg="add">
        <pc:chgData name="Germán CM" userId="0a866f0db4a55830" providerId="LiveId" clId="{57C78E6D-457D-EA4D-8FEF-1E7F23749579}" dt="2024-01-05T10:26:57.477" v="8" actId="2890"/>
        <pc:sldMkLst>
          <pc:docMk/>
          <pc:sldMk cId="3633654937" sldId="271"/>
        </pc:sldMkLst>
      </pc:sldChg>
      <pc:sldChg chg="add">
        <pc:chgData name="Germán CM" userId="0a866f0db4a55830" providerId="LiveId" clId="{57C78E6D-457D-EA4D-8FEF-1E7F23749579}" dt="2024-01-05T10:26:57.857" v="9" actId="2890"/>
        <pc:sldMkLst>
          <pc:docMk/>
          <pc:sldMk cId="432197474" sldId="272"/>
        </pc:sldMkLst>
      </pc:sldChg>
      <pc:sldChg chg="add">
        <pc:chgData name="Germán CM" userId="0a866f0db4a55830" providerId="LiveId" clId="{57C78E6D-457D-EA4D-8FEF-1E7F23749579}" dt="2024-01-05T10:26:59.545" v="10" actId="2890"/>
        <pc:sldMkLst>
          <pc:docMk/>
          <pc:sldMk cId="3153991101" sldId="273"/>
        </pc:sldMkLst>
      </pc:sldChg>
      <pc:sldChg chg="add">
        <pc:chgData name="Germán CM" userId="0a866f0db4a55830" providerId="LiveId" clId="{57C78E6D-457D-EA4D-8FEF-1E7F23749579}" dt="2024-01-05T10:26:59.663" v="11" actId="2890"/>
        <pc:sldMkLst>
          <pc:docMk/>
          <pc:sldMk cId="3703038104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3:50:49.16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75 255,'-27'71,"3"-3,12-24,4-1,5-6,2 0,1 4,0 6,0 12,0 3,0 3,0 1,0-3,0 12,0 4,0-1,0-5,0-8,0 3,0 5,0 3,0 2,0 3,0 2,0-3,0-5,0-4,0-6,0-5,0-3,0-7,0-3,0-1,0-4,0 2,0-1,0-6,0-7,0-6,0-2,5 2,13 0,13 3,17 0,10-1,1-4,7-7,-2-3,2-6,-2-1,0-3,-1-1,-1-1,-2 0,-2 0,-7 0,-4 0,-3 0,-6 0,0 0,2 0,3 0,10-4,9-2,-3 1,12 1,-1 4,11 0,13 0,-9 0,4 0,-5 0,-11 0,18 0,7 0,1 0,-46-1,-1 2,37 3,-2 4,-9 1,5 6,6-2,1-2,-40-6,1-1,37 0,3 1,3 2,2 0,0 0,-5 1,-5-1,-4 5,1 4,-1 0,6 2,-1-2,3 0,-1 1,5 0,-1-3,0-5,6-4,0-5,-45 0,-1 0,3 2,-1 0,-4 0,-1 1,2 1,-1 1,46 4,1-4,-48-1,1 0,0 0,0 1,1 0,1 0,4 0,1 0,0 0,0-1,3-1,1 0,0 0,0 0,1 0,1-2,-1 0,0-1,-7 0,-1 0,2 0,0 0,-5 0,0 0,3 0,1 0,4 0,1 0,0 0,0 0,1 0,2 0,-1-2,1 0,-3 0,0-1,4-2,0 0,-2 0,-1 0,-4 0,-1 1,-3-1,-2 0,33 1,-14-3,14 3,4-1,-39 3,2 0,6 2,1 0,-2 0,1 0,7 0,0 0,-5 0,1 0,12 0,2-1,4-1,1 0,1-1,0 0,2 0,-2 0,-10 0,-2 1,-4 1,-1 2,-5-1,-1 0,-6 0,-2-1,49 1,-47 0,0 0,-1 0,0 0,1 0,-2 0,32 0,-10 0,0 0,0 0,7 0,8 0,11 0,-45 0,1 0,5 0,2 1,3 2,2 2,5 0,2 1,1 2,1 0,4 2,1 0,0-3,0-1,-6-1,0 0,-1-1,0-2,-5-1,0-2,3 2,0-1,3 0,0 0,-2 0,-1 0,-1 0,-1 0,-4 0,-1 0,-4 0,-1 0,-1 0,-1 0,-4 0,-1 0,47-3,-2-2,0-4,-1-1,-5-1,-2-1,-5-2,-7-5,-6 1,-11 0,-9 2,-10 3,-5 3,-5 1,-4 1,2-1,-2-1,2 0,3 1,2-1,8 0,4-2,-3 1,9-1,1-1,6 1,2-3,-13 2,-4 0,-2 1,-6 5,8-6,4 2,1-4,3-2,-5 4,-2-1,-6 3,4-2,-5 3,5-3,6-2,-9 1,-1-4,-7 2,-7 1,0-1,-7 4,-5 0,-3 0,-4-2,-3-7,-1-7,1-7,0-6,1-6,-1-7,-3-6,0-5,0-1,0 3,0 2,0-1,0 4,0 0,-3-2,-1 5,-1 2,-1 6,2 5,0-1,1 2,3 2,0 6,0 3,0 1,0 2,0-3,0 4,0-4,0 6,0 6,0 0,-2 5,-5-7,-7-4,-9-3,-5-4,-2-1,4 6,5 4,8 5,8 4,3-4,2-2,-1-3,1 0,0-8,0-6,0-4,-2-1,-4 10,-2 3,-5 3,-9-4,-11 2,-15-1,-6 5,-16 3,19 9,-5 2,-14 1,-3 2,-6-2,0 1,4 2,3 1,12 1,5 1,-33-3,6 5,-13-1,40-1,-1 0,-8-2,-2-1,-6 0,-1 0,-4-1,0-1,0 1,-1 2,2 0,0 2,3-2,2 2,11 2,2 0,6-1,1 1,-38 0,9 0,-4 0,-1 0,0 0,-4 0,2 0,0 0,-2 0,-2 0,5 0,0 0,-1-3,-5-3,40 1,-1 1,-1-1,0 0,2 2,1 0,-48-4,7 1,-3-3,1 0,4 3,6-1,8 2,5-6,1-4,0-1,10 0,-8-3,-5 0,-5-5,-2-1,11 3,4 3,6 5,4 2,4 3,4 1,1 1,1 3,5 2,-3 2,4 0,-17 0,-11 0,-12 0,-13 0,4 0,-6 0,44 0,-2 0,-4 0,-1 0,-4-1,-2 2,-8 0,-1 3,1 1,-1 2,0 3,1 2,6-1,1 1,4 0,2-1,1-1,1-1,1-1,0-2,2 0,1-1,-40 0,10-4,13 3,-1 0,5 0,1 3,0-2,-1-1,-10-1,-2-3,0 1,5-1,7 0,2 0,3 0,-11 0,-4 0,-13 0,-8 0,-2 0,7 0,5 0,2 0,5 0,4 0,6 0,1 0,-1 0,-4 0,-6 0,-1 0,1 0,2 0,7 0,3 0,8 0,-17 0,-7 0,-12-1,45 0,-1-1,-42-2,1-4,16-1,-2 0,7-2,0 3,-6 1,6 4,2 3,-3-1,3 1,0 0,0 0,-8 0,0 0,-8 0,-4 0,-3 0,40 0,-3 0,-1 0,-1 0,-3 0,1 0,3 0,1 0,-35 0,15 0,13 3,5 1,1 3,1 3,-2 1,-6 0,-9 0,-5 1,3-1,8-2,11-4,7-5,0 0,-6 0,-8 0,2 0,-9 0,3 0,2 0,-4 0,11 0,2 0,2 0,-1 0,-3-2,-2-1,-9-7,-8-6,-14-2,41 9,-1 0,-48-3,8 2,1 2,13 3,9 1,7 3,20-1,7-1,14 0,7 1,-7 2,-2 0,-9 0,4 0,3 0,7 0,1 2,-3 0,0 2,-10 0,5-1,1 1,3 1,5 0,-4-1,-2-1,-1 0,0-3,7 2,-1 1,2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3:52:04.9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A881-3FDA-0B48-8DAF-71E0D6D801EC}" type="datetimeFigureOut">
              <a:rPr lang="es-ES" smtClean="0"/>
              <a:t>9/1/24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22EBD-3B7D-CC4A-B183-A25AEE09A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3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6E95-A267-48DC-DBBB-C92DB1ACB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06D477-C357-4F47-BDD5-A907232C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ED3B9-894C-1084-3A88-FE786A7E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7A95-64E5-B241-AB21-FBAF0F8EA678}" type="datetime1">
              <a:rPr lang="es-ES" smtClean="0"/>
              <a:t>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CE5D6-6590-5B31-92F7-2CAE7B03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1CA61-6BD4-12F1-B672-5401186D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3DE5-7992-928D-AE79-F6B7ABA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98D31C-F421-A925-46A7-24C356FA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2F924-5757-F577-8C5E-87D517D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9DBE-430E-444B-8DFB-BFE5DEE66557}" type="datetime1">
              <a:rPr lang="es-ES" smtClean="0"/>
              <a:t>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BC45F-A266-AC54-F059-F523EDC6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B09A6-A1F5-374A-CA97-64D034A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0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DC996F-D656-FCD6-B68C-2773497B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9F09F-BB80-BB50-EA2D-B451B438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EEE0D-6798-947A-5282-C20EE264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308-AA67-FB49-A8EE-4ABF134EA806}" type="datetime1">
              <a:rPr lang="es-ES" smtClean="0"/>
              <a:t>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C34B7-AB05-6E80-43C5-F85083EE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147C7-1FC7-2E17-0EF2-19D24DA8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07B0-51C3-816D-446A-24EB4939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9C144-04A9-91AF-3A41-EBCE275D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3990D-9F0D-6FCE-D91B-4D8C687D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493-8728-FC48-9C05-E7E39331A34C}" type="datetime1">
              <a:rPr lang="es-ES" smtClean="0"/>
              <a:t>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339C4-0E8E-DEC5-9417-B8D3115F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3CF0D-7E93-3A13-610E-AD65384B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1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15A8-333D-B23A-DE59-83331CF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9A690-5175-72D7-0D8F-DCDEEA98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C63AD-304C-D91F-6364-24C8D5E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F88B-D8E3-A141-A2ED-99B5364CF763}" type="datetime1">
              <a:rPr lang="es-ES" smtClean="0"/>
              <a:t>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F4E6C-90E7-476A-E394-CD7ED3B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C71C9-8231-997F-3A53-3A52DA43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E9B64-AFF4-B27A-2D35-7685780B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F2590-79A1-D7B6-3CFC-4D77AF11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44816-92DB-64FD-38B4-70EE461F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958A1-C8A4-74A1-7518-E142F89F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AD6-71DF-5141-87A0-ACAA56BD6C85}" type="datetime1">
              <a:rPr lang="es-ES" smtClean="0"/>
              <a:t>9/1/24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A8FABB-C825-9CDD-6333-166CB874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51C0E-1295-FEA3-8380-F44C519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3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5527-DFA8-6E42-2D6E-C435C087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B2591-AA78-F4D5-D035-9E830525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08430-5794-1828-D8F8-95B3D41B4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2B6309-D296-37EA-F880-7570725B3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89F253-E390-ABA2-5CB7-1E87CFFF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742670-B13A-3987-1FAE-4FA8DE71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F35-BA66-8748-B723-1C1EC8D54C25}" type="datetime1">
              <a:rPr lang="es-ES" smtClean="0"/>
              <a:t>9/1/24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621BC-3EAF-A700-F9E1-1C7D107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DEB46-C7B4-C712-EC41-A0641D4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98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0DA83-D6C1-1F35-12E0-C5AD1CB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0EFBA4-C953-CEB7-D1FB-4656E6BC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3F9-37CD-604C-BE59-6515BF91BE05}" type="datetime1">
              <a:rPr lang="es-ES" smtClean="0"/>
              <a:t>9/1/24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AC586-027F-13F2-B5BD-60A1F336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50A692-DDFF-F961-5938-AADD559F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0141AF-9E04-9B31-DB0E-90AA4812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506-157B-934B-B573-06DF181D86DA}" type="datetime1">
              <a:rPr lang="es-ES" smtClean="0"/>
              <a:t>9/1/24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75DCE-CD17-1ACB-BACA-87917C9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8D555-D48C-3131-55BD-7340369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2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11836-CA30-56F4-C2BC-FFECD56B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4939-0FE0-37A0-CB60-735278C8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66A569-B99D-1415-7B08-4D268E44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616A2-DF5B-583E-1A13-472BDDF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00E-52F1-7843-AB8B-8A891D4666B7}" type="datetime1">
              <a:rPr lang="es-ES" smtClean="0"/>
              <a:t>9/1/24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2F48C-D634-39C5-125A-E293547E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A3DE-03E5-968A-01AA-C9DCC3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6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B98D-B39D-8AB0-BF79-CB31D68A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48DD57-AE10-17F3-0FBA-01677167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8EE424-E81B-C2EE-F8DE-2E770EDC2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58B921-DF9F-B1C7-97C3-C2EA94F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B3A7-6757-8841-9979-038B2E9640DA}" type="datetime1">
              <a:rPr lang="es-ES" smtClean="0"/>
              <a:t>9/1/24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6A728-C334-96E1-C8E9-357A0224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597C42-009C-32B1-7E3E-8839657D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1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9E0541-D04A-667D-79C2-BD8B02CC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D18B7-69EA-3A70-B3DD-07CB571F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E1BFE-03D5-4906-2FE6-B421C494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97CB-A923-524C-AACD-CD88CFA4511E}" type="datetime1">
              <a:rPr lang="es-ES" smtClean="0"/>
              <a:t>9/1/24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72665-27A0-BB1C-5414-5781907F1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A03E-EB76-2003-1613-1A3EA6B70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B775B2-CA51-4A09-B1F0-D56006A9E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F7F0FB-85A7-487E-AAD4-0DBF77D96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41328" cy="6858000"/>
          </a:xfrm>
          <a:custGeom>
            <a:avLst/>
            <a:gdLst>
              <a:gd name="connsiteX0" fmla="*/ 0 w 8241328"/>
              <a:gd name="connsiteY0" fmla="*/ 0 h 6858000"/>
              <a:gd name="connsiteX1" fmla="*/ 5713814 w 8241328"/>
              <a:gd name="connsiteY1" fmla="*/ 0 h 6858000"/>
              <a:gd name="connsiteX2" fmla="*/ 5713679 w 8241328"/>
              <a:gd name="connsiteY2" fmla="*/ 952 h 6858000"/>
              <a:gd name="connsiteX3" fmla="*/ 5709177 w 8241328"/>
              <a:gd name="connsiteY3" fmla="*/ 55452 h 6858000"/>
              <a:gd name="connsiteX4" fmla="*/ 5706633 w 8241328"/>
              <a:gd name="connsiteY4" fmla="*/ 83443 h 6858000"/>
              <a:gd name="connsiteX5" fmla="*/ 5706419 w 8241328"/>
              <a:gd name="connsiteY5" fmla="*/ 95258 h 6858000"/>
              <a:gd name="connsiteX6" fmla="*/ 5717732 w 8241328"/>
              <a:gd name="connsiteY6" fmla="*/ 128928 h 6858000"/>
              <a:gd name="connsiteX7" fmla="*/ 5758287 w 8241328"/>
              <a:gd name="connsiteY7" fmla="*/ 225409 h 6858000"/>
              <a:gd name="connsiteX8" fmla="*/ 5824856 w 8241328"/>
              <a:gd name="connsiteY8" fmla="*/ 404787 h 6858000"/>
              <a:gd name="connsiteX9" fmla="*/ 5871388 w 8241328"/>
              <a:gd name="connsiteY9" fmla="*/ 536024 h 6858000"/>
              <a:gd name="connsiteX10" fmla="*/ 5898156 w 8241328"/>
              <a:gd name="connsiteY10" fmla="*/ 649772 h 6858000"/>
              <a:gd name="connsiteX11" fmla="*/ 5923208 w 8241328"/>
              <a:gd name="connsiteY11" fmla="*/ 806064 h 6858000"/>
              <a:gd name="connsiteX12" fmla="*/ 5935323 w 8241328"/>
              <a:gd name="connsiteY12" fmla="*/ 883515 h 6858000"/>
              <a:gd name="connsiteX13" fmla="*/ 5971020 w 8241328"/>
              <a:gd name="connsiteY13" fmla="*/ 985737 h 6858000"/>
              <a:gd name="connsiteX14" fmla="*/ 5967755 w 8241328"/>
              <a:gd name="connsiteY14" fmla="*/ 989522 h 6858000"/>
              <a:gd name="connsiteX15" fmla="*/ 5971932 w 8241328"/>
              <a:gd name="connsiteY15" fmla="*/ 1028868 h 6858000"/>
              <a:gd name="connsiteX16" fmla="*/ 6011836 w 8241328"/>
              <a:gd name="connsiteY16" fmla="*/ 1174777 h 6858000"/>
              <a:gd name="connsiteX17" fmla="*/ 6019300 w 8241328"/>
              <a:gd name="connsiteY17" fmla="*/ 1251443 h 6858000"/>
              <a:gd name="connsiteX18" fmla="*/ 6017874 w 8241328"/>
              <a:gd name="connsiteY18" fmla="*/ 1277350 h 6858000"/>
              <a:gd name="connsiteX19" fmla="*/ 6015739 w 8241328"/>
              <a:gd name="connsiteY19" fmla="*/ 1320836 h 6858000"/>
              <a:gd name="connsiteX20" fmla="*/ 6007274 w 8241328"/>
              <a:gd name="connsiteY20" fmla="*/ 1358386 h 6858000"/>
              <a:gd name="connsiteX21" fmla="*/ 5984405 w 8241328"/>
              <a:gd name="connsiteY21" fmla="*/ 1428640 h 6858000"/>
              <a:gd name="connsiteX22" fmla="*/ 5981436 w 8241328"/>
              <a:gd name="connsiteY22" fmla="*/ 1496373 h 6858000"/>
              <a:gd name="connsiteX23" fmla="*/ 5974334 w 8241328"/>
              <a:gd name="connsiteY23" fmla="*/ 1546516 h 6858000"/>
              <a:gd name="connsiteX24" fmla="*/ 5973715 w 8241328"/>
              <a:gd name="connsiteY24" fmla="*/ 1632145 h 6858000"/>
              <a:gd name="connsiteX25" fmla="*/ 5984804 w 8241328"/>
              <a:gd name="connsiteY25" fmla="*/ 1741609 h 6858000"/>
              <a:gd name="connsiteX26" fmla="*/ 5987792 w 8241328"/>
              <a:gd name="connsiteY26" fmla="*/ 1787047 h 6858000"/>
              <a:gd name="connsiteX27" fmla="*/ 5975805 w 8241328"/>
              <a:gd name="connsiteY27" fmla="*/ 1846714 h 6858000"/>
              <a:gd name="connsiteX28" fmla="*/ 5967055 w 8241328"/>
              <a:gd name="connsiteY28" fmla="*/ 1879824 h 6858000"/>
              <a:gd name="connsiteX29" fmla="*/ 5957408 w 8241328"/>
              <a:gd name="connsiteY29" fmla="*/ 1919132 h 6858000"/>
              <a:gd name="connsiteX30" fmla="*/ 5973785 w 8241328"/>
              <a:gd name="connsiteY30" fmla="*/ 1987272 h 6858000"/>
              <a:gd name="connsiteX31" fmla="*/ 5987966 w 8241328"/>
              <a:gd name="connsiteY31" fmla="*/ 2036166 h 6858000"/>
              <a:gd name="connsiteX32" fmla="*/ 6003751 w 8241328"/>
              <a:gd name="connsiteY32" fmla="*/ 2109790 h 6858000"/>
              <a:gd name="connsiteX33" fmla="*/ 6014774 w 8241328"/>
              <a:gd name="connsiteY33" fmla="*/ 2142052 h 6858000"/>
              <a:gd name="connsiteX34" fmla="*/ 6027113 w 8241328"/>
              <a:gd name="connsiteY34" fmla="*/ 2201621 h 6858000"/>
              <a:gd name="connsiteX35" fmla="*/ 6043868 w 8241328"/>
              <a:gd name="connsiteY35" fmla="*/ 2264926 h 6858000"/>
              <a:gd name="connsiteX36" fmla="*/ 6038945 w 8241328"/>
              <a:gd name="connsiteY36" fmla="*/ 2301703 h 6858000"/>
              <a:gd name="connsiteX37" fmla="*/ 6056909 w 8241328"/>
              <a:gd name="connsiteY37" fmla="*/ 2353414 h 6858000"/>
              <a:gd name="connsiteX38" fmla="*/ 6061930 w 8241328"/>
              <a:gd name="connsiteY38" fmla="*/ 2380501 h 6858000"/>
              <a:gd name="connsiteX39" fmla="*/ 6070747 w 8241328"/>
              <a:gd name="connsiteY39" fmla="*/ 2433191 h 6858000"/>
              <a:gd name="connsiteX40" fmla="*/ 6073640 w 8241328"/>
              <a:gd name="connsiteY40" fmla="*/ 2482025 h 6858000"/>
              <a:gd name="connsiteX41" fmla="*/ 6101697 w 8241328"/>
              <a:gd name="connsiteY41" fmla="*/ 2568061 h 6858000"/>
              <a:gd name="connsiteX42" fmla="*/ 6119572 w 8241328"/>
              <a:gd name="connsiteY42" fmla="*/ 2592171 h 6858000"/>
              <a:gd name="connsiteX43" fmla="*/ 6127860 w 8241328"/>
              <a:gd name="connsiteY43" fmla="*/ 2625397 h 6858000"/>
              <a:gd name="connsiteX44" fmla="*/ 6144489 w 8241328"/>
              <a:gd name="connsiteY44" fmla="*/ 2653533 h 6858000"/>
              <a:gd name="connsiteX45" fmla="*/ 6145884 w 8241328"/>
              <a:gd name="connsiteY45" fmla="*/ 2686505 h 6858000"/>
              <a:gd name="connsiteX46" fmla="*/ 6150774 w 8241328"/>
              <a:gd name="connsiteY46" fmla="*/ 2731261 h 6858000"/>
              <a:gd name="connsiteX47" fmla="*/ 6163100 w 8241328"/>
              <a:gd name="connsiteY47" fmla="*/ 2760750 h 6858000"/>
              <a:gd name="connsiteX48" fmla="*/ 6182058 w 8241328"/>
              <a:gd name="connsiteY48" fmla="*/ 2848194 h 6858000"/>
              <a:gd name="connsiteX49" fmla="*/ 6225615 w 8241328"/>
              <a:gd name="connsiteY49" fmla="*/ 2906661 h 6858000"/>
              <a:gd name="connsiteX50" fmla="*/ 6227341 w 8241328"/>
              <a:gd name="connsiteY50" fmla="*/ 2911370 h 6858000"/>
              <a:gd name="connsiteX51" fmla="*/ 6233358 w 8241328"/>
              <a:gd name="connsiteY51" fmla="*/ 2911519 h 6858000"/>
              <a:gd name="connsiteX52" fmla="*/ 6234847 w 8241328"/>
              <a:gd name="connsiteY52" fmla="*/ 2916426 h 6858000"/>
              <a:gd name="connsiteX53" fmla="*/ 6234909 w 8241328"/>
              <a:gd name="connsiteY53" fmla="*/ 2917781 h 6858000"/>
              <a:gd name="connsiteX54" fmla="*/ 6235612 w 8241328"/>
              <a:gd name="connsiteY54" fmla="*/ 2925530 h 6858000"/>
              <a:gd name="connsiteX55" fmla="*/ 6245580 w 8241328"/>
              <a:gd name="connsiteY55" fmla="*/ 2941444 h 6858000"/>
              <a:gd name="connsiteX56" fmla="*/ 6250877 w 8241328"/>
              <a:gd name="connsiteY56" fmla="*/ 2961539 h 6858000"/>
              <a:gd name="connsiteX57" fmla="*/ 6270296 w 8241328"/>
              <a:gd name="connsiteY57" fmla="*/ 3008362 h 6858000"/>
              <a:gd name="connsiteX58" fmla="*/ 6286039 w 8241328"/>
              <a:gd name="connsiteY58" fmla="*/ 3049571 h 6858000"/>
              <a:gd name="connsiteX59" fmla="*/ 6289907 w 8241328"/>
              <a:gd name="connsiteY59" fmla="*/ 3080033 h 6858000"/>
              <a:gd name="connsiteX60" fmla="*/ 6298557 w 8241328"/>
              <a:gd name="connsiteY60" fmla="*/ 3107448 h 6858000"/>
              <a:gd name="connsiteX61" fmla="*/ 6316921 w 8241328"/>
              <a:gd name="connsiteY61" fmla="*/ 3147591 h 6858000"/>
              <a:gd name="connsiteX62" fmla="*/ 6324962 w 8241328"/>
              <a:gd name="connsiteY62" fmla="*/ 3168152 h 6858000"/>
              <a:gd name="connsiteX63" fmla="*/ 6344483 w 8241328"/>
              <a:gd name="connsiteY63" fmla="*/ 3191384 h 6858000"/>
              <a:gd name="connsiteX64" fmla="*/ 6344516 w 8241328"/>
              <a:gd name="connsiteY64" fmla="*/ 3192232 h 6858000"/>
              <a:gd name="connsiteX65" fmla="*/ 6347262 w 8241328"/>
              <a:gd name="connsiteY65" fmla="*/ 3198778 h 6858000"/>
              <a:gd name="connsiteX66" fmla="*/ 6348615 w 8241328"/>
              <a:gd name="connsiteY66" fmla="*/ 3199752 h 6858000"/>
              <a:gd name="connsiteX67" fmla="*/ 6350738 w 8241328"/>
              <a:gd name="connsiteY67" fmla="*/ 3204101 h 6858000"/>
              <a:gd name="connsiteX68" fmla="*/ 6355549 w 8241328"/>
              <a:gd name="connsiteY68" fmla="*/ 3212280 h 6858000"/>
              <a:gd name="connsiteX69" fmla="*/ 6355853 w 8241328"/>
              <a:gd name="connsiteY69" fmla="*/ 3214174 h 6858000"/>
              <a:gd name="connsiteX70" fmla="*/ 6362184 w 8241328"/>
              <a:gd name="connsiteY70" fmla="*/ 3227074 h 6858000"/>
              <a:gd name="connsiteX71" fmla="*/ 6361989 w 8241328"/>
              <a:gd name="connsiteY71" fmla="*/ 3227425 h 6858000"/>
              <a:gd name="connsiteX72" fmla="*/ 6362538 w 8241328"/>
              <a:gd name="connsiteY72" fmla="*/ 3231814 h 6858000"/>
              <a:gd name="connsiteX73" fmla="*/ 6364233 w 8241328"/>
              <a:gd name="connsiteY73" fmla="*/ 3239808 h 6858000"/>
              <a:gd name="connsiteX74" fmla="*/ 6364645 w 8241328"/>
              <a:gd name="connsiteY74" fmla="*/ 3260373 h 6858000"/>
              <a:gd name="connsiteX75" fmla="*/ 6371214 w 8241328"/>
              <a:gd name="connsiteY75" fmla="*/ 3273843 h 6858000"/>
              <a:gd name="connsiteX76" fmla="*/ 6372384 w 8241328"/>
              <a:gd name="connsiteY76" fmla="*/ 3276653 h 6858000"/>
              <a:gd name="connsiteX77" fmla="*/ 6372345 w 8241328"/>
              <a:gd name="connsiteY77" fmla="*/ 3276751 h 6858000"/>
              <a:gd name="connsiteX78" fmla="*/ 6373456 w 8241328"/>
              <a:gd name="connsiteY78" fmla="*/ 3279797 h 6858000"/>
              <a:gd name="connsiteX79" fmla="*/ 6374518 w 8241328"/>
              <a:gd name="connsiteY79" fmla="*/ 3281779 h 6858000"/>
              <a:gd name="connsiteX80" fmla="*/ 6372847 w 8241328"/>
              <a:gd name="connsiteY80" fmla="*/ 3290600 h 6858000"/>
              <a:gd name="connsiteX81" fmla="*/ 6375014 w 8241328"/>
              <a:gd name="connsiteY81" fmla="*/ 3308286 h 6858000"/>
              <a:gd name="connsiteX82" fmla="*/ 6381657 w 8241328"/>
              <a:gd name="connsiteY82" fmla="*/ 3345885 h 6858000"/>
              <a:gd name="connsiteX83" fmla="*/ 6389246 w 8241328"/>
              <a:gd name="connsiteY83" fmla="*/ 3383325 h 6858000"/>
              <a:gd name="connsiteX84" fmla="*/ 6392486 w 8241328"/>
              <a:gd name="connsiteY84" fmla="*/ 3396982 h 6858000"/>
              <a:gd name="connsiteX85" fmla="*/ 6396095 w 8241328"/>
              <a:gd name="connsiteY85" fmla="*/ 3420876 h 6858000"/>
              <a:gd name="connsiteX86" fmla="*/ 6396407 w 8241328"/>
              <a:gd name="connsiteY86" fmla="*/ 3431538 h 6858000"/>
              <a:gd name="connsiteX87" fmla="*/ 6396651 w 8241328"/>
              <a:gd name="connsiteY87" fmla="*/ 3432054 h 6858000"/>
              <a:gd name="connsiteX88" fmla="*/ 6395932 w 8241328"/>
              <a:gd name="connsiteY88" fmla="*/ 3432852 h 6858000"/>
              <a:gd name="connsiteX89" fmla="*/ 6395958 w 8241328"/>
              <a:gd name="connsiteY89" fmla="*/ 3434817 h 6858000"/>
              <a:gd name="connsiteX90" fmla="*/ 6397501 w 8241328"/>
              <a:gd name="connsiteY90" fmla="*/ 3440492 h 6858000"/>
              <a:gd name="connsiteX91" fmla="*/ 6398325 w 8241328"/>
              <a:gd name="connsiteY91" fmla="*/ 3442676 h 6858000"/>
              <a:gd name="connsiteX92" fmla="*/ 6399013 w 8241328"/>
              <a:gd name="connsiteY92" fmla="*/ 3445765 h 6858000"/>
              <a:gd name="connsiteX93" fmla="*/ 6398952 w 8241328"/>
              <a:gd name="connsiteY93" fmla="*/ 3445826 h 6858000"/>
              <a:gd name="connsiteX94" fmla="*/ 6399748 w 8241328"/>
              <a:gd name="connsiteY94" fmla="*/ 3448751 h 6858000"/>
              <a:gd name="connsiteX95" fmla="*/ 6404616 w 8241328"/>
              <a:gd name="connsiteY95" fmla="*/ 3463264 h 6858000"/>
              <a:gd name="connsiteX96" fmla="*/ 6401453 w 8241328"/>
              <a:gd name="connsiteY96" fmla="*/ 3480440 h 6858000"/>
              <a:gd name="connsiteX97" fmla="*/ 6401914 w 8241328"/>
              <a:gd name="connsiteY97" fmla="*/ 3487912 h 6858000"/>
              <a:gd name="connsiteX98" fmla="*/ 6401748 w 8241328"/>
              <a:gd name="connsiteY98" fmla="*/ 3491816 h 6858000"/>
              <a:gd name="connsiteX99" fmla="*/ 6401471 w 8241328"/>
              <a:gd name="connsiteY99" fmla="*/ 3492004 h 6858000"/>
              <a:gd name="connsiteX100" fmla="*/ 6406178 w 8241328"/>
              <a:gd name="connsiteY100" fmla="*/ 3505926 h 6858000"/>
              <a:gd name="connsiteX101" fmla="*/ 6406181 w 8241328"/>
              <a:gd name="connsiteY101" fmla="*/ 3507647 h 6858000"/>
              <a:gd name="connsiteX102" fmla="*/ 6410044 w 8241328"/>
              <a:gd name="connsiteY102" fmla="*/ 3516886 h 6858000"/>
              <a:gd name="connsiteX103" fmla="*/ 6411616 w 8241328"/>
              <a:gd name="connsiteY103" fmla="*/ 3521573 h 6858000"/>
              <a:gd name="connsiteX104" fmla="*/ 6412936 w 8241328"/>
              <a:gd name="connsiteY104" fmla="*/ 3523078 h 6858000"/>
              <a:gd name="connsiteX105" fmla="*/ 6414812 w 8241328"/>
              <a:gd name="connsiteY105" fmla="*/ 3529904 h 6858000"/>
              <a:gd name="connsiteX106" fmla="*/ 6414697 w 8241328"/>
              <a:gd name="connsiteY106" fmla="*/ 3530617 h 6858000"/>
              <a:gd name="connsiteX107" fmla="*/ 6417473 w 8241328"/>
              <a:gd name="connsiteY107" fmla="*/ 3536502 h 6858000"/>
              <a:gd name="connsiteX108" fmla="*/ 6421283 w 8241328"/>
              <a:gd name="connsiteY108" fmla="*/ 3541743 h 6858000"/>
              <a:gd name="connsiteX109" fmla="*/ 6432582 w 8241328"/>
              <a:gd name="connsiteY109" fmla="*/ 3598804 h 6858000"/>
              <a:gd name="connsiteX110" fmla="*/ 6446195 w 8241328"/>
              <a:gd name="connsiteY110" fmla="*/ 3640621 h 6858000"/>
              <a:gd name="connsiteX111" fmla="*/ 6454056 w 8241328"/>
              <a:gd name="connsiteY111" fmla="*/ 3649413 h 6858000"/>
              <a:gd name="connsiteX112" fmla="*/ 6454476 w 8241328"/>
              <a:gd name="connsiteY112" fmla="*/ 3651261 h 6858000"/>
              <a:gd name="connsiteX113" fmla="*/ 6453069 w 8241328"/>
              <a:gd name="connsiteY113" fmla="*/ 3652190 h 6858000"/>
              <a:gd name="connsiteX114" fmla="*/ 6453958 w 8241328"/>
              <a:gd name="connsiteY114" fmla="*/ 3657161 h 6858000"/>
              <a:gd name="connsiteX115" fmla="*/ 6456647 w 8241328"/>
              <a:gd name="connsiteY115" fmla="*/ 3663297 h 6858000"/>
              <a:gd name="connsiteX116" fmla="*/ 6457460 w 8241328"/>
              <a:gd name="connsiteY116" fmla="*/ 3669243 h 6858000"/>
              <a:gd name="connsiteX117" fmla="*/ 6458459 w 8241328"/>
              <a:gd name="connsiteY117" fmla="*/ 3682955 h 6858000"/>
              <a:gd name="connsiteX118" fmla="*/ 6459818 w 8241328"/>
              <a:gd name="connsiteY118" fmla="*/ 3687145 h 6858000"/>
              <a:gd name="connsiteX119" fmla="*/ 6460215 w 8241328"/>
              <a:gd name="connsiteY119" fmla="*/ 3691619 h 6858000"/>
              <a:gd name="connsiteX120" fmla="*/ 6459496 w 8241328"/>
              <a:gd name="connsiteY120" fmla="*/ 3692218 h 6858000"/>
              <a:gd name="connsiteX121" fmla="*/ 6456598 w 8241328"/>
              <a:gd name="connsiteY121" fmla="*/ 3690611 h 6858000"/>
              <a:gd name="connsiteX122" fmla="*/ 6461508 w 8241328"/>
              <a:gd name="connsiteY122" fmla="*/ 3703185 h 6858000"/>
              <a:gd name="connsiteX123" fmla="*/ 6463538 w 8241328"/>
              <a:gd name="connsiteY123" fmla="*/ 3712878 h 6858000"/>
              <a:gd name="connsiteX124" fmla="*/ 6464624 w 8241328"/>
              <a:gd name="connsiteY124" fmla="*/ 3720123 h 6858000"/>
              <a:gd name="connsiteX125" fmla="*/ 6464349 w 8241328"/>
              <a:gd name="connsiteY125" fmla="*/ 3726059 h 6858000"/>
              <a:gd name="connsiteX126" fmla="*/ 6463234 w 8241328"/>
              <a:gd name="connsiteY126" fmla="*/ 3727184 h 6858000"/>
              <a:gd name="connsiteX127" fmla="*/ 6463637 w 8241328"/>
              <a:gd name="connsiteY127" fmla="*/ 3731121 h 6858000"/>
              <a:gd name="connsiteX128" fmla="*/ 6463495 w 8241328"/>
              <a:gd name="connsiteY128" fmla="*/ 3732107 h 6858000"/>
              <a:gd name="connsiteX129" fmla="*/ 6462916 w 8241328"/>
              <a:gd name="connsiteY129" fmla="*/ 3737827 h 6858000"/>
              <a:gd name="connsiteX130" fmla="*/ 6467942 w 8241328"/>
              <a:gd name="connsiteY130" fmla="*/ 3751540 h 6858000"/>
              <a:gd name="connsiteX131" fmla="*/ 6468929 w 8241328"/>
              <a:gd name="connsiteY131" fmla="*/ 3757083 h 6858000"/>
              <a:gd name="connsiteX132" fmla="*/ 6470142 w 8241328"/>
              <a:gd name="connsiteY132" fmla="*/ 3759473 h 6858000"/>
              <a:gd name="connsiteX133" fmla="*/ 6470443 w 8241328"/>
              <a:gd name="connsiteY133" fmla="*/ 3762094 h 6858000"/>
              <a:gd name="connsiteX134" fmla="*/ 6468975 w 8241328"/>
              <a:gd name="connsiteY134" fmla="*/ 3767176 h 6858000"/>
              <a:gd name="connsiteX135" fmla="*/ 6474056 w 8241328"/>
              <a:gd name="connsiteY135" fmla="*/ 3798574 h 6858000"/>
              <a:gd name="connsiteX136" fmla="*/ 6476276 w 8241328"/>
              <a:gd name="connsiteY136" fmla="*/ 3812506 h 6858000"/>
              <a:gd name="connsiteX137" fmla="*/ 6476135 w 8241328"/>
              <a:gd name="connsiteY137" fmla="*/ 3820676 h 6858000"/>
              <a:gd name="connsiteX138" fmla="*/ 6475887 w 8241328"/>
              <a:gd name="connsiteY138" fmla="*/ 3831168 h 6858000"/>
              <a:gd name="connsiteX139" fmla="*/ 6475813 w 8241328"/>
              <a:gd name="connsiteY139" fmla="*/ 3835007 h 6858000"/>
              <a:gd name="connsiteX140" fmla="*/ 6474932 w 8241328"/>
              <a:gd name="connsiteY140" fmla="*/ 3834277 h 6858000"/>
              <a:gd name="connsiteX141" fmla="*/ 6475716 w 8241328"/>
              <a:gd name="connsiteY141" fmla="*/ 3839203 h 6858000"/>
              <a:gd name="connsiteX142" fmla="*/ 6475731 w 8241328"/>
              <a:gd name="connsiteY142" fmla="*/ 3839241 h 6858000"/>
              <a:gd name="connsiteX143" fmla="*/ 6475710 w 8241328"/>
              <a:gd name="connsiteY143" fmla="*/ 3840378 h 6858000"/>
              <a:gd name="connsiteX144" fmla="*/ 6473764 w 8241328"/>
              <a:gd name="connsiteY144" fmla="*/ 3852813 h 6858000"/>
              <a:gd name="connsiteX145" fmla="*/ 6474333 w 8241328"/>
              <a:gd name="connsiteY145" fmla="*/ 3857449 h 6858000"/>
              <a:gd name="connsiteX146" fmla="*/ 6481901 w 8241328"/>
              <a:gd name="connsiteY146" fmla="*/ 3885912 h 6858000"/>
              <a:gd name="connsiteX147" fmla="*/ 6490671 w 8241328"/>
              <a:gd name="connsiteY147" fmla="*/ 3904516 h 6858000"/>
              <a:gd name="connsiteX148" fmla="*/ 6493402 w 8241328"/>
              <a:gd name="connsiteY148" fmla="*/ 3923535 h 6858000"/>
              <a:gd name="connsiteX149" fmla="*/ 6497761 w 8241328"/>
              <a:gd name="connsiteY149" fmla="*/ 3929714 h 6858000"/>
              <a:gd name="connsiteX150" fmla="*/ 6498568 w 8241328"/>
              <a:gd name="connsiteY150" fmla="*/ 3930750 h 6858000"/>
              <a:gd name="connsiteX151" fmla="*/ 6500566 w 8241328"/>
              <a:gd name="connsiteY151" fmla="*/ 3935439 h 6858000"/>
              <a:gd name="connsiteX152" fmla="*/ 6496268 w 8241328"/>
              <a:gd name="connsiteY152" fmla="*/ 3940017 h 6858000"/>
              <a:gd name="connsiteX153" fmla="*/ 6497969 w 8241328"/>
              <a:gd name="connsiteY153" fmla="*/ 3944734 h 6858000"/>
              <a:gd name="connsiteX154" fmla="*/ 6502937 w 8241328"/>
              <a:gd name="connsiteY154" fmla="*/ 4019763 h 6858000"/>
              <a:gd name="connsiteX155" fmla="*/ 6544089 w 8241328"/>
              <a:gd name="connsiteY155" fmla="*/ 4097682 h 6858000"/>
              <a:gd name="connsiteX156" fmla="*/ 6553634 w 8241328"/>
              <a:gd name="connsiteY156" fmla="*/ 4128364 h 6858000"/>
              <a:gd name="connsiteX157" fmla="*/ 6578211 w 8241328"/>
              <a:gd name="connsiteY157" fmla="*/ 4164672 h 6858000"/>
              <a:gd name="connsiteX158" fmla="*/ 6597928 w 8241328"/>
              <a:gd name="connsiteY158" fmla="*/ 4189780 h 6858000"/>
              <a:gd name="connsiteX159" fmla="*/ 6603481 w 8241328"/>
              <a:gd name="connsiteY159" fmla="*/ 4222670 h 6858000"/>
              <a:gd name="connsiteX160" fmla="*/ 6618325 w 8241328"/>
              <a:gd name="connsiteY160" fmla="*/ 4253081 h 6858000"/>
              <a:gd name="connsiteX161" fmla="*/ 6620437 w 8241328"/>
              <a:gd name="connsiteY161" fmla="*/ 4283956 h 6858000"/>
              <a:gd name="connsiteX162" fmla="*/ 6654059 w 8241328"/>
              <a:gd name="connsiteY162" fmla="*/ 4367606 h 6858000"/>
              <a:gd name="connsiteX163" fmla="*/ 6682658 w 8241328"/>
              <a:gd name="connsiteY163" fmla="*/ 4405407 h 6858000"/>
              <a:gd name="connsiteX164" fmla="*/ 6709356 w 8241328"/>
              <a:gd name="connsiteY164" fmla="*/ 4450422 h 6858000"/>
              <a:gd name="connsiteX165" fmla="*/ 6722725 w 8241328"/>
              <a:gd name="connsiteY165" fmla="*/ 4473925 h 6858000"/>
              <a:gd name="connsiteX166" fmla="*/ 6742130 w 8241328"/>
              <a:gd name="connsiteY166" fmla="*/ 4525019 h 6858000"/>
              <a:gd name="connsiteX167" fmla="*/ 6768852 w 8241328"/>
              <a:gd name="connsiteY167" fmla="*/ 4548214 h 6858000"/>
              <a:gd name="connsiteX168" fmla="*/ 6796432 w 8241328"/>
              <a:gd name="connsiteY168" fmla="*/ 4606873 h 6858000"/>
              <a:gd name="connsiteX169" fmla="*/ 6824884 w 8241328"/>
              <a:gd name="connsiteY169" fmla="*/ 4659527 h 6858000"/>
              <a:gd name="connsiteX170" fmla="*/ 6837126 w 8241328"/>
              <a:gd name="connsiteY170" fmla="*/ 4691266 h 6858000"/>
              <a:gd name="connsiteX171" fmla="*/ 6871901 w 8241328"/>
              <a:gd name="connsiteY171" fmla="*/ 4756739 h 6858000"/>
              <a:gd name="connsiteX172" fmla="*/ 6892296 w 8241328"/>
              <a:gd name="connsiteY172" fmla="*/ 4802966 h 6858000"/>
              <a:gd name="connsiteX173" fmla="*/ 6923192 w 8241328"/>
              <a:gd name="connsiteY173" fmla="*/ 4864876 h 6858000"/>
              <a:gd name="connsiteX174" fmla="*/ 6954956 w 8241328"/>
              <a:gd name="connsiteY174" fmla="*/ 4886410 h 6858000"/>
              <a:gd name="connsiteX175" fmla="*/ 6982167 w 8241328"/>
              <a:gd name="connsiteY175" fmla="*/ 4904087 h 6858000"/>
              <a:gd name="connsiteX176" fmla="*/ 7028441 w 8241328"/>
              <a:gd name="connsiteY176" fmla="*/ 4938748 h 6858000"/>
              <a:gd name="connsiteX177" fmla="*/ 7054835 w 8241328"/>
              <a:gd name="connsiteY177" fmla="*/ 4974140 h 6858000"/>
              <a:gd name="connsiteX178" fmla="*/ 7115578 w 8241328"/>
              <a:gd name="connsiteY178" fmla="*/ 5062294 h 6858000"/>
              <a:gd name="connsiteX179" fmla="*/ 7169881 w 8241328"/>
              <a:gd name="connsiteY179" fmla="*/ 5124352 h 6858000"/>
              <a:gd name="connsiteX180" fmla="*/ 7206600 w 8241328"/>
              <a:gd name="connsiteY180" fmla="*/ 5155686 h 6858000"/>
              <a:gd name="connsiteX181" fmla="*/ 7251365 w 8241328"/>
              <a:gd name="connsiteY181" fmla="*/ 5202933 h 6858000"/>
              <a:gd name="connsiteX182" fmla="*/ 7312242 w 8241328"/>
              <a:gd name="connsiteY182" fmla="*/ 5237244 h 6858000"/>
              <a:gd name="connsiteX183" fmla="*/ 7342037 w 8241328"/>
              <a:gd name="connsiteY183" fmla="*/ 5258375 h 6858000"/>
              <a:gd name="connsiteX184" fmla="*/ 7370942 w 8241328"/>
              <a:gd name="connsiteY184" fmla="*/ 5288538 h 6858000"/>
              <a:gd name="connsiteX185" fmla="*/ 7388277 w 8241328"/>
              <a:gd name="connsiteY185" fmla="*/ 5306393 h 6858000"/>
              <a:gd name="connsiteX186" fmla="*/ 7431040 w 8241328"/>
              <a:gd name="connsiteY186" fmla="*/ 5367908 h 6858000"/>
              <a:gd name="connsiteX187" fmla="*/ 7493667 w 8241328"/>
              <a:gd name="connsiteY187" fmla="*/ 5504066 h 6858000"/>
              <a:gd name="connsiteX188" fmla="*/ 7515362 w 8241328"/>
              <a:gd name="connsiteY188" fmla="*/ 5535893 h 6858000"/>
              <a:gd name="connsiteX189" fmla="*/ 7520125 w 8241328"/>
              <a:gd name="connsiteY189" fmla="*/ 5536232 h 6858000"/>
              <a:gd name="connsiteX190" fmla="*/ 7558349 w 8241328"/>
              <a:gd name="connsiteY190" fmla="*/ 5637370 h 6858000"/>
              <a:gd name="connsiteX191" fmla="*/ 7598211 w 8241328"/>
              <a:gd name="connsiteY191" fmla="*/ 5702912 h 6858000"/>
              <a:gd name="connsiteX192" fmla="*/ 7678210 w 8241328"/>
              <a:gd name="connsiteY192" fmla="*/ 5835622 h 6858000"/>
              <a:gd name="connsiteX193" fmla="*/ 7730201 w 8241328"/>
              <a:gd name="connsiteY193" fmla="*/ 5938545 h 6858000"/>
              <a:gd name="connsiteX194" fmla="*/ 7778761 w 8241328"/>
              <a:gd name="connsiteY194" fmla="*/ 6068912 h 6858000"/>
              <a:gd name="connsiteX195" fmla="*/ 7842967 w 8241328"/>
              <a:gd name="connsiteY195" fmla="*/ 6249304 h 6858000"/>
              <a:gd name="connsiteX196" fmla="*/ 7874032 w 8241328"/>
              <a:gd name="connsiteY196" fmla="*/ 6349857 h 6858000"/>
              <a:gd name="connsiteX197" fmla="*/ 7886947 w 8241328"/>
              <a:gd name="connsiteY197" fmla="*/ 6382839 h 6858000"/>
              <a:gd name="connsiteX198" fmla="*/ 7894534 w 8241328"/>
              <a:gd name="connsiteY198" fmla="*/ 6391307 h 6858000"/>
              <a:gd name="connsiteX199" fmla="*/ 7913994 w 8241328"/>
              <a:gd name="connsiteY199" fmla="*/ 6409854 h 6858000"/>
              <a:gd name="connsiteX200" fmla="*/ 7951555 w 8241328"/>
              <a:gd name="connsiteY200" fmla="*/ 6446299 h 6858000"/>
              <a:gd name="connsiteX201" fmla="*/ 7969915 w 8241328"/>
              <a:gd name="connsiteY201" fmla="*/ 6461968 h 6858000"/>
              <a:gd name="connsiteX202" fmla="*/ 7981068 w 8241328"/>
              <a:gd name="connsiteY202" fmla="*/ 6465563 h 6858000"/>
              <a:gd name="connsiteX203" fmla="*/ 7982529 w 8241328"/>
              <a:gd name="connsiteY203" fmla="*/ 6468575 h 6858000"/>
              <a:gd name="connsiteX204" fmla="*/ 7985159 w 8241328"/>
              <a:gd name="connsiteY204" fmla="*/ 6472407 h 6858000"/>
              <a:gd name="connsiteX205" fmla="*/ 7985297 w 8241328"/>
              <a:gd name="connsiteY205" fmla="*/ 6472416 h 6858000"/>
              <a:gd name="connsiteX206" fmla="*/ 7987617 w 8241328"/>
              <a:gd name="connsiteY206" fmla="*/ 6476175 h 6858000"/>
              <a:gd name="connsiteX207" fmla="*/ 7998038 w 8241328"/>
              <a:gd name="connsiteY207" fmla="*/ 6495659 h 6858000"/>
              <a:gd name="connsiteX208" fmla="*/ 8020915 w 8241328"/>
              <a:gd name="connsiteY208" fmla="*/ 6510646 h 6858000"/>
              <a:gd name="connsiteX209" fmla="*/ 8028697 w 8241328"/>
              <a:gd name="connsiteY209" fmla="*/ 6518829 h 6858000"/>
              <a:gd name="connsiteX210" fmla="*/ 8033244 w 8241328"/>
              <a:gd name="connsiteY210" fmla="*/ 6522736 h 6858000"/>
              <a:gd name="connsiteX211" fmla="*/ 8033781 w 8241328"/>
              <a:gd name="connsiteY211" fmla="*/ 6522680 h 6858000"/>
              <a:gd name="connsiteX212" fmla="*/ 8043735 w 8241328"/>
              <a:gd name="connsiteY212" fmla="*/ 6541401 h 6858000"/>
              <a:gd name="connsiteX213" fmla="*/ 8045647 w 8241328"/>
              <a:gd name="connsiteY213" fmla="*/ 6543192 h 6858000"/>
              <a:gd name="connsiteX214" fmla="*/ 8051380 w 8241328"/>
              <a:gd name="connsiteY214" fmla="*/ 6556287 h 6858000"/>
              <a:gd name="connsiteX215" fmla="*/ 8054743 w 8241328"/>
              <a:gd name="connsiteY215" fmla="*/ 6562576 h 6858000"/>
              <a:gd name="connsiteX216" fmla="*/ 8054862 w 8241328"/>
              <a:gd name="connsiteY216" fmla="*/ 6565333 h 6858000"/>
              <a:gd name="connsiteX217" fmla="*/ 8060251 w 8241328"/>
              <a:gd name="connsiteY217" fmla="*/ 6574119 h 6858000"/>
              <a:gd name="connsiteX218" fmla="*/ 8061183 w 8241328"/>
              <a:gd name="connsiteY218" fmla="*/ 6574760 h 6858000"/>
              <a:gd name="connsiteX219" fmla="*/ 8073224 w 8241328"/>
              <a:gd name="connsiteY219" fmla="*/ 6620934 h 6858000"/>
              <a:gd name="connsiteX220" fmla="*/ 8090571 w 8241328"/>
              <a:gd name="connsiteY220" fmla="*/ 6647628 h 6858000"/>
              <a:gd name="connsiteX221" fmla="*/ 8122509 w 8241328"/>
              <a:gd name="connsiteY221" fmla="*/ 6703833 h 6858000"/>
              <a:gd name="connsiteX222" fmla="*/ 8147140 w 8241328"/>
              <a:gd name="connsiteY222" fmla="*/ 6736246 h 6858000"/>
              <a:gd name="connsiteX223" fmla="*/ 8178665 w 8241328"/>
              <a:gd name="connsiteY223" fmla="*/ 6763446 h 6858000"/>
              <a:gd name="connsiteX224" fmla="*/ 8213702 w 8241328"/>
              <a:gd name="connsiteY224" fmla="*/ 6816374 h 6858000"/>
              <a:gd name="connsiteX225" fmla="*/ 8240831 w 8241328"/>
              <a:gd name="connsiteY225" fmla="*/ 6857064 h 6858000"/>
              <a:gd name="connsiteX226" fmla="*/ 8241328 w 8241328"/>
              <a:gd name="connsiteY226" fmla="*/ 6858000 h 6858000"/>
              <a:gd name="connsiteX227" fmla="*/ 0 w 8241328"/>
              <a:gd name="connsiteY2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241328" h="6858000">
                <a:moveTo>
                  <a:pt x="0" y="0"/>
                </a:moveTo>
                <a:lnTo>
                  <a:pt x="5713814" y="0"/>
                </a:lnTo>
                <a:lnTo>
                  <a:pt x="5713679" y="952"/>
                </a:lnTo>
                <a:cubicBezTo>
                  <a:pt x="5712790" y="22732"/>
                  <a:pt x="5704127" y="31812"/>
                  <a:pt x="5709177" y="55452"/>
                </a:cubicBezTo>
                <a:cubicBezTo>
                  <a:pt x="5708742" y="65637"/>
                  <a:pt x="5707516" y="74636"/>
                  <a:pt x="5706633" y="83443"/>
                </a:cubicBezTo>
                <a:lnTo>
                  <a:pt x="5706419" y="95258"/>
                </a:lnTo>
                <a:lnTo>
                  <a:pt x="5717732" y="128928"/>
                </a:lnTo>
                <a:cubicBezTo>
                  <a:pt x="5740939" y="194306"/>
                  <a:pt x="5735079" y="160032"/>
                  <a:pt x="5758287" y="225409"/>
                </a:cubicBezTo>
                <a:lnTo>
                  <a:pt x="5824856" y="404787"/>
                </a:lnTo>
                <a:cubicBezTo>
                  <a:pt x="5824441" y="411099"/>
                  <a:pt x="5869569" y="527707"/>
                  <a:pt x="5871388" y="536024"/>
                </a:cubicBezTo>
                <a:cubicBezTo>
                  <a:pt x="5874494" y="571105"/>
                  <a:pt x="5895474" y="613037"/>
                  <a:pt x="5898156" y="649772"/>
                </a:cubicBezTo>
                <a:cubicBezTo>
                  <a:pt x="5890614" y="655375"/>
                  <a:pt x="5933857" y="811446"/>
                  <a:pt x="5923208" y="806064"/>
                </a:cubicBezTo>
                <a:cubicBezTo>
                  <a:pt x="5935307" y="828333"/>
                  <a:pt x="5937112" y="866127"/>
                  <a:pt x="5935323" y="883515"/>
                </a:cubicBezTo>
                <a:cubicBezTo>
                  <a:pt x="5937943" y="915506"/>
                  <a:pt x="5968109" y="962211"/>
                  <a:pt x="5971020" y="985737"/>
                </a:cubicBezTo>
                <a:cubicBezTo>
                  <a:pt x="5969773" y="986656"/>
                  <a:pt x="5968672" y="987932"/>
                  <a:pt x="5967755" y="989522"/>
                </a:cubicBezTo>
                <a:cubicBezTo>
                  <a:pt x="5962427" y="998754"/>
                  <a:pt x="5964298" y="1016372"/>
                  <a:pt x="5971932" y="1028868"/>
                </a:cubicBezTo>
                <a:cubicBezTo>
                  <a:pt x="5997931" y="1084870"/>
                  <a:pt x="6002590" y="1130524"/>
                  <a:pt x="6011836" y="1174777"/>
                </a:cubicBezTo>
                <a:cubicBezTo>
                  <a:pt x="6020047" y="1224187"/>
                  <a:pt x="5993032" y="1185103"/>
                  <a:pt x="6019300" y="1251443"/>
                </a:cubicBezTo>
                <a:cubicBezTo>
                  <a:pt x="6012007" y="1255615"/>
                  <a:pt x="6012516" y="1263215"/>
                  <a:pt x="6017874" y="1277350"/>
                </a:cubicBezTo>
                <a:cubicBezTo>
                  <a:pt x="6021261" y="1301180"/>
                  <a:pt x="6000800" y="1293345"/>
                  <a:pt x="6015739" y="1320836"/>
                </a:cubicBezTo>
                <a:lnTo>
                  <a:pt x="6007274" y="1358386"/>
                </a:lnTo>
                <a:cubicBezTo>
                  <a:pt x="6010277" y="1357115"/>
                  <a:pt x="5982908" y="1418977"/>
                  <a:pt x="5984405" y="1428640"/>
                </a:cubicBezTo>
                <a:lnTo>
                  <a:pt x="5981436" y="1496373"/>
                </a:lnTo>
                <a:cubicBezTo>
                  <a:pt x="5973861" y="1520683"/>
                  <a:pt x="5975620" y="1523887"/>
                  <a:pt x="5974334" y="1546516"/>
                </a:cubicBezTo>
                <a:cubicBezTo>
                  <a:pt x="5973046" y="1569145"/>
                  <a:pt x="5979242" y="1579095"/>
                  <a:pt x="5973715" y="1632145"/>
                </a:cubicBezTo>
                <a:cubicBezTo>
                  <a:pt x="5967614" y="1654708"/>
                  <a:pt x="5990367" y="1699669"/>
                  <a:pt x="5984804" y="1741609"/>
                </a:cubicBezTo>
                <a:cubicBezTo>
                  <a:pt x="5976178" y="1743593"/>
                  <a:pt x="5979523" y="1770950"/>
                  <a:pt x="5987792" y="1787047"/>
                </a:cubicBezTo>
                <a:lnTo>
                  <a:pt x="5975805" y="1846714"/>
                </a:lnTo>
                <a:cubicBezTo>
                  <a:pt x="5963921" y="1849718"/>
                  <a:pt x="5972624" y="1855080"/>
                  <a:pt x="5967055" y="1879824"/>
                </a:cubicBezTo>
                <a:cubicBezTo>
                  <a:pt x="5960218" y="1889081"/>
                  <a:pt x="5962141" y="1900024"/>
                  <a:pt x="5957408" y="1919132"/>
                </a:cubicBezTo>
                <a:cubicBezTo>
                  <a:pt x="5950953" y="1927816"/>
                  <a:pt x="5977152" y="1971087"/>
                  <a:pt x="5973785" y="1987272"/>
                </a:cubicBezTo>
                <a:cubicBezTo>
                  <a:pt x="5973085" y="2003013"/>
                  <a:pt x="5985113" y="1998092"/>
                  <a:pt x="5987966" y="2036166"/>
                </a:cubicBezTo>
                <a:cubicBezTo>
                  <a:pt x="5993178" y="2071701"/>
                  <a:pt x="5997404" y="2072180"/>
                  <a:pt x="6003751" y="2109790"/>
                </a:cubicBezTo>
                <a:cubicBezTo>
                  <a:pt x="6007773" y="2135257"/>
                  <a:pt x="6012748" y="2128017"/>
                  <a:pt x="6014774" y="2142052"/>
                </a:cubicBezTo>
                <a:cubicBezTo>
                  <a:pt x="6007477" y="2163736"/>
                  <a:pt x="6036251" y="2184454"/>
                  <a:pt x="6027113" y="2201621"/>
                </a:cubicBezTo>
                <a:lnTo>
                  <a:pt x="6043868" y="2264926"/>
                </a:lnTo>
                <a:lnTo>
                  <a:pt x="6038945" y="2301703"/>
                </a:lnTo>
                <a:cubicBezTo>
                  <a:pt x="6038487" y="2312783"/>
                  <a:pt x="6055773" y="2345882"/>
                  <a:pt x="6056909" y="2353414"/>
                </a:cubicBezTo>
                <a:cubicBezTo>
                  <a:pt x="6051060" y="2358136"/>
                  <a:pt x="6055879" y="2366203"/>
                  <a:pt x="6061930" y="2380501"/>
                </a:cubicBezTo>
                <a:cubicBezTo>
                  <a:pt x="6067276" y="2404921"/>
                  <a:pt x="6064333" y="2409896"/>
                  <a:pt x="6070747" y="2433191"/>
                </a:cubicBezTo>
                <a:cubicBezTo>
                  <a:pt x="6070177" y="2466694"/>
                  <a:pt x="6065384" y="2449724"/>
                  <a:pt x="6073640" y="2482025"/>
                </a:cubicBezTo>
                <a:cubicBezTo>
                  <a:pt x="6074482" y="2503039"/>
                  <a:pt x="6095423" y="2528610"/>
                  <a:pt x="6101697" y="2568061"/>
                </a:cubicBezTo>
                <a:cubicBezTo>
                  <a:pt x="6104245" y="2593276"/>
                  <a:pt x="6118386" y="2577899"/>
                  <a:pt x="6119572" y="2592171"/>
                </a:cubicBezTo>
                <a:cubicBezTo>
                  <a:pt x="6122335" y="2603247"/>
                  <a:pt x="6125097" y="2614322"/>
                  <a:pt x="6127860" y="2625397"/>
                </a:cubicBezTo>
                <a:lnTo>
                  <a:pt x="6144489" y="2653533"/>
                </a:lnTo>
                <a:cubicBezTo>
                  <a:pt x="6146187" y="2654790"/>
                  <a:pt x="6143232" y="2686768"/>
                  <a:pt x="6145884" y="2686505"/>
                </a:cubicBezTo>
                <a:lnTo>
                  <a:pt x="6150774" y="2731261"/>
                </a:lnTo>
                <a:lnTo>
                  <a:pt x="6163100" y="2760750"/>
                </a:lnTo>
                <a:cubicBezTo>
                  <a:pt x="6169420" y="2789898"/>
                  <a:pt x="6175739" y="2819046"/>
                  <a:pt x="6182058" y="2848194"/>
                </a:cubicBezTo>
                <a:cubicBezTo>
                  <a:pt x="6181418" y="2875601"/>
                  <a:pt x="6209236" y="2872853"/>
                  <a:pt x="6225615" y="2906661"/>
                </a:cubicBezTo>
                <a:lnTo>
                  <a:pt x="6227341" y="2911370"/>
                </a:lnTo>
                <a:lnTo>
                  <a:pt x="6233358" y="2911519"/>
                </a:lnTo>
                <a:cubicBezTo>
                  <a:pt x="6233855" y="2913155"/>
                  <a:pt x="6234350" y="2914790"/>
                  <a:pt x="6234847" y="2916426"/>
                </a:cubicBezTo>
                <a:cubicBezTo>
                  <a:pt x="6234868" y="2916878"/>
                  <a:pt x="6234888" y="2917329"/>
                  <a:pt x="6234909" y="2917781"/>
                </a:cubicBezTo>
                <a:cubicBezTo>
                  <a:pt x="6235023" y="2920371"/>
                  <a:pt x="6235190" y="2922936"/>
                  <a:pt x="6235612" y="2925530"/>
                </a:cubicBezTo>
                <a:cubicBezTo>
                  <a:pt x="6243202" y="2923821"/>
                  <a:pt x="6240448" y="2947309"/>
                  <a:pt x="6245580" y="2941444"/>
                </a:cubicBezTo>
                <a:cubicBezTo>
                  <a:pt x="6249215" y="2955396"/>
                  <a:pt x="6253145" y="2946153"/>
                  <a:pt x="6250877" y="2961539"/>
                </a:cubicBezTo>
                <a:cubicBezTo>
                  <a:pt x="6262550" y="2984460"/>
                  <a:pt x="6266152" y="2994316"/>
                  <a:pt x="6270296" y="3008362"/>
                </a:cubicBezTo>
                <a:cubicBezTo>
                  <a:pt x="6276922" y="3017019"/>
                  <a:pt x="6282662" y="3042887"/>
                  <a:pt x="6286039" y="3049571"/>
                </a:cubicBezTo>
                <a:cubicBezTo>
                  <a:pt x="6275135" y="3041117"/>
                  <a:pt x="6277978" y="3066391"/>
                  <a:pt x="6289907" y="3080033"/>
                </a:cubicBezTo>
                <a:cubicBezTo>
                  <a:pt x="6300813" y="3099235"/>
                  <a:pt x="6295891" y="3099540"/>
                  <a:pt x="6298557" y="3107448"/>
                </a:cubicBezTo>
                <a:cubicBezTo>
                  <a:pt x="6305063" y="3128024"/>
                  <a:pt x="6315423" y="3127131"/>
                  <a:pt x="6316921" y="3147591"/>
                </a:cubicBezTo>
                <a:cubicBezTo>
                  <a:pt x="6318386" y="3148523"/>
                  <a:pt x="6323708" y="3166591"/>
                  <a:pt x="6324962" y="3168152"/>
                </a:cubicBezTo>
                <a:lnTo>
                  <a:pt x="6344483" y="3191384"/>
                </a:lnTo>
                <a:cubicBezTo>
                  <a:pt x="6344495" y="3191665"/>
                  <a:pt x="6344504" y="3191949"/>
                  <a:pt x="6344516" y="3192232"/>
                </a:cubicBezTo>
                <a:cubicBezTo>
                  <a:pt x="6345264" y="3195690"/>
                  <a:pt x="6346219" y="3197584"/>
                  <a:pt x="6347262" y="3198778"/>
                </a:cubicBezTo>
                <a:lnTo>
                  <a:pt x="6348615" y="3199752"/>
                </a:lnTo>
                <a:lnTo>
                  <a:pt x="6350738" y="3204101"/>
                </a:lnTo>
                <a:lnTo>
                  <a:pt x="6355549" y="3212280"/>
                </a:lnTo>
                <a:cubicBezTo>
                  <a:pt x="6355650" y="3212911"/>
                  <a:pt x="6355751" y="3213543"/>
                  <a:pt x="6355853" y="3214174"/>
                </a:cubicBezTo>
                <a:lnTo>
                  <a:pt x="6362184" y="3227074"/>
                </a:lnTo>
                <a:lnTo>
                  <a:pt x="6361989" y="3227425"/>
                </a:lnTo>
                <a:cubicBezTo>
                  <a:pt x="6361695" y="3228504"/>
                  <a:pt x="6361750" y="3229855"/>
                  <a:pt x="6362538" y="3231814"/>
                </a:cubicBezTo>
                <a:cubicBezTo>
                  <a:pt x="6357187" y="3231331"/>
                  <a:pt x="6361439" y="3233991"/>
                  <a:pt x="6364233" y="3239808"/>
                </a:cubicBezTo>
                <a:cubicBezTo>
                  <a:pt x="6356548" y="3240357"/>
                  <a:pt x="6366989" y="3255358"/>
                  <a:pt x="6364645" y="3260373"/>
                </a:cubicBezTo>
                <a:cubicBezTo>
                  <a:pt x="6366872" y="3264635"/>
                  <a:pt x="6369085" y="3269151"/>
                  <a:pt x="6371214" y="3273843"/>
                </a:cubicBezTo>
                <a:lnTo>
                  <a:pt x="6372384" y="3276653"/>
                </a:lnTo>
                <a:cubicBezTo>
                  <a:pt x="6372371" y="3276685"/>
                  <a:pt x="6372359" y="3276718"/>
                  <a:pt x="6372345" y="3276751"/>
                </a:cubicBezTo>
                <a:cubicBezTo>
                  <a:pt x="6372466" y="3277451"/>
                  <a:pt x="6372802" y="3278408"/>
                  <a:pt x="6373456" y="3279797"/>
                </a:cubicBezTo>
                <a:lnTo>
                  <a:pt x="6374518" y="3281779"/>
                </a:lnTo>
                <a:lnTo>
                  <a:pt x="6372847" y="3290600"/>
                </a:lnTo>
                <a:lnTo>
                  <a:pt x="6375014" y="3308286"/>
                </a:lnTo>
                <a:cubicBezTo>
                  <a:pt x="6378216" y="3323074"/>
                  <a:pt x="6374555" y="3331401"/>
                  <a:pt x="6381657" y="3345885"/>
                </a:cubicBezTo>
                <a:cubicBezTo>
                  <a:pt x="6384631" y="3359727"/>
                  <a:pt x="6384880" y="3371225"/>
                  <a:pt x="6389246" y="3383325"/>
                </a:cubicBezTo>
                <a:cubicBezTo>
                  <a:pt x="6388412" y="3387695"/>
                  <a:pt x="6388653" y="3392030"/>
                  <a:pt x="6392486" y="3396982"/>
                </a:cubicBezTo>
                <a:cubicBezTo>
                  <a:pt x="6394443" y="3409728"/>
                  <a:pt x="6391073" y="3412009"/>
                  <a:pt x="6396095" y="3420876"/>
                </a:cubicBezTo>
                <a:cubicBezTo>
                  <a:pt x="6391138" y="3426772"/>
                  <a:pt x="6393751" y="3427726"/>
                  <a:pt x="6396407" y="3431538"/>
                </a:cubicBezTo>
                <a:lnTo>
                  <a:pt x="6396651" y="3432054"/>
                </a:lnTo>
                <a:lnTo>
                  <a:pt x="6395932" y="3432852"/>
                </a:lnTo>
                <a:lnTo>
                  <a:pt x="6395958" y="3434817"/>
                </a:lnTo>
                <a:lnTo>
                  <a:pt x="6397501" y="3440492"/>
                </a:lnTo>
                <a:cubicBezTo>
                  <a:pt x="6397775" y="3441220"/>
                  <a:pt x="6398051" y="3441948"/>
                  <a:pt x="6398325" y="3442676"/>
                </a:cubicBezTo>
                <a:cubicBezTo>
                  <a:pt x="6398802" y="3444163"/>
                  <a:pt x="6399002" y="3445125"/>
                  <a:pt x="6399013" y="3445765"/>
                </a:cubicBezTo>
                <a:lnTo>
                  <a:pt x="6398952" y="3445826"/>
                </a:lnTo>
                <a:lnTo>
                  <a:pt x="6399748" y="3448751"/>
                </a:lnTo>
                <a:cubicBezTo>
                  <a:pt x="6401266" y="3453723"/>
                  <a:pt x="6402914" y="3458598"/>
                  <a:pt x="6404616" y="3463264"/>
                </a:cubicBezTo>
                <a:cubicBezTo>
                  <a:pt x="6401151" y="3466187"/>
                  <a:pt x="6410018" y="3483972"/>
                  <a:pt x="6401453" y="3480440"/>
                </a:cubicBezTo>
                <a:cubicBezTo>
                  <a:pt x="6403510" y="3486688"/>
                  <a:pt x="6407725" y="3491084"/>
                  <a:pt x="6401914" y="3487912"/>
                </a:cubicBezTo>
                <a:cubicBezTo>
                  <a:pt x="6402438" y="3489936"/>
                  <a:pt x="6402261" y="3491080"/>
                  <a:pt x="6401748" y="3491816"/>
                </a:cubicBezTo>
                <a:lnTo>
                  <a:pt x="6401471" y="3492004"/>
                </a:lnTo>
                <a:lnTo>
                  <a:pt x="6406178" y="3505926"/>
                </a:lnTo>
                <a:cubicBezTo>
                  <a:pt x="6406178" y="3506499"/>
                  <a:pt x="6406180" y="3507072"/>
                  <a:pt x="6406181" y="3507647"/>
                </a:cubicBezTo>
                <a:lnTo>
                  <a:pt x="6410044" y="3516886"/>
                </a:lnTo>
                <a:lnTo>
                  <a:pt x="6411616" y="3521573"/>
                </a:lnTo>
                <a:lnTo>
                  <a:pt x="6412936" y="3523078"/>
                </a:lnTo>
                <a:cubicBezTo>
                  <a:pt x="6413875" y="3524605"/>
                  <a:pt x="6414595" y="3526661"/>
                  <a:pt x="6414812" y="3529904"/>
                </a:cubicBezTo>
                <a:lnTo>
                  <a:pt x="6414697" y="3530617"/>
                </a:lnTo>
                <a:lnTo>
                  <a:pt x="6417473" y="3536502"/>
                </a:lnTo>
                <a:cubicBezTo>
                  <a:pt x="6418579" y="3538441"/>
                  <a:pt x="6419832" y="3540215"/>
                  <a:pt x="6421283" y="3541743"/>
                </a:cubicBezTo>
                <a:cubicBezTo>
                  <a:pt x="6419333" y="3559394"/>
                  <a:pt x="6429032" y="3578460"/>
                  <a:pt x="6432582" y="3598804"/>
                </a:cubicBezTo>
                <a:cubicBezTo>
                  <a:pt x="6426836" y="3603960"/>
                  <a:pt x="6436546" y="3626629"/>
                  <a:pt x="6446195" y="3640621"/>
                </a:cubicBezTo>
                <a:lnTo>
                  <a:pt x="6454056" y="3649413"/>
                </a:lnTo>
                <a:cubicBezTo>
                  <a:pt x="6454196" y="3650029"/>
                  <a:pt x="6454336" y="3650645"/>
                  <a:pt x="6454476" y="3651261"/>
                </a:cubicBezTo>
                <a:lnTo>
                  <a:pt x="6453069" y="3652190"/>
                </a:lnTo>
                <a:cubicBezTo>
                  <a:pt x="6452915" y="3653335"/>
                  <a:pt x="6453275" y="3655073"/>
                  <a:pt x="6453958" y="3657161"/>
                </a:cubicBezTo>
                <a:lnTo>
                  <a:pt x="6456647" y="3663297"/>
                </a:lnTo>
                <a:cubicBezTo>
                  <a:pt x="6456919" y="3665279"/>
                  <a:pt x="6457189" y="3667261"/>
                  <a:pt x="6457460" y="3669243"/>
                </a:cubicBezTo>
                <a:lnTo>
                  <a:pt x="6458459" y="3682955"/>
                </a:lnTo>
                <a:cubicBezTo>
                  <a:pt x="6458912" y="3684352"/>
                  <a:pt x="6459365" y="3685748"/>
                  <a:pt x="6459818" y="3687145"/>
                </a:cubicBezTo>
                <a:lnTo>
                  <a:pt x="6460215" y="3691619"/>
                </a:lnTo>
                <a:lnTo>
                  <a:pt x="6459496" y="3692218"/>
                </a:lnTo>
                <a:cubicBezTo>
                  <a:pt x="6458675" y="3692270"/>
                  <a:pt x="6457691" y="3691787"/>
                  <a:pt x="6456598" y="3690611"/>
                </a:cubicBezTo>
                <a:lnTo>
                  <a:pt x="6461508" y="3703185"/>
                </a:lnTo>
                <a:lnTo>
                  <a:pt x="6463538" y="3712878"/>
                </a:lnTo>
                <a:cubicBezTo>
                  <a:pt x="6464220" y="3715514"/>
                  <a:pt x="6464535" y="3717901"/>
                  <a:pt x="6464624" y="3720123"/>
                </a:cubicBezTo>
                <a:lnTo>
                  <a:pt x="6464349" y="3726059"/>
                </a:lnTo>
                <a:lnTo>
                  <a:pt x="6463234" y="3727184"/>
                </a:lnTo>
                <a:cubicBezTo>
                  <a:pt x="6463368" y="3728496"/>
                  <a:pt x="6463504" y="3729809"/>
                  <a:pt x="6463637" y="3731121"/>
                </a:cubicBezTo>
                <a:lnTo>
                  <a:pt x="6463495" y="3732107"/>
                </a:lnTo>
                <a:cubicBezTo>
                  <a:pt x="6463211" y="3733991"/>
                  <a:pt x="6462973" y="3735871"/>
                  <a:pt x="6462916" y="3737827"/>
                </a:cubicBezTo>
                <a:cubicBezTo>
                  <a:pt x="6468689" y="3738354"/>
                  <a:pt x="6463376" y="3754564"/>
                  <a:pt x="6467942" y="3751540"/>
                </a:cubicBezTo>
                <a:cubicBezTo>
                  <a:pt x="6468113" y="3754252"/>
                  <a:pt x="6468502" y="3755929"/>
                  <a:pt x="6468929" y="3757083"/>
                </a:cubicBezTo>
                <a:lnTo>
                  <a:pt x="6470142" y="3759473"/>
                </a:lnTo>
                <a:lnTo>
                  <a:pt x="6470443" y="3762094"/>
                </a:lnTo>
                <a:lnTo>
                  <a:pt x="6468975" y="3767176"/>
                </a:lnTo>
                <a:cubicBezTo>
                  <a:pt x="6471616" y="3776743"/>
                  <a:pt x="6472688" y="3787799"/>
                  <a:pt x="6474056" y="3798574"/>
                </a:cubicBezTo>
                <a:lnTo>
                  <a:pt x="6476276" y="3812506"/>
                </a:lnTo>
                <a:lnTo>
                  <a:pt x="6476135" y="3820676"/>
                </a:lnTo>
                <a:lnTo>
                  <a:pt x="6475887" y="3831168"/>
                </a:lnTo>
                <a:lnTo>
                  <a:pt x="6475813" y="3835007"/>
                </a:lnTo>
                <a:lnTo>
                  <a:pt x="6474932" y="3834277"/>
                </a:lnTo>
                <a:cubicBezTo>
                  <a:pt x="6473961" y="3834033"/>
                  <a:pt x="6474541" y="3836109"/>
                  <a:pt x="6475716" y="3839203"/>
                </a:cubicBezTo>
                <a:cubicBezTo>
                  <a:pt x="6475721" y="3839215"/>
                  <a:pt x="6475726" y="3839228"/>
                  <a:pt x="6475731" y="3839241"/>
                </a:cubicBezTo>
                <a:cubicBezTo>
                  <a:pt x="6475723" y="3839621"/>
                  <a:pt x="6475716" y="3839999"/>
                  <a:pt x="6475710" y="3840378"/>
                </a:cubicBezTo>
                <a:cubicBezTo>
                  <a:pt x="6475091" y="3843214"/>
                  <a:pt x="6474123" y="3847886"/>
                  <a:pt x="6473764" y="3852813"/>
                </a:cubicBezTo>
                <a:cubicBezTo>
                  <a:pt x="6473954" y="3854359"/>
                  <a:pt x="6474144" y="3855904"/>
                  <a:pt x="6474333" y="3857449"/>
                </a:cubicBezTo>
                <a:lnTo>
                  <a:pt x="6481901" y="3885912"/>
                </a:lnTo>
                <a:cubicBezTo>
                  <a:pt x="6493233" y="3895460"/>
                  <a:pt x="6484550" y="3891630"/>
                  <a:pt x="6490671" y="3904516"/>
                </a:cubicBezTo>
                <a:cubicBezTo>
                  <a:pt x="6483237" y="3904044"/>
                  <a:pt x="6500018" y="3919147"/>
                  <a:pt x="6493402" y="3923535"/>
                </a:cubicBezTo>
                <a:cubicBezTo>
                  <a:pt x="6494725" y="3925743"/>
                  <a:pt x="6496216" y="3927740"/>
                  <a:pt x="6497761" y="3929714"/>
                </a:cubicBezTo>
                <a:lnTo>
                  <a:pt x="6498568" y="3930750"/>
                </a:lnTo>
                <a:lnTo>
                  <a:pt x="6500566" y="3935439"/>
                </a:lnTo>
                <a:lnTo>
                  <a:pt x="6496268" y="3940017"/>
                </a:lnTo>
                <a:lnTo>
                  <a:pt x="6497969" y="3944734"/>
                </a:lnTo>
                <a:cubicBezTo>
                  <a:pt x="6507273" y="3981580"/>
                  <a:pt x="6485233" y="4000229"/>
                  <a:pt x="6502937" y="4019763"/>
                </a:cubicBezTo>
                <a:lnTo>
                  <a:pt x="6544089" y="4097682"/>
                </a:lnTo>
                <a:lnTo>
                  <a:pt x="6553634" y="4128364"/>
                </a:lnTo>
                <a:lnTo>
                  <a:pt x="6578211" y="4164672"/>
                </a:lnTo>
                <a:cubicBezTo>
                  <a:pt x="6576109" y="4166450"/>
                  <a:pt x="6598377" y="4187601"/>
                  <a:pt x="6597928" y="4189780"/>
                </a:cubicBezTo>
                <a:lnTo>
                  <a:pt x="6603481" y="4222670"/>
                </a:lnTo>
                <a:lnTo>
                  <a:pt x="6618325" y="4253081"/>
                </a:lnTo>
                <a:cubicBezTo>
                  <a:pt x="6626436" y="4264382"/>
                  <a:pt x="6606440" y="4263656"/>
                  <a:pt x="6620437" y="4283956"/>
                </a:cubicBezTo>
                <a:cubicBezTo>
                  <a:pt x="6640667" y="4317419"/>
                  <a:pt x="6641459" y="4351637"/>
                  <a:pt x="6654059" y="4367606"/>
                </a:cubicBezTo>
                <a:cubicBezTo>
                  <a:pt x="6668345" y="4397318"/>
                  <a:pt x="6661172" y="4381370"/>
                  <a:pt x="6682658" y="4405407"/>
                </a:cubicBezTo>
                <a:cubicBezTo>
                  <a:pt x="6692626" y="4427176"/>
                  <a:pt x="6697903" y="4428624"/>
                  <a:pt x="6709356" y="4450422"/>
                </a:cubicBezTo>
                <a:cubicBezTo>
                  <a:pt x="6713930" y="4465354"/>
                  <a:pt x="6715487" y="4474822"/>
                  <a:pt x="6722725" y="4473925"/>
                </a:cubicBezTo>
                <a:cubicBezTo>
                  <a:pt x="6726632" y="4480269"/>
                  <a:pt x="6734828" y="4517269"/>
                  <a:pt x="6742130" y="4525019"/>
                </a:cubicBezTo>
                <a:lnTo>
                  <a:pt x="6768852" y="4548214"/>
                </a:lnTo>
                <a:lnTo>
                  <a:pt x="6796432" y="4606873"/>
                </a:lnTo>
                <a:cubicBezTo>
                  <a:pt x="6813899" y="4612622"/>
                  <a:pt x="6805920" y="4649114"/>
                  <a:pt x="6824884" y="4659527"/>
                </a:cubicBezTo>
                <a:cubicBezTo>
                  <a:pt x="6832231" y="4671277"/>
                  <a:pt x="6824046" y="4669686"/>
                  <a:pt x="6837126" y="4691266"/>
                </a:cubicBezTo>
                <a:cubicBezTo>
                  <a:pt x="6856144" y="4723438"/>
                  <a:pt x="6853360" y="4726925"/>
                  <a:pt x="6871901" y="4756739"/>
                </a:cubicBezTo>
                <a:cubicBezTo>
                  <a:pt x="6893763" y="4786656"/>
                  <a:pt x="6881886" y="4791994"/>
                  <a:pt x="6892296" y="4802966"/>
                </a:cubicBezTo>
                <a:cubicBezTo>
                  <a:pt x="6904934" y="4812283"/>
                  <a:pt x="6913018" y="4863328"/>
                  <a:pt x="6923192" y="4864876"/>
                </a:cubicBezTo>
                <a:cubicBezTo>
                  <a:pt x="6938664" y="4875311"/>
                  <a:pt x="6944142" y="4884729"/>
                  <a:pt x="6954956" y="4886410"/>
                </a:cubicBezTo>
                <a:cubicBezTo>
                  <a:pt x="6974582" y="4900340"/>
                  <a:pt x="6971601" y="4910717"/>
                  <a:pt x="6982167" y="4904087"/>
                </a:cubicBezTo>
                <a:lnTo>
                  <a:pt x="7028441" y="4938748"/>
                </a:lnTo>
                <a:cubicBezTo>
                  <a:pt x="7032527" y="4956640"/>
                  <a:pt x="7047290" y="4979098"/>
                  <a:pt x="7054835" y="4974140"/>
                </a:cubicBezTo>
                <a:cubicBezTo>
                  <a:pt x="7085271" y="5000629"/>
                  <a:pt x="7096935" y="5050351"/>
                  <a:pt x="7115578" y="5062294"/>
                </a:cubicBezTo>
                <a:cubicBezTo>
                  <a:pt x="7152976" y="5096921"/>
                  <a:pt x="7154709" y="5108787"/>
                  <a:pt x="7169881" y="5124352"/>
                </a:cubicBezTo>
                <a:cubicBezTo>
                  <a:pt x="7185051" y="5139917"/>
                  <a:pt x="7185781" y="5143564"/>
                  <a:pt x="7206600" y="5155686"/>
                </a:cubicBezTo>
                <a:lnTo>
                  <a:pt x="7251365" y="5202933"/>
                </a:lnTo>
                <a:cubicBezTo>
                  <a:pt x="7256348" y="5211100"/>
                  <a:pt x="7315233" y="5235943"/>
                  <a:pt x="7312242" y="5237244"/>
                </a:cubicBezTo>
                <a:lnTo>
                  <a:pt x="7342037" y="5258375"/>
                </a:lnTo>
                <a:cubicBezTo>
                  <a:pt x="7348418" y="5289537"/>
                  <a:pt x="7358430" y="5268624"/>
                  <a:pt x="7370942" y="5288538"/>
                </a:cubicBezTo>
                <a:cubicBezTo>
                  <a:pt x="7375920" y="5302836"/>
                  <a:pt x="7380327" y="5308762"/>
                  <a:pt x="7388277" y="5306393"/>
                </a:cubicBezTo>
                <a:cubicBezTo>
                  <a:pt x="7410819" y="5374332"/>
                  <a:pt x="7405962" y="5325739"/>
                  <a:pt x="7431040" y="5367908"/>
                </a:cubicBezTo>
                <a:cubicBezTo>
                  <a:pt x="7452121" y="5407083"/>
                  <a:pt x="7477428" y="5443873"/>
                  <a:pt x="7493667" y="5504066"/>
                </a:cubicBezTo>
                <a:cubicBezTo>
                  <a:pt x="7495951" y="5518858"/>
                  <a:pt x="7505666" y="5533109"/>
                  <a:pt x="7515362" y="5535893"/>
                </a:cubicBezTo>
                <a:cubicBezTo>
                  <a:pt x="7517031" y="5536374"/>
                  <a:pt x="7518637" y="5536487"/>
                  <a:pt x="7520125" y="5536232"/>
                </a:cubicBezTo>
                <a:cubicBezTo>
                  <a:pt x="7532795" y="5555570"/>
                  <a:pt x="7540142" y="5612070"/>
                  <a:pt x="7558349" y="5637370"/>
                </a:cubicBezTo>
                <a:cubicBezTo>
                  <a:pt x="7570589" y="5648736"/>
                  <a:pt x="7593040" y="5677670"/>
                  <a:pt x="7598211" y="5702912"/>
                </a:cubicBezTo>
                <a:cubicBezTo>
                  <a:pt x="7602601" y="5691076"/>
                  <a:pt x="7669180" y="5837132"/>
                  <a:pt x="7678210" y="5835622"/>
                </a:cubicBezTo>
                <a:cubicBezTo>
                  <a:pt x="7699353" y="5864434"/>
                  <a:pt x="7710406" y="5910626"/>
                  <a:pt x="7730201" y="5938545"/>
                </a:cubicBezTo>
                <a:cubicBezTo>
                  <a:pt x="7734103" y="5945967"/>
                  <a:pt x="7774487" y="6064613"/>
                  <a:pt x="7778761" y="6068912"/>
                </a:cubicBezTo>
                <a:lnTo>
                  <a:pt x="7842967" y="6249304"/>
                </a:lnTo>
                <a:cubicBezTo>
                  <a:pt x="7867137" y="6314268"/>
                  <a:pt x="7849861" y="6284893"/>
                  <a:pt x="7874032" y="6349857"/>
                </a:cubicBezTo>
                <a:lnTo>
                  <a:pt x="7886947" y="6382839"/>
                </a:lnTo>
                <a:lnTo>
                  <a:pt x="7894534" y="6391307"/>
                </a:lnTo>
                <a:cubicBezTo>
                  <a:pt x="7900717" y="6397081"/>
                  <a:pt x="7907272" y="6402740"/>
                  <a:pt x="7913994" y="6409854"/>
                </a:cubicBezTo>
                <a:cubicBezTo>
                  <a:pt x="7925174" y="6430864"/>
                  <a:pt x="7937209" y="6431059"/>
                  <a:pt x="7951555" y="6446299"/>
                </a:cubicBezTo>
                <a:lnTo>
                  <a:pt x="7969915" y="6461968"/>
                </a:lnTo>
                <a:lnTo>
                  <a:pt x="7981068" y="6465563"/>
                </a:lnTo>
                <a:lnTo>
                  <a:pt x="7982529" y="6468575"/>
                </a:lnTo>
                <a:cubicBezTo>
                  <a:pt x="7983622" y="6470551"/>
                  <a:pt x="7984459" y="6471733"/>
                  <a:pt x="7985159" y="6472407"/>
                </a:cubicBezTo>
                <a:cubicBezTo>
                  <a:pt x="7985205" y="6472410"/>
                  <a:pt x="7985251" y="6472413"/>
                  <a:pt x="7985297" y="6472416"/>
                </a:cubicBezTo>
                <a:lnTo>
                  <a:pt x="7987617" y="6476175"/>
                </a:lnTo>
                <a:cubicBezTo>
                  <a:pt x="7991364" y="6482715"/>
                  <a:pt x="7994849" y="6489267"/>
                  <a:pt x="7998038" y="6495659"/>
                </a:cubicBezTo>
                <a:cubicBezTo>
                  <a:pt x="8005389" y="6495561"/>
                  <a:pt x="8014731" y="6522058"/>
                  <a:pt x="8020915" y="6510646"/>
                </a:cubicBezTo>
                <a:cubicBezTo>
                  <a:pt x="8025447" y="6518996"/>
                  <a:pt x="8025367" y="6527376"/>
                  <a:pt x="8028697" y="6518829"/>
                </a:cubicBezTo>
                <a:cubicBezTo>
                  <a:pt x="8030332" y="6521405"/>
                  <a:pt x="8031816" y="6522433"/>
                  <a:pt x="8033244" y="6522736"/>
                </a:cubicBezTo>
                <a:lnTo>
                  <a:pt x="8033781" y="6522680"/>
                </a:lnTo>
                <a:lnTo>
                  <a:pt x="8043735" y="6541401"/>
                </a:lnTo>
                <a:lnTo>
                  <a:pt x="8045647" y="6543192"/>
                </a:lnTo>
                <a:lnTo>
                  <a:pt x="8051380" y="6556287"/>
                </a:lnTo>
                <a:lnTo>
                  <a:pt x="8054743" y="6562576"/>
                </a:lnTo>
                <a:lnTo>
                  <a:pt x="8054862" y="6565333"/>
                </a:lnTo>
                <a:cubicBezTo>
                  <a:pt x="8055453" y="6567767"/>
                  <a:pt x="8056895" y="6570555"/>
                  <a:pt x="8060251" y="6574119"/>
                </a:cubicBezTo>
                <a:lnTo>
                  <a:pt x="8061183" y="6574760"/>
                </a:lnTo>
                <a:cubicBezTo>
                  <a:pt x="8065197" y="6590151"/>
                  <a:pt x="8069211" y="6605543"/>
                  <a:pt x="8073224" y="6620934"/>
                </a:cubicBezTo>
                <a:cubicBezTo>
                  <a:pt x="8074076" y="6623949"/>
                  <a:pt x="8090582" y="6644730"/>
                  <a:pt x="8090571" y="6647628"/>
                </a:cubicBezTo>
                <a:cubicBezTo>
                  <a:pt x="8112543" y="6664209"/>
                  <a:pt x="8104033" y="6679483"/>
                  <a:pt x="8122509" y="6703833"/>
                </a:cubicBezTo>
                <a:cubicBezTo>
                  <a:pt x="8129490" y="6713445"/>
                  <a:pt x="8133398" y="6706103"/>
                  <a:pt x="8147140" y="6736246"/>
                </a:cubicBezTo>
                <a:cubicBezTo>
                  <a:pt x="8153874" y="6764074"/>
                  <a:pt x="8180296" y="6786080"/>
                  <a:pt x="8178665" y="6763446"/>
                </a:cubicBezTo>
                <a:cubicBezTo>
                  <a:pt x="8183753" y="6773297"/>
                  <a:pt x="8208747" y="6800161"/>
                  <a:pt x="8213702" y="6816374"/>
                </a:cubicBezTo>
                <a:cubicBezTo>
                  <a:pt x="8223323" y="6828497"/>
                  <a:pt x="8230509" y="6838508"/>
                  <a:pt x="8240831" y="6857064"/>
                </a:cubicBezTo>
                <a:lnTo>
                  <a:pt x="824132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386E1-E0F7-5F19-192E-678FB592502F}"/>
              </a:ext>
            </a:extLst>
          </p:cNvPr>
          <p:cNvSpPr txBox="1"/>
          <p:nvPr/>
        </p:nvSpPr>
        <p:spPr>
          <a:xfrm>
            <a:off x="838200" y="876683"/>
            <a:ext cx="4631161" cy="2971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Fundamentos Large Language Models (LLMs)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7083" y="905430"/>
            <a:ext cx="3566390" cy="504714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AAECA83-E9C5-2341-ADEA-CCA87B3A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9" r="36815" b="1"/>
          <a:stretch/>
        </p:blipFill>
        <p:spPr>
          <a:xfrm>
            <a:off x="7877083" y="905431"/>
            <a:ext cx="3566389" cy="5047139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640" y="2452794"/>
            <a:ext cx="2066591" cy="261852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9B70F1-1550-7E87-09B1-51065E8AC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7" r="12562"/>
          <a:stretch/>
        </p:blipFill>
        <p:spPr>
          <a:xfrm>
            <a:off x="6855887" y="2573780"/>
            <a:ext cx="1822788" cy="2373973"/>
          </a:xfrm>
          <a:prstGeom prst="rect">
            <a:avLst/>
          </a:prstGeom>
        </p:spPr>
      </p:pic>
      <p:sp>
        <p:nvSpPr>
          <p:cNvPr id="43" name="Rectangle 6">
            <a:extLst>
              <a:ext uri="{FF2B5EF4-FFF2-40B4-BE49-F238E27FC236}">
                <a16:creationId xmlns:a16="http://schemas.microsoft.com/office/drawing/2014/main" id="{80E1821A-4870-4897-941C-642BC722E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1022">
            <a:off x="10059355" y="575500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CE0780-EC2E-EE80-2375-883F7EE6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5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6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19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99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0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12EDA46-3171-A1DC-8D0B-A8188221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3" y="818145"/>
            <a:ext cx="4832802" cy="1057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4145E1-F5DE-EAEE-ACBA-C823CF346914}"/>
              </a:ext>
            </a:extLst>
          </p:cNvPr>
          <p:cNvSpPr txBox="1"/>
          <p:nvPr/>
        </p:nvSpPr>
        <p:spPr>
          <a:xfrm>
            <a:off x="438912" y="2512611"/>
            <a:ext cx="5098288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ser </a:t>
            </a:r>
            <a:r>
              <a:rPr lang="en-US" dirty="0" err="1"/>
              <a:t>procesado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de entrada a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lenguaje</a:t>
            </a:r>
            <a:r>
              <a:rPr lang="en-US" dirty="0"/>
              <a:t> natural?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1B3564C0-C83F-90CF-9C90-4274ED14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67" y="3433762"/>
            <a:ext cx="2695193" cy="2743200"/>
          </a:xfrm>
          <a:prstGeom prst="rect">
            <a:avLst/>
          </a:prstGeom>
        </p:spPr>
      </p:pic>
      <p:pic>
        <p:nvPicPr>
          <p:cNvPr id="12" name="Imagen 11" descr="Texto, Carta&#10;&#10;Descripción generada automáticamente">
            <a:extLst>
              <a:ext uri="{FF2B5EF4-FFF2-40B4-BE49-F238E27FC236}">
                <a16:creationId xmlns:a16="http://schemas.microsoft.com/office/drawing/2014/main" id="{248AABC7-0A14-A7A1-F139-F8F876E2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41" y="533703"/>
            <a:ext cx="5135719" cy="2285394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3A51D-D310-7171-60B2-E66B07BB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41" y="2973186"/>
            <a:ext cx="4090719" cy="36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2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133D6570-B24D-9DB4-E835-95DD10F1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BA950E-A4B1-8F0B-F8E5-F2944C5017CE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Código </a:t>
            </a:r>
            <a:r>
              <a:rPr lang="en-US" i="1"/>
              <a:t>from scratch </a:t>
            </a:r>
            <a:r>
              <a:rPr lang="en-US"/>
              <a:t>del vectorizador de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Keras (</a:t>
            </a:r>
            <a:r>
              <a:rPr lang="en-US" b="1" i="1" u="sng"/>
              <a:t>TextVectorization</a:t>
            </a:r>
            <a:r>
              <a:rPr lang="en-US"/>
              <a:t>)</a:t>
            </a:r>
          </a:p>
        </p:txBody>
      </p: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7E46D30A-1C9F-D201-882D-009AF1C9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00340"/>
            <a:ext cx="3763530" cy="3368360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2FBD883-2CC2-4737-6EEB-00ACBACD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3649472"/>
            <a:ext cx="2873756" cy="160930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8A22C3E-8936-CAE5-FDCB-7E9930142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5527743"/>
            <a:ext cx="5228807" cy="65360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1160" y="6356350"/>
            <a:ext cx="14630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CDEED36-C801-0859-6F4C-E4259CF15550}"/>
                  </a:ext>
                </a:extLst>
              </p14:cNvPr>
              <p14:cNvContentPartPr/>
              <p14:nvPr/>
            </p14:nvContentPartPr>
            <p14:xfrm>
              <a:off x="6051300" y="5321540"/>
              <a:ext cx="5659560" cy="11224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CDEED36-C801-0859-6F4C-E4259CF15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7300" y="5213540"/>
                <a:ext cx="57672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C193610-2B65-C061-C840-5EE85D7B8C22}"/>
                  </a:ext>
                </a:extLst>
              </p14:cNvPr>
              <p14:cNvContentPartPr/>
              <p14:nvPr/>
            </p14:nvContentPartPr>
            <p14:xfrm>
              <a:off x="6739260" y="-1353220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C193610-2B65-C061-C840-5EE85D7B8C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5260" y="-14608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3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B756ED-36F2-3193-B407-2BCEA15F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44" y="1345977"/>
            <a:ext cx="5340144" cy="52890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B000FD-2605-B984-DFD1-299B6410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31" y="1345977"/>
            <a:ext cx="5205520" cy="3081718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0E8E7979-E2DC-C7A6-F178-B0A71384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2" y="222981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29724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5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746A8B-66BD-980A-2BC8-0EDFA878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58610"/>
            <a:ext cx="7772400" cy="1617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F22C3FB-7394-B03C-A439-58F83245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081003"/>
            <a:ext cx="7772400" cy="1090246"/>
          </a:xfrm>
          <a:prstGeom prst="rect">
            <a:avLst/>
          </a:prstGeom>
        </p:spPr>
      </p:pic>
      <p:sp>
        <p:nvSpPr>
          <p:cNvPr id="4" name="Título 9">
            <a:extLst>
              <a:ext uri="{FF2B5EF4-FFF2-40B4-BE49-F238E27FC236}">
                <a16:creationId xmlns:a16="http://schemas.microsoft.com/office/drawing/2014/main" id="{1177F146-3D3E-D068-42E5-7D975AB7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2" y="222981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30012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C5506C1A-5958-610C-5ED0-67A907D4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Embeddings de las palabras y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codificación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0A7E7-3D55-3A28-3903-EEB2C4F1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92" y="1538701"/>
            <a:ext cx="5137408" cy="4880537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C9036-9B6E-1332-76D9-F1269F97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39" y="74196"/>
            <a:ext cx="6996775" cy="12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5AA5537E-3009-A142-07B9-5CC7900EF61D}"/>
              </a:ext>
            </a:extLst>
          </p:cNvPr>
          <p:cNvSpPr txBox="1">
            <a:spLocks/>
          </p:cNvSpPr>
          <p:nvPr/>
        </p:nvSpPr>
        <p:spPr>
          <a:xfrm>
            <a:off x="327094" y="186551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2. Embeddings de las palabras y </a:t>
            </a:r>
            <a:r>
              <a:rPr lang="en-US" sz="3400" dirty="0" err="1"/>
              <a:t>codificación</a:t>
            </a:r>
            <a:r>
              <a:rPr lang="en-US" sz="3400" dirty="0"/>
              <a:t> de la </a:t>
            </a:r>
            <a:r>
              <a:rPr lang="en-US" sz="3400" dirty="0" err="1"/>
              <a:t>posición</a:t>
            </a:r>
            <a:endParaRPr lang="en-US" sz="3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5AA3DF-A5C6-E343-DB7C-2547FF2A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21" y="372060"/>
            <a:ext cx="7115879" cy="1847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1E9E5D-72E5-DADE-5174-A3248921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58" y="2219250"/>
            <a:ext cx="4262671" cy="4359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20F86D-B840-7ED0-297A-655A82FEE0B4}"/>
              </a:ext>
            </a:extLst>
          </p:cNvPr>
          <p:cNvSpPr txBox="1"/>
          <p:nvPr/>
        </p:nvSpPr>
        <p:spPr>
          <a:xfrm>
            <a:off x="532151" y="3876290"/>
            <a:ext cx="4671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u="none" strike="noStrike" dirty="0" err="1">
                <a:effectLst/>
                <a:latin typeface="-apple-system"/>
              </a:rPr>
              <a:t>By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visualizing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positional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encodings</a:t>
            </a:r>
            <a:r>
              <a:rPr lang="es-ES" b="0" i="0" u="none" strike="noStrike" dirty="0">
                <a:effectLst/>
                <a:latin typeface="-apple-system"/>
              </a:rPr>
              <a:t> in a </a:t>
            </a:r>
            <a:r>
              <a:rPr lang="es-ES" b="0" i="0" u="none" strike="noStrike" dirty="0" err="1">
                <a:effectLst/>
                <a:latin typeface="-apple-system"/>
              </a:rPr>
              <a:t>heatmap</a:t>
            </a:r>
            <a:r>
              <a:rPr lang="es-ES" b="0" i="0" u="none" strike="noStrike" dirty="0">
                <a:effectLst/>
                <a:latin typeface="-apple-system"/>
              </a:rPr>
              <a:t>, </a:t>
            </a:r>
            <a:r>
              <a:rPr lang="es-ES" b="0" i="0" u="none" strike="noStrike" dirty="0" err="1">
                <a:effectLst/>
                <a:latin typeface="-apple-system"/>
              </a:rPr>
              <a:t>we</a:t>
            </a:r>
            <a:r>
              <a:rPr lang="es-ES" b="0" i="0" u="none" strike="noStrike" dirty="0">
                <a:effectLst/>
                <a:latin typeface="-apple-system"/>
              </a:rPr>
              <a:t> can </a:t>
            </a:r>
            <a:r>
              <a:rPr lang="es-ES" b="0" i="0" u="none" strike="noStrike" dirty="0" err="1">
                <a:effectLst/>
                <a:latin typeface="-apple-system"/>
              </a:rPr>
              <a:t>see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how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these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values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change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across</a:t>
            </a:r>
            <a:r>
              <a:rPr lang="es-ES" b="0" i="0" u="none" strike="noStrike" dirty="0">
                <a:effectLst/>
                <a:latin typeface="-apple-system"/>
              </a:rPr>
              <a:t> positions and </a:t>
            </a:r>
            <a:r>
              <a:rPr lang="es-ES" b="0" i="0" u="none" strike="noStrike" dirty="0" err="1">
                <a:effectLst/>
                <a:latin typeface="-apple-system"/>
              </a:rPr>
              <a:t>dimensions</a:t>
            </a:r>
            <a:r>
              <a:rPr lang="es-ES" b="0" i="0" u="none" strike="noStrike" dirty="0">
                <a:effectLst/>
                <a:latin typeface="-apple-system"/>
              </a:rPr>
              <a:t>, and </a:t>
            </a:r>
            <a:r>
              <a:rPr lang="es-ES" b="0" i="0" u="none" strike="noStrike" dirty="0" err="1">
                <a:effectLst/>
                <a:latin typeface="-apple-system"/>
              </a:rPr>
              <a:t>get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an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intuition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for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how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Transformer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model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might</a:t>
            </a:r>
            <a:r>
              <a:rPr lang="es-ES" b="0" i="0" u="none" strike="noStrike" dirty="0">
                <a:effectLst/>
                <a:latin typeface="-apple-system"/>
              </a:rPr>
              <a:t> use </a:t>
            </a:r>
            <a:r>
              <a:rPr lang="es-ES" b="0" i="0" u="none" strike="noStrike" dirty="0" err="1">
                <a:effectLst/>
                <a:latin typeface="-apple-system"/>
              </a:rPr>
              <a:t>these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values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to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understand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order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of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words</a:t>
            </a:r>
            <a:r>
              <a:rPr lang="es-ES" b="0" i="0" u="none" strike="noStrike" dirty="0">
                <a:effectLst/>
                <a:latin typeface="-apple-system"/>
              </a:rPr>
              <a:t> in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sequence</a:t>
            </a:r>
            <a:r>
              <a:rPr lang="es-ES" b="0" i="0" u="none" strike="noStrike" dirty="0">
                <a:effectLst/>
                <a:latin typeface="-apple-system"/>
              </a:rPr>
              <a:t>.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4F645D-CAB2-8FCE-FBDB-0B84623F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88" y="2833141"/>
            <a:ext cx="2283429" cy="10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9754F3A7-FACA-EE38-A859-610958D40F15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5625353" cy="1026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/>
              <a:t>2. Embeddings de las palabras y </a:t>
            </a:r>
            <a:r>
              <a:rPr lang="en-US" sz="3000" dirty="0" err="1"/>
              <a:t>codificación</a:t>
            </a:r>
            <a:r>
              <a:rPr lang="en-US" sz="3000" dirty="0"/>
              <a:t> de la </a:t>
            </a:r>
            <a:r>
              <a:rPr lang="en-US" sz="3000" dirty="0" err="1"/>
              <a:t>posición</a:t>
            </a:r>
            <a:endParaRPr lang="en-US" sz="30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10DAB0-CB27-3988-0B1B-3019AEED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35" y="2073076"/>
            <a:ext cx="4998725" cy="45863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68C31B-218D-E3FA-29E5-9EA87D34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9" y="2235712"/>
            <a:ext cx="4583125" cy="397586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9</a:t>
            </a:fld>
            <a:endParaRPr lang="es-E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08147108-8CE1-4706-F235-4482DE82B29D}"/>
              </a:ext>
            </a:extLst>
          </p:cNvPr>
          <p:cNvSpPr txBox="1">
            <a:spLocks/>
          </p:cNvSpPr>
          <p:nvPr/>
        </p:nvSpPr>
        <p:spPr>
          <a:xfrm>
            <a:off x="327094" y="186551"/>
            <a:ext cx="3616913" cy="59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3. Transformer architecture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21E204-D8F4-7802-9086-398C137B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89066"/>
            <a:ext cx="2721329" cy="33666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808D27-3D22-F01A-AA89-4840168E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0" y="1989117"/>
            <a:ext cx="3373850" cy="39188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06B1EE-BEF6-B5A6-60CC-2A9EF07B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0" y="950026"/>
            <a:ext cx="2577433" cy="976400"/>
          </a:xfrm>
          <a:prstGeom prst="rect">
            <a:avLst/>
          </a:prstGeom>
        </p:spPr>
      </p:pic>
      <p:cxnSp>
        <p:nvCxnSpPr>
          <p:cNvPr id="7" name="Conector curvado 6">
            <a:extLst>
              <a:ext uri="{FF2B5EF4-FFF2-40B4-BE49-F238E27FC236}">
                <a16:creationId xmlns:a16="http://schemas.microsoft.com/office/drawing/2014/main" id="{F47B020B-55CE-1A77-DAD3-21BD7DC734E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86870" y="2048494"/>
            <a:ext cx="2058611" cy="1900052"/>
          </a:xfrm>
          <a:prstGeom prst="curved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6F8F94B-754D-B77E-E7FF-66AAF5FD1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79" y="3455721"/>
            <a:ext cx="4728358" cy="33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156</Words>
  <Application>Microsoft Macintosh PowerPoint</Application>
  <PresentationFormat>Panorámica</PresentationFormat>
  <Paragraphs>27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1. Procesado al texto de entrada</vt:lpstr>
      <vt:lpstr>1. Procesado al texto de entrada</vt:lpstr>
      <vt:lpstr>1. Procesado al texto de entrada</vt:lpstr>
      <vt:lpstr>1. Procesado al texto de entrada</vt:lpstr>
      <vt:lpstr>2. Embeddings de las palabras y codificación de la posición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Germán CM</dc:creator>
  <cp:lastModifiedBy>Germán CM</cp:lastModifiedBy>
  <cp:revision>2</cp:revision>
  <dcterms:created xsi:type="dcterms:W3CDTF">2023-12-17T16:18:19Z</dcterms:created>
  <dcterms:modified xsi:type="dcterms:W3CDTF">2024-01-09T16:30:54Z</dcterms:modified>
</cp:coreProperties>
</file>