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Captivating Idea Since Mid-20th Century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Alan Turing's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Turing posed fundamental questions about machine reasoning</a:t>
            </a:r>
          </a:p>
          <a:p>
            <a:pPr/>
            <a:r>
              <a:t>Similar to human intelligence, significantly contributing to AI conceptual groundwork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Concept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Begun with science fiction familiarizing the world with the concept</a:t>
            </a:r>
          </a:p>
          <a:p>
            <a:pPr/>
            <a:r>
              <a:t>Not fully seen in scientific manner until Alan Turing's curiosity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Turing's Groundbreaking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'Computing Machinery and Intelligence' posed fundamental questions about machine reasoning</a:t>
            </a:r>
          </a:p>
          <a:p>
            <a:pPr/>
            <a:r>
              <a:t>Significantly contributing to AI conceptual groundwork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Development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Not very rapid at first due to high costs and limited computer capabilities</a:t>
            </a:r>
          </a:p>
          <a:p>
            <a:pPr/>
            <a:r>
              <a:t>Changed during the 1956 Dartmouth Summer Research Project on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