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F98BB-AEA2-4F29-9DED-94644EECD072}" type="datetimeFigureOut">
              <a:rPr lang="et-EE" smtClean="0"/>
              <a:t>12.05.2010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33DE-F228-42A3-986F-F09D8DBD4DD6}" type="slidenum">
              <a:rPr lang="et-EE" smtClean="0"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FieldInformer 3.0 Dashboard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Gauges take data from cached report results.</a:t>
            </a:r>
          </a:p>
          <a:p>
            <a:r>
              <a:rPr lang="et-EE" dirty="0" smtClean="0"/>
              <a:t>After upgrade from previous version report must be executed at least once in order to create cache. Once cahce is created, report can serve as data source for gauges.</a:t>
            </a:r>
          </a:p>
          <a:p>
            <a:r>
              <a:rPr lang="et-EE" dirty="0" smtClean="0"/>
              <a:t>Nightly job refreshes report cache if report serves as data source for one or more gauges.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5984" y="1142984"/>
            <a:ext cx="33469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Accept chosen OLAP Report value</a:t>
            </a:r>
          </a:p>
        </p:txBody>
      </p:sp>
      <p:sp>
        <p:nvSpPr>
          <p:cNvPr id="6" name="Oval 5"/>
          <p:cNvSpPr/>
          <p:nvPr/>
        </p:nvSpPr>
        <p:spPr>
          <a:xfrm>
            <a:off x="4500562" y="3643314"/>
            <a:ext cx="42862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5984" y="1142984"/>
            <a:ext cx="26289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Accept Tmeter properties</a:t>
            </a:r>
          </a:p>
        </p:txBody>
      </p:sp>
      <p:sp>
        <p:nvSpPr>
          <p:cNvPr id="6" name="Oval 5"/>
          <p:cNvSpPr/>
          <p:nvPr/>
        </p:nvSpPr>
        <p:spPr>
          <a:xfrm>
            <a:off x="4357686" y="4214818"/>
            <a:ext cx="42862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28926" y="1285860"/>
            <a:ext cx="32374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Tmeter with specified properties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28926" y="1285860"/>
            <a:ext cx="37549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Now let’s set MAX value as SQL query.</a:t>
            </a:r>
          </a:p>
        </p:txBody>
      </p:sp>
      <p:sp>
        <p:nvSpPr>
          <p:cNvPr id="6" name="Oval 5"/>
          <p:cNvSpPr/>
          <p:nvPr/>
        </p:nvSpPr>
        <p:spPr>
          <a:xfrm>
            <a:off x="5214942" y="335756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28926" y="1285860"/>
            <a:ext cx="470077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Choose Data Source – SQL Query.</a:t>
            </a:r>
          </a:p>
          <a:p>
            <a:r>
              <a:rPr lang="et-EE" dirty="0" smtClean="0"/>
              <a:t>Write query string, press execute to check result</a:t>
            </a:r>
          </a:p>
          <a:p>
            <a:r>
              <a:rPr lang="et-EE" dirty="0" smtClean="0"/>
              <a:t>and press OK.</a:t>
            </a:r>
          </a:p>
        </p:txBody>
      </p:sp>
      <p:sp>
        <p:nvSpPr>
          <p:cNvPr id="4" name="Oval 3"/>
          <p:cNvSpPr/>
          <p:nvPr/>
        </p:nvSpPr>
        <p:spPr>
          <a:xfrm>
            <a:off x="5072066" y="4071942"/>
            <a:ext cx="64294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Oval 6"/>
          <p:cNvSpPr/>
          <p:nvPr/>
        </p:nvSpPr>
        <p:spPr>
          <a:xfrm>
            <a:off x="4500562" y="4429132"/>
            <a:ext cx="64294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8" name="Oval 7"/>
          <p:cNvSpPr/>
          <p:nvPr/>
        </p:nvSpPr>
        <p:spPr>
          <a:xfrm>
            <a:off x="4214810" y="2571744"/>
            <a:ext cx="64294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5984" y="1142984"/>
            <a:ext cx="26289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Accept Tmeter properties</a:t>
            </a:r>
          </a:p>
        </p:txBody>
      </p:sp>
      <p:sp>
        <p:nvSpPr>
          <p:cNvPr id="6" name="Oval 5"/>
          <p:cNvSpPr/>
          <p:nvPr/>
        </p:nvSpPr>
        <p:spPr>
          <a:xfrm>
            <a:off x="4357686" y="4214818"/>
            <a:ext cx="42862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28926" y="1285860"/>
            <a:ext cx="32374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Tmeter with specified properties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28926" y="1285860"/>
            <a:ext cx="360092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Move Tmeter to panel corner (drag).</a:t>
            </a:r>
          </a:p>
          <a:p>
            <a:r>
              <a:rPr lang="et-EE" dirty="0" smtClean="0"/>
              <a:t>Let’s create Dgauge.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28926" y="1285860"/>
            <a:ext cx="2534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Open Dgauge properties.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28926" y="1285860"/>
            <a:ext cx="534960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Specify Dgauge properties same way as Tmeter.</a:t>
            </a:r>
          </a:p>
          <a:p>
            <a:r>
              <a:rPr lang="et-EE" dirty="0" smtClean="0"/>
              <a:t>Only difference is that Dgauge can display more values:</a:t>
            </a:r>
          </a:p>
          <a:p>
            <a:r>
              <a:rPr lang="et-EE" dirty="0" smtClean="0"/>
              <a:t>Two arrows and display value.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28670"/>
            <a:ext cx="8229600" cy="501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28926" y="1285860"/>
            <a:ext cx="3314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DGauge with specified properties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28926" y="1285860"/>
            <a:ext cx="21225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Creating chart gauge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00298" y="648282"/>
            <a:ext cx="372146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Chart properties:</a:t>
            </a:r>
          </a:p>
          <a:p>
            <a:r>
              <a:rPr lang="et-EE" dirty="0" smtClean="0"/>
              <a:t>Series and categories will be selected </a:t>
            </a:r>
            <a:endParaRPr lang="et-EE" dirty="0"/>
          </a:p>
          <a:p>
            <a:r>
              <a:rPr lang="et-EE" dirty="0"/>
              <a:t>f</a:t>
            </a:r>
            <a:r>
              <a:rPr lang="et-EE" dirty="0" smtClean="0"/>
              <a:t>rom OLAP Report</a:t>
            </a:r>
          </a:p>
        </p:txBody>
      </p:sp>
      <p:sp>
        <p:nvSpPr>
          <p:cNvPr id="5" name="Oval 4"/>
          <p:cNvSpPr/>
          <p:nvPr/>
        </p:nvSpPr>
        <p:spPr>
          <a:xfrm>
            <a:off x="2928926" y="5143512"/>
            <a:ext cx="64294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43174" y="3429000"/>
            <a:ext cx="35263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OLAP Report grid allows multiselect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43174" y="857232"/>
            <a:ext cx="421044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OLAP Report axes are series and categories</a:t>
            </a:r>
          </a:p>
          <a:p>
            <a:r>
              <a:rPr lang="et-EE" dirty="0"/>
              <a:t>o</a:t>
            </a:r>
            <a:r>
              <a:rPr lang="et-EE" dirty="0" smtClean="0"/>
              <a:t>f chart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43174" y="857232"/>
            <a:ext cx="34326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Changing captions and chart type: </a:t>
            </a:r>
          </a:p>
        </p:txBody>
      </p:sp>
      <p:sp>
        <p:nvSpPr>
          <p:cNvPr id="6" name="Oval 5"/>
          <p:cNvSpPr/>
          <p:nvPr/>
        </p:nvSpPr>
        <p:spPr>
          <a:xfrm>
            <a:off x="3786182" y="2857496"/>
            <a:ext cx="64294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8" name="Oval 7"/>
          <p:cNvSpPr/>
          <p:nvPr/>
        </p:nvSpPr>
        <p:spPr>
          <a:xfrm>
            <a:off x="5357818" y="2857496"/>
            <a:ext cx="64294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00298" y="1345156"/>
            <a:ext cx="3696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Chart gauge with specified properties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00298" y="1071546"/>
            <a:ext cx="23742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Show legend and pivot</a:t>
            </a:r>
          </a:p>
        </p:txBody>
      </p:sp>
      <p:sp>
        <p:nvSpPr>
          <p:cNvPr id="5" name="Oval 4"/>
          <p:cNvSpPr/>
          <p:nvPr/>
        </p:nvSpPr>
        <p:spPr>
          <a:xfrm>
            <a:off x="3500430" y="2214554"/>
            <a:ext cx="64294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6" name="Oval 5"/>
          <p:cNvSpPr/>
          <p:nvPr/>
        </p:nvSpPr>
        <p:spPr>
          <a:xfrm>
            <a:off x="3571868" y="5143512"/>
            <a:ext cx="64294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00298" y="1345156"/>
            <a:ext cx="3696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Chart gauge with specified properties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4876" y="2000240"/>
            <a:ext cx="253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Click on dashboard panel</a:t>
            </a:r>
            <a:endParaRPr lang="et-E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71736" y="928670"/>
            <a:ext cx="4561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New Tmeter. Gauges have property box square</a:t>
            </a:r>
          </a:p>
          <a:p>
            <a:r>
              <a:rPr lang="et-EE" dirty="0"/>
              <a:t>i</a:t>
            </a:r>
            <a:r>
              <a:rPr lang="et-EE" dirty="0" smtClean="0"/>
              <a:t>n upper-right corner (click). </a:t>
            </a:r>
          </a:p>
          <a:p>
            <a:r>
              <a:rPr lang="et-EE" dirty="0" smtClean="0"/>
              <a:t>Lower-right rectangle allows resizing</a:t>
            </a:r>
          </a:p>
          <a:p>
            <a:r>
              <a:rPr lang="et-EE" dirty="0" smtClean="0"/>
              <a:t>of gauge (drag). </a:t>
            </a:r>
          </a:p>
        </p:txBody>
      </p:sp>
      <p:sp>
        <p:nvSpPr>
          <p:cNvPr id="7" name="Oval 6"/>
          <p:cNvSpPr/>
          <p:nvPr/>
        </p:nvSpPr>
        <p:spPr>
          <a:xfrm>
            <a:off x="4786314" y="207167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71736" y="928670"/>
            <a:ext cx="43397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Tmeter properties.</a:t>
            </a:r>
          </a:p>
          <a:p>
            <a:r>
              <a:rPr lang="et-EE" dirty="0" smtClean="0"/>
              <a:t>Values can be static (typed in input box)</a:t>
            </a:r>
          </a:p>
          <a:p>
            <a:r>
              <a:rPr lang="et-EE" dirty="0" smtClean="0"/>
              <a:t>or dynamic (double click property rectangle)</a:t>
            </a:r>
          </a:p>
        </p:txBody>
      </p:sp>
      <p:sp>
        <p:nvSpPr>
          <p:cNvPr id="6" name="Oval 5"/>
          <p:cNvSpPr/>
          <p:nvPr/>
        </p:nvSpPr>
        <p:spPr>
          <a:xfrm>
            <a:off x="5214942" y="3643314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71736" y="928670"/>
            <a:ext cx="339650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Choosing dynamic value:</a:t>
            </a:r>
          </a:p>
          <a:p>
            <a:r>
              <a:rPr lang="et-EE" dirty="0" smtClean="0"/>
              <a:t>Data Source – OLAP Report</a:t>
            </a:r>
          </a:p>
          <a:p>
            <a:r>
              <a:rPr lang="et-EE" dirty="0" smtClean="0"/>
              <a:t>User needs to choose report first.</a:t>
            </a:r>
          </a:p>
        </p:txBody>
      </p:sp>
      <p:sp>
        <p:nvSpPr>
          <p:cNvPr id="6" name="Oval 5"/>
          <p:cNvSpPr/>
          <p:nvPr/>
        </p:nvSpPr>
        <p:spPr>
          <a:xfrm>
            <a:off x="5500694" y="2928934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Oval 6"/>
          <p:cNvSpPr/>
          <p:nvPr/>
        </p:nvSpPr>
        <p:spPr>
          <a:xfrm>
            <a:off x="4214810" y="2571744"/>
            <a:ext cx="78581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71736" y="928670"/>
            <a:ext cx="41806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Choosing OLAP report from list.</a:t>
            </a:r>
          </a:p>
          <a:p>
            <a:r>
              <a:rPr lang="et-EE" dirty="0" smtClean="0"/>
              <a:t>Press OK or double-click on report in grid.</a:t>
            </a:r>
          </a:p>
        </p:txBody>
      </p:sp>
      <p:sp>
        <p:nvSpPr>
          <p:cNvPr id="6" name="Oval 5"/>
          <p:cNvSpPr/>
          <p:nvPr/>
        </p:nvSpPr>
        <p:spPr>
          <a:xfrm>
            <a:off x="5143504" y="442913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71736" y="928670"/>
            <a:ext cx="5513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Choosing value from selected OLAP Report (double-click)</a:t>
            </a:r>
          </a:p>
        </p:txBody>
      </p:sp>
      <p:sp>
        <p:nvSpPr>
          <p:cNvPr id="7" name="Oval 6"/>
          <p:cNvSpPr/>
          <p:nvPr/>
        </p:nvSpPr>
        <p:spPr>
          <a:xfrm>
            <a:off x="5500694" y="335756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85750"/>
            <a:ext cx="7810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57356" y="2571744"/>
            <a:ext cx="439415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t-EE" dirty="0" smtClean="0"/>
              <a:t>OLAP Report result in grid.</a:t>
            </a:r>
          </a:p>
          <a:p>
            <a:r>
              <a:rPr lang="et-EE" dirty="0" smtClean="0"/>
              <a:t>Choose cell and click OK (or double-click cell)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305</Words>
  <Application>Microsoft Office PowerPoint</Application>
  <PresentationFormat>On-screen Show (4:3)</PresentationFormat>
  <Paragraphs>47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FieldInformer 3.0 Dashboard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FieldForce Mobile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German Glushkov</dc:creator>
  <cp:lastModifiedBy>German Glushkov</cp:lastModifiedBy>
  <cp:revision>32</cp:revision>
  <dcterms:created xsi:type="dcterms:W3CDTF">2010-05-12T07:42:53Z</dcterms:created>
  <dcterms:modified xsi:type="dcterms:W3CDTF">2010-05-12T08:42:31Z</dcterms:modified>
</cp:coreProperties>
</file>