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100" d="100"/>
          <a:sy n="100" d="100"/>
        </p:scale>
        <p:origin x="7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36D57-1A24-684A-00D0-658B75F47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3A969-18E6-949A-010E-0D5BFC393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294C5-527C-B408-F3DB-615F25B8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32E0-4878-47AC-A3A2-965023ADA1C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81D0C-63DE-B8EC-FD5A-091A83F99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84CE0-F2F1-7E54-1712-2F0AE709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F944-170B-455D-AEEC-1A87A0F4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2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A438-4AB0-4646-8E9A-2BE062F5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87490-BF21-F017-973F-E24432D70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D3B94-C604-3A57-52C2-198AF504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32E0-4878-47AC-A3A2-965023ADA1C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3D343-AA2C-AD74-56D3-099B088F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48467-046B-7F96-123A-EE442F02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F944-170B-455D-AEEC-1A87A0F4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0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0015FA-4609-5684-D004-48EEBC127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490F5-E612-D813-2DFB-D2C10C6CE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1F677-849A-A71E-D584-CFDB8C6F7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32E0-4878-47AC-A3A2-965023ADA1C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0872D-5BDA-5563-B25B-4E587DE2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6A2E6-ACDE-61EF-4414-BFC03FD0E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F944-170B-455D-AEEC-1A87A0F4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3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F114-1B89-E174-049D-CE18BABB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376FB-D1E3-F688-15A2-279E6A03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94FE0-2997-D5D4-5EC1-9CD9B262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32E0-4878-47AC-A3A2-965023ADA1C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8DB67-67FB-33ED-5D9E-301A4991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381E3-87DE-0517-B1F6-94479798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F944-170B-455D-AEEC-1A87A0F4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7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49B9-ED2A-CC7B-4EFA-8138B5FD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14C39-0A84-DE48-03B3-6DE1D102F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13F22-D460-9DAE-8F31-E7A87267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32E0-4878-47AC-A3A2-965023ADA1C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35D24-4EBA-D2E7-EAC1-7D1C1BAE3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D6542-47F5-20CD-A557-6BBBCBCD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F944-170B-455D-AEEC-1A87A0F4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0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86DD-4737-E7A8-3FF6-47DCB85D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77FF3-9EBF-E30B-0A4D-0A7EF0D18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D5285-2995-E3D2-B262-F227B7E3C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5A2D1-6665-4504-7EC1-BD4AFAD4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32E0-4878-47AC-A3A2-965023ADA1C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491FC-C7BC-58BD-6BD3-BC83BDBA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37239-5D67-F306-F56A-E4251B15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F944-170B-455D-AEEC-1A87A0F4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8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7492-ED4A-41A6-1FC0-73E9F3AFE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37B1B-B644-837E-C34E-0E07A299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4E95C-4CDD-6F34-AE14-E2911597B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8B8FB-8C97-4827-E34D-5AC621676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CF6DAD-BC56-CB9C-BA10-4F3953B0C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C6C1D8-3C34-AB2F-E4D7-18E0E3A5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32E0-4878-47AC-A3A2-965023ADA1C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B612D-BB94-4676-FBAB-70B0C732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28ABC-9A7F-7356-E58B-7049FFE5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F944-170B-455D-AEEC-1A87A0F4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4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E1326-80C2-0272-9263-42DC8C07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0B8AE-E7E7-A867-317B-B424B191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32E0-4878-47AC-A3A2-965023ADA1C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3A249C-C6BA-28AF-715E-2F8A37CF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DD503-D169-6ACE-72B5-A8AE70FE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F944-170B-455D-AEEC-1A87A0F4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6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4C69D3-0189-8242-88B6-2D6E8100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32E0-4878-47AC-A3A2-965023ADA1C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F3F6A-B818-9AC6-911A-2D6BF027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C63A1-3249-0762-3BCA-8712DC73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F944-170B-455D-AEEC-1A87A0F4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2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2913-E1AC-241F-A7AB-D923BFE98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E6291-9811-D1B2-3C23-1A64BC030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DF6DE-E46E-D1C2-0824-0A37F995F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BCA2F-8901-1225-6BE9-356B84CD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32E0-4878-47AC-A3A2-965023ADA1C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606E4-DC34-A0BA-AC1F-744B0E1A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765DE-5E4F-9FCC-FF43-CA77DA0D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F944-170B-455D-AEEC-1A87A0F4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0253-935D-523C-22C5-7A7B9098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F392D-6643-5A1C-23E6-1BF183726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D6F19-03D2-638B-B035-94989191A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A5D7C-4A4D-3DA6-B27C-6CE10491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32E0-4878-47AC-A3A2-965023ADA1C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2B586-2CA4-DA33-5362-57620CED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21ED4-10E9-2102-E693-B15B24CF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F944-170B-455D-AEEC-1A87A0F4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0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B954A-9287-0697-5430-5941C4D5C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3587E-6A14-169C-AE73-97243AD19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310D0-A202-E0F2-CD4F-27CF580A5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532E0-4878-47AC-A3A2-965023ADA1C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0A9E5-2296-7AD0-BF29-FDB1176A8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47E58-D5CA-6640-5C87-9B66CE053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FF944-170B-455D-AEEC-1A87A0F4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2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18D620-3FF2-E04C-4D3B-4A9DCF2FF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443"/>
            <a:ext cx="12192000" cy="5041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75F2FC-06FE-5B3B-04CA-66C7C3BECAC4}"/>
              </a:ext>
            </a:extLst>
          </p:cNvPr>
          <p:cNvSpPr txBox="1"/>
          <p:nvPr/>
        </p:nvSpPr>
        <p:spPr>
          <a:xfrm>
            <a:off x="7575550" y="4229100"/>
            <a:ext cx="39029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function when applied to an object</a:t>
            </a:r>
          </a:p>
          <a:p>
            <a:r>
              <a:rPr lang="en-US" dirty="0"/>
              <a:t>traversing the x plane, will always travel</a:t>
            </a:r>
          </a:p>
          <a:p>
            <a:r>
              <a:rPr lang="en-US" dirty="0"/>
              <a:t>in the same direction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18B24-791E-EEE5-B9D5-AB2C10FC4B23}"/>
              </a:ext>
            </a:extLst>
          </p:cNvPr>
          <p:cNvSpPr txBox="1"/>
          <p:nvPr/>
        </p:nvSpPr>
        <p:spPr>
          <a:xfrm>
            <a:off x="3232150" y="1828800"/>
            <a:ext cx="39029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function when applied to an object</a:t>
            </a:r>
          </a:p>
          <a:p>
            <a:r>
              <a:rPr lang="en-US" dirty="0"/>
              <a:t>traversing the x plane, will change</a:t>
            </a:r>
          </a:p>
          <a:p>
            <a:r>
              <a:rPr lang="en-US" dirty="0"/>
              <a:t>directions when the peak is reached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E606C-CAFA-5616-D6D2-CE140C6B0DDA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64C461-CA4A-326B-8974-FA1EAA0E9AD1}"/>
              </a:ext>
            </a:extLst>
          </p:cNvPr>
          <p:cNvSpPr/>
          <p:nvPr/>
        </p:nvSpPr>
        <p:spPr>
          <a:xfrm>
            <a:off x="3232150" y="1828800"/>
            <a:ext cx="3816350" cy="92333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05500B-AB36-AB5A-E42C-A10B19E3014B}"/>
              </a:ext>
            </a:extLst>
          </p:cNvPr>
          <p:cNvSpPr/>
          <p:nvPr/>
        </p:nvSpPr>
        <p:spPr>
          <a:xfrm>
            <a:off x="7575550" y="4229100"/>
            <a:ext cx="3816350" cy="92333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606726-9A4C-8E12-D5E6-EE8753451496}"/>
              </a:ext>
            </a:extLst>
          </p:cNvPr>
          <p:cNvCxnSpPr>
            <a:stCxn id="9" idx="2"/>
          </p:cNvCxnSpPr>
          <p:nvPr/>
        </p:nvCxnSpPr>
        <p:spPr>
          <a:xfrm>
            <a:off x="5140325" y="2752130"/>
            <a:ext cx="736600" cy="100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D0A037-4C6A-B44A-2A92-D25618682B84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7343775" y="3752850"/>
            <a:ext cx="2139950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45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German Hoyos</dc:creator>
  <cp:lastModifiedBy>German Hoyos</cp:lastModifiedBy>
  <cp:revision>1</cp:revision>
  <dcterms:created xsi:type="dcterms:W3CDTF">2024-02-17T02:14:07Z</dcterms:created>
  <dcterms:modified xsi:type="dcterms:W3CDTF">2024-02-17T02:19:46Z</dcterms:modified>
</cp:coreProperties>
</file>