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6D57-1A24-684A-00D0-658B75F4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3A969-18E6-949A-010E-0D5BFC39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94C5-527C-B408-F3DB-615F25B8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1D0C-63DE-B8EC-FD5A-091A83F9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84CE0-F2F1-7E54-1712-2F0AE709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2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A438-4AB0-4646-8E9A-2BE062F5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87490-BF21-F017-973F-E24432D70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3B94-C604-3A57-52C2-198AF50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D343-AA2C-AD74-56D3-099B088F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467-046B-7F96-123A-EE442F02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015FA-4609-5684-D004-48EEBC127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490F5-E612-D813-2DFB-D2C10C6CE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F677-849A-A71E-D584-CFDB8C6F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872D-5BDA-5563-B25B-4E587DE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A2E6-ACDE-61EF-4414-BFC03FD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F114-1B89-E174-049D-CE18BABB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76FB-D1E3-F688-15A2-279E6A03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4FE0-2997-D5D4-5EC1-9CD9B262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DB67-67FB-33ED-5D9E-301A4991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81E3-87DE-0517-B1F6-94479798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49B9-ED2A-CC7B-4EFA-8138B5F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4C39-0A84-DE48-03B3-6DE1D102F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3F22-D460-9DAE-8F31-E7A87267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5D24-4EBA-D2E7-EAC1-7D1C1BAE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6542-47F5-20CD-A557-6BBBCBCD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86DD-4737-E7A8-3FF6-47DCB85D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7FF3-9EBF-E30B-0A4D-0A7EF0D18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D5285-2995-E3D2-B262-F227B7E3C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A2D1-6665-4504-7EC1-BD4AFAD4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91FC-C7BC-58BD-6BD3-BC83BDB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37239-5D67-F306-F56A-E4251B15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7492-ED4A-41A6-1FC0-73E9F3AF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37B1B-B644-837E-C34E-0E07A299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E95C-4CDD-6F34-AE14-E2911597B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B8FB-8C97-4827-E34D-5AC621676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F6DAD-BC56-CB9C-BA10-4F3953B0C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6C1D8-3C34-AB2F-E4D7-18E0E3A5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B612D-BB94-4676-FBAB-70B0C732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28ABC-9A7F-7356-E58B-7049FFE5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1326-80C2-0272-9263-42DC8C07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B8AE-E7E7-A867-317B-B424B191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A249C-C6BA-28AF-715E-2F8A37CF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DD503-D169-6ACE-72B5-A8AE70FE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C69D3-0189-8242-88B6-2D6E8100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3F6A-B818-9AC6-911A-2D6BF02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C63A1-3249-0762-3BCA-8712DC73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2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913-E1AC-241F-A7AB-D923BFE9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6291-9811-D1B2-3C23-1A64BC03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DF6DE-E46E-D1C2-0824-0A37F995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CA2F-8901-1225-6BE9-356B84CD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06E4-DC34-A0BA-AC1F-744B0E1A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765DE-5E4F-9FCC-FF43-CA77DA0D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253-935D-523C-22C5-7A7B9098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F392D-6643-5A1C-23E6-1BF183726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D6F19-03D2-638B-B035-94989191A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A5D7C-4A4D-3DA6-B27C-6CE10491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B586-2CA4-DA33-5362-57620CED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21ED4-10E9-2102-E693-B15B24CF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B954A-9287-0697-5430-5941C4D5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3587E-6A14-169C-AE73-97243AD1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10D0-A202-E0F2-CD4F-27CF580A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32E0-4878-47AC-A3A2-965023ADA1C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A9E5-2296-7AD0-BF29-FDB1176A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7E58-D5CA-6640-5C87-9B66CE053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F944-170B-455D-AEEC-1A87A0F43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8D620-3FF2-E04C-4D3B-4A9DCF2F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443"/>
            <a:ext cx="12192000" cy="5041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5F2FC-06FE-5B3B-04CA-66C7C3BECAC4}"/>
              </a:ext>
            </a:extLst>
          </p:cNvPr>
          <p:cNvSpPr txBox="1"/>
          <p:nvPr/>
        </p:nvSpPr>
        <p:spPr>
          <a:xfrm>
            <a:off x="7575550" y="4229100"/>
            <a:ext cx="3902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function when applied to an object</a:t>
            </a:r>
          </a:p>
          <a:p>
            <a:r>
              <a:rPr lang="en-US" dirty="0"/>
              <a:t>traversing the x plane, will always travel</a:t>
            </a:r>
          </a:p>
          <a:p>
            <a:r>
              <a:rPr lang="en-US" dirty="0"/>
              <a:t>in the same direction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18B24-791E-EEE5-B9D5-AB2C10FC4B23}"/>
              </a:ext>
            </a:extLst>
          </p:cNvPr>
          <p:cNvSpPr txBox="1"/>
          <p:nvPr/>
        </p:nvSpPr>
        <p:spPr>
          <a:xfrm>
            <a:off x="3232150" y="1828800"/>
            <a:ext cx="3902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function when applied to an object</a:t>
            </a:r>
          </a:p>
          <a:p>
            <a:r>
              <a:rPr lang="en-US" dirty="0"/>
              <a:t>traversing the x plane, will change</a:t>
            </a:r>
          </a:p>
          <a:p>
            <a:r>
              <a:rPr lang="en-US" dirty="0"/>
              <a:t>directions when the peak is reached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E606C-CAFA-5616-D6D2-CE140C6B0DDA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64C461-CA4A-326B-8974-FA1EAA0E9AD1}"/>
              </a:ext>
            </a:extLst>
          </p:cNvPr>
          <p:cNvSpPr/>
          <p:nvPr/>
        </p:nvSpPr>
        <p:spPr>
          <a:xfrm>
            <a:off x="3232150" y="1828800"/>
            <a:ext cx="3816350" cy="92333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05500B-AB36-AB5A-E42C-A10B19E3014B}"/>
              </a:ext>
            </a:extLst>
          </p:cNvPr>
          <p:cNvSpPr/>
          <p:nvPr/>
        </p:nvSpPr>
        <p:spPr>
          <a:xfrm>
            <a:off x="7575550" y="4229100"/>
            <a:ext cx="3816350" cy="92333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606726-9A4C-8E12-D5E6-EE8753451496}"/>
              </a:ext>
            </a:extLst>
          </p:cNvPr>
          <p:cNvCxnSpPr>
            <a:stCxn id="9" idx="2"/>
          </p:cNvCxnSpPr>
          <p:nvPr/>
        </p:nvCxnSpPr>
        <p:spPr>
          <a:xfrm>
            <a:off x="5140325" y="2752130"/>
            <a:ext cx="736600" cy="100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D0A037-4C6A-B44A-2A92-D25618682B84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7343775" y="3752850"/>
            <a:ext cx="213995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5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E86DD0-BCC2-F547-7AED-D17AF5168DA2}"/>
              </a:ext>
            </a:extLst>
          </p:cNvPr>
          <p:cNvSpPr txBox="1"/>
          <p:nvPr/>
        </p:nvSpPr>
        <p:spPr>
          <a:xfrm>
            <a:off x="99392" y="129209"/>
            <a:ext cx="4556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Lerp (Linear interpolation)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D2404-A477-8E29-690C-922769DC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3" y="713984"/>
            <a:ext cx="6977229" cy="4426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D536B0-3E5F-49A7-E8FE-1020F2FD3B6C}"/>
              </a:ext>
            </a:extLst>
          </p:cNvPr>
          <p:cNvSpPr txBox="1"/>
          <p:nvPr/>
        </p:nvSpPr>
        <p:spPr>
          <a:xfrm>
            <a:off x="4890189" y="228599"/>
            <a:ext cx="37439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 dealing with finite ranges such as;</a:t>
            </a:r>
          </a:p>
          <a:p>
            <a:r>
              <a:rPr lang="en-US" dirty="0">
                <a:solidFill>
                  <a:srgbClr val="00B0F0"/>
                </a:solidFill>
              </a:rPr>
              <a:t>0.000 to 0.020, its best to “normalize”</a:t>
            </a:r>
          </a:p>
          <a:p>
            <a:r>
              <a:rPr lang="en-US" dirty="0">
                <a:solidFill>
                  <a:srgbClr val="00B0F0"/>
                </a:solidFill>
              </a:rPr>
              <a:t>said range such that it falls between a</a:t>
            </a:r>
          </a:p>
          <a:p>
            <a:r>
              <a:rPr lang="en-US" dirty="0">
                <a:solidFill>
                  <a:srgbClr val="00B0F0"/>
                </a:solidFill>
              </a:rPr>
              <a:t>range of 0 and 1. Once its normalized</a:t>
            </a:r>
          </a:p>
          <a:p>
            <a:r>
              <a:rPr lang="en-US" dirty="0">
                <a:solidFill>
                  <a:srgbClr val="00B0F0"/>
                </a:solidFill>
              </a:rPr>
              <a:t>it can then be fed into a standard lerp</a:t>
            </a:r>
          </a:p>
          <a:p>
            <a:r>
              <a:rPr lang="en-US" dirty="0">
                <a:solidFill>
                  <a:srgbClr val="00B0F0"/>
                </a:solidFill>
              </a:rPr>
              <a:t>function such that “a” and “b” scaling</a:t>
            </a:r>
          </a:p>
          <a:p>
            <a:r>
              <a:rPr lang="en-US" dirty="0">
                <a:solidFill>
                  <a:srgbClr val="00B0F0"/>
                </a:solidFill>
              </a:rPr>
              <a:t>can be derived from the normalized </a:t>
            </a:r>
          </a:p>
          <a:p>
            <a:r>
              <a:rPr lang="en-US" dirty="0">
                <a:solidFill>
                  <a:srgbClr val="00B0F0"/>
                </a:solidFill>
              </a:rPr>
              <a:t>range.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D7D521-DE05-4FC5-8859-2326D39CD5AC}"/>
              </a:ext>
            </a:extLst>
          </p:cNvPr>
          <p:cNvCxnSpPr/>
          <p:nvPr/>
        </p:nvCxnSpPr>
        <p:spPr>
          <a:xfrm>
            <a:off x="7988300" y="5764530"/>
            <a:ext cx="347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91729D-211E-37D8-9C1D-343A3A217BFC}"/>
              </a:ext>
            </a:extLst>
          </p:cNvPr>
          <p:cNvCxnSpPr>
            <a:cxnSpLocks/>
          </p:cNvCxnSpPr>
          <p:nvPr/>
        </p:nvCxnSpPr>
        <p:spPr>
          <a:xfrm>
            <a:off x="7988300" y="5602605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26865C-EC3F-2EF3-CCAC-E7C750A1161C}"/>
              </a:ext>
            </a:extLst>
          </p:cNvPr>
          <p:cNvCxnSpPr>
            <a:cxnSpLocks/>
          </p:cNvCxnSpPr>
          <p:nvPr/>
        </p:nvCxnSpPr>
        <p:spPr>
          <a:xfrm>
            <a:off x="11468100" y="5602605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3302E4-FF3E-79F6-2868-12AE0CC0A558}"/>
              </a:ext>
            </a:extLst>
          </p:cNvPr>
          <p:cNvCxnSpPr>
            <a:cxnSpLocks/>
          </p:cNvCxnSpPr>
          <p:nvPr/>
        </p:nvCxnSpPr>
        <p:spPr>
          <a:xfrm>
            <a:off x="9779000" y="5602605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630576-37A0-F280-6BC6-F46F79D68931}"/>
              </a:ext>
            </a:extLst>
          </p:cNvPr>
          <p:cNvCxnSpPr>
            <a:cxnSpLocks/>
          </p:cNvCxnSpPr>
          <p:nvPr/>
        </p:nvCxnSpPr>
        <p:spPr>
          <a:xfrm>
            <a:off x="8634099" y="3222100"/>
            <a:ext cx="2262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B403C8-AD1A-61FF-0DC6-5E46155B132B}"/>
              </a:ext>
            </a:extLst>
          </p:cNvPr>
          <p:cNvCxnSpPr>
            <a:cxnSpLocks/>
          </p:cNvCxnSpPr>
          <p:nvPr/>
        </p:nvCxnSpPr>
        <p:spPr>
          <a:xfrm>
            <a:off x="8634099" y="3060175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CEA596-3551-8F75-7C60-BE94E8FBC80A}"/>
              </a:ext>
            </a:extLst>
          </p:cNvPr>
          <p:cNvCxnSpPr>
            <a:cxnSpLocks/>
          </p:cNvCxnSpPr>
          <p:nvPr/>
        </p:nvCxnSpPr>
        <p:spPr>
          <a:xfrm>
            <a:off x="10900577" y="3059015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A89078-C2BC-5178-66A3-C9A5A670DEA8}"/>
              </a:ext>
            </a:extLst>
          </p:cNvPr>
          <p:cNvCxnSpPr>
            <a:cxnSpLocks/>
          </p:cNvCxnSpPr>
          <p:nvPr/>
        </p:nvCxnSpPr>
        <p:spPr>
          <a:xfrm>
            <a:off x="9779000" y="3060175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C0AB87-5B35-072A-6E17-AC66253A15C7}"/>
              </a:ext>
            </a:extLst>
          </p:cNvPr>
          <p:cNvCxnSpPr>
            <a:cxnSpLocks/>
          </p:cNvCxnSpPr>
          <p:nvPr/>
        </p:nvCxnSpPr>
        <p:spPr>
          <a:xfrm>
            <a:off x="8641719" y="4557589"/>
            <a:ext cx="2262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50DD7D-9F84-9333-1DB0-AFAA486F4474}"/>
              </a:ext>
            </a:extLst>
          </p:cNvPr>
          <p:cNvCxnSpPr>
            <a:cxnSpLocks/>
          </p:cNvCxnSpPr>
          <p:nvPr/>
        </p:nvCxnSpPr>
        <p:spPr>
          <a:xfrm>
            <a:off x="8641719" y="4395664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3716F0-125D-9CE0-116B-5C817B3105BE}"/>
              </a:ext>
            </a:extLst>
          </p:cNvPr>
          <p:cNvCxnSpPr>
            <a:cxnSpLocks/>
          </p:cNvCxnSpPr>
          <p:nvPr/>
        </p:nvCxnSpPr>
        <p:spPr>
          <a:xfrm>
            <a:off x="10908197" y="4394504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D1E8A0-143E-9243-72AA-497D9F4E945A}"/>
              </a:ext>
            </a:extLst>
          </p:cNvPr>
          <p:cNvCxnSpPr>
            <a:cxnSpLocks/>
          </p:cNvCxnSpPr>
          <p:nvPr/>
        </p:nvCxnSpPr>
        <p:spPr>
          <a:xfrm>
            <a:off x="9786620" y="4395664"/>
            <a:ext cx="0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110F9-0B6F-278B-DAB5-D5F1D1CEA605}"/>
              </a:ext>
            </a:extLst>
          </p:cNvPr>
          <p:cNvSpPr txBox="1"/>
          <p:nvPr/>
        </p:nvSpPr>
        <p:spPr>
          <a:xfrm>
            <a:off x="8365765" y="275516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3E2FA-2D78-F9A5-FC66-70B29C90E78E}"/>
              </a:ext>
            </a:extLst>
          </p:cNvPr>
          <p:cNvSpPr txBox="1"/>
          <p:nvPr/>
        </p:nvSpPr>
        <p:spPr>
          <a:xfrm>
            <a:off x="10548994" y="27339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0.020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C04B98-DA09-270B-DFA7-661B1F70C772}"/>
              </a:ext>
            </a:extLst>
          </p:cNvPr>
          <p:cNvSpPr txBox="1"/>
          <p:nvPr/>
        </p:nvSpPr>
        <p:spPr>
          <a:xfrm>
            <a:off x="9449063" y="27571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A00427-9F22-BE99-70A9-03415F04E5F6}"/>
              </a:ext>
            </a:extLst>
          </p:cNvPr>
          <p:cNvSpPr txBox="1"/>
          <p:nvPr/>
        </p:nvSpPr>
        <p:spPr>
          <a:xfrm>
            <a:off x="8490876" y="3964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AB7544-37A4-EA50-8092-A48BA40C0EAF}"/>
              </a:ext>
            </a:extLst>
          </p:cNvPr>
          <p:cNvSpPr txBox="1"/>
          <p:nvPr/>
        </p:nvSpPr>
        <p:spPr>
          <a:xfrm>
            <a:off x="10753376" y="3964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1E0DB8-10D3-3F40-A149-AC4B8B208AD9}"/>
              </a:ext>
            </a:extLst>
          </p:cNvPr>
          <p:cNvSpPr txBox="1"/>
          <p:nvPr/>
        </p:nvSpPr>
        <p:spPr>
          <a:xfrm>
            <a:off x="9561777" y="3941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AE04F-B32D-1025-3A1C-BBD3B53FE655}"/>
              </a:ext>
            </a:extLst>
          </p:cNvPr>
          <p:cNvSpPr txBox="1"/>
          <p:nvPr/>
        </p:nvSpPr>
        <p:spPr>
          <a:xfrm>
            <a:off x="7852245" y="5193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20FBD2-4C70-34C3-9507-757CAC217F2D}"/>
              </a:ext>
            </a:extLst>
          </p:cNvPr>
          <p:cNvSpPr txBox="1"/>
          <p:nvPr/>
        </p:nvSpPr>
        <p:spPr>
          <a:xfrm>
            <a:off x="11200238" y="51809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0D6360-DEA2-7C2A-811A-6EB80106BE06}"/>
              </a:ext>
            </a:extLst>
          </p:cNvPr>
          <p:cNvSpPr txBox="1"/>
          <p:nvPr/>
        </p:nvSpPr>
        <p:spPr>
          <a:xfrm>
            <a:off x="9565092" y="519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50</a:t>
            </a:r>
          </a:p>
        </p:txBody>
      </p:sp>
      <p:sp>
        <p:nvSpPr>
          <p:cNvPr id="56" name="Arrow: Curved Down 55">
            <a:extLst>
              <a:ext uri="{FF2B5EF4-FFF2-40B4-BE49-F238E27FC236}">
                <a16:creationId xmlns:a16="http://schemas.microsoft.com/office/drawing/2014/main" id="{F442EB9F-FCC8-3D84-5E63-A5A1EC833D9E}"/>
              </a:ext>
            </a:extLst>
          </p:cNvPr>
          <p:cNvSpPr/>
          <p:nvPr/>
        </p:nvSpPr>
        <p:spPr>
          <a:xfrm rot="5400000">
            <a:off x="10666311" y="3447766"/>
            <a:ext cx="1659334" cy="881835"/>
          </a:xfrm>
          <a:prstGeom prst="curvedDown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urved Down 56">
            <a:extLst>
              <a:ext uri="{FF2B5EF4-FFF2-40B4-BE49-F238E27FC236}">
                <a16:creationId xmlns:a16="http://schemas.microsoft.com/office/drawing/2014/main" id="{5A61A3BE-2D68-1CF4-1EF1-B3EF6A00912F}"/>
              </a:ext>
            </a:extLst>
          </p:cNvPr>
          <p:cNvSpPr/>
          <p:nvPr/>
        </p:nvSpPr>
        <p:spPr>
          <a:xfrm rot="5400000" flipV="1">
            <a:off x="6675690" y="4726166"/>
            <a:ext cx="1535125" cy="865456"/>
          </a:xfrm>
          <a:prstGeom prst="curvedDownArrow">
            <a:avLst>
              <a:gd name="adj1" fmla="val 25000"/>
              <a:gd name="adj2" fmla="val 69273"/>
              <a:gd name="adj3" fmla="val 25000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B8A696-D534-EC7A-738A-8706DA7D561B}"/>
              </a:ext>
            </a:extLst>
          </p:cNvPr>
          <p:cNvSpPr/>
          <p:nvPr/>
        </p:nvSpPr>
        <p:spPr>
          <a:xfrm>
            <a:off x="7875981" y="4391329"/>
            <a:ext cx="664766" cy="21400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CD85F9-5568-D394-D99D-73C6C437458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969721" y="2939830"/>
            <a:ext cx="3396044" cy="86145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235A76-BB94-FC42-6BC3-C475120B79D0}"/>
              </a:ext>
            </a:extLst>
          </p:cNvPr>
          <p:cNvCxnSpPr>
            <a:cxnSpLocks/>
          </p:cNvCxnSpPr>
          <p:nvPr/>
        </p:nvCxnSpPr>
        <p:spPr>
          <a:xfrm flipV="1">
            <a:off x="6069477" y="2987882"/>
            <a:ext cx="4558786" cy="81340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FCFE24-B35A-C889-5F8E-31A562D67233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684867" y="4149026"/>
            <a:ext cx="6806009" cy="18241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BA8FB-9088-4383-6548-191224904339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418385" y="4718351"/>
            <a:ext cx="6433860" cy="65987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7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 Hoyos</dc:creator>
  <cp:lastModifiedBy>German Hoyos</cp:lastModifiedBy>
  <cp:revision>4</cp:revision>
  <dcterms:created xsi:type="dcterms:W3CDTF">2024-02-17T02:14:07Z</dcterms:created>
  <dcterms:modified xsi:type="dcterms:W3CDTF">2024-02-21T03:13:16Z</dcterms:modified>
</cp:coreProperties>
</file>