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4.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 id="2147483670" r:id="rId5"/>
    <p:sldMasterId id="2147483723" r:id="rId6"/>
    <p:sldMasterId id="2147483744" r:id="rId7"/>
    <p:sldMasterId id="2147483820" r:id="rId8"/>
  </p:sldMasterIdLst>
  <p:notesMasterIdLst>
    <p:notesMasterId r:id="rId31"/>
  </p:notesMasterIdLst>
  <p:sldIdLst>
    <p:sldId id="286" r:id="rId9"/>
    <p:sldId id="310" r:id="rId10"/>
    <p:sldId id="288" r:id="rId11"/>
    <p:sldId id="287" r:id="rId12"/>
    <p:sldId id="289"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270" r:id="rId26"/>
    <p:sldId id="271" r:id="rId27"/>
    <p:sldId id="272" r:id="rId28"/>
    <p:sldId id="260" r:id="rId29"/>
    <p:sldId id="31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C9B0"/>
    <a:srgbClr val="1E1E1E"/>
    <a:srgbClr val="555555"/>
    <a:srgbClr val="96D141"/>
    <a:srgbClr val="9C9C9C"/>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4" autoAdjust="0"/>
    <p:restoredTop sz="94660"/>
  </p:normalViewPr>
  <p:slideViewPr>
    <p:cSldViewPr snapToGrid="0">
      <p:cViewPr varScale="1">
        <p:scale>
          <a:sx n="114" d="100"/>
          <a:sy n="114" d="100"/>
        </p:scale>
        <p:origin x="34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D9489-A36B-4E53-A47B-7C2A021B8999}"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A303A242-F8F4-4C6C-9407-FD337DCEFD60}">
      <dgm:prSet phldrT="[Text]"/>
      <dgm:spPr/>
      <dgm:t>
        <a:bodyPr/>
        <a:lstStyle/>
        <a:p>
          <a:r>
            <a:rPr lang="en-US" dirty="0"/>
            <a:t>CONTROLLER</a:t>
          </a:r>
        </a:p>
      </dgm:t>
    </dgm:pt>
    <dgm:pt modelId="{AD64C22A-0991-4E1D-B052-3BE1670DE07A}" type="parTrans" cxnId="{2624DC79-1780-406F-9C35-F90C2BFE260D}">
      <dgm:prSet/>
      <dgm:spPr/>
      <dgm:t>
        <a:bodyPr/>
        <a:lstStyle/>
        <a:p>
          <a:endParaRPr lang="en-US"/>
        </a:p>
      </dgm:t>
    </dgm:pt>
    <dgm:pt modelId="{3114FB00-2BB2-477B-919C-F4E6326EEFBA}" type="sibTrans" cxnId="{2624DC79-1780-406F-9C35-F90C2BFE260D}">
      <dgm:prSet/>
      <dgm:spPr/>
      <dgm:t>
        <a:bodyPr/>
        <a:lstStyle/>
        <a:p>
          <a:endParaRPr lang="en-US"/>
        </a:p>
      </dgm:t>
    </dgm:pt>
    <dgm:pt modelId="{1399C17C-F63B-4FA7-BC99-4A80591CEBC4}">
      <dgm:prSet phldrT="[Text]"/>
      <dgm:spPr/>
      <dgm:t>
        <a:bodyPr/>
        <a:lstStyle/>
        <a:p>
          <a:r>
            <a:rPr lang="en-US" dirty="0"/>
            <a:t>MODEL</a:t>
          </a:r>
        </a:p>
      </dgm:t>
    </dgm:pt>
    <dgm:pt modelId="{92D78A34-4DB6-4C70-8708-714FC47F3645}" type="parTrans" cxnId="{ECBDB19F-E531-4BE9-A71A-C52D9F9B287D}">
      <dgm:prSet/>
      <dgm:spPr/>
      <dgm:t>
        <a:bodyPr/>
        <a:lstStyle/>
        <a:p>
          <a:endParaRPr lang="en-US"/>
        </a:p>
      </dgm:t>
    </dgm:pt>
    <dgm:pt modelId="{0891E97D-9DE6-4C95-ABAA-27C6DACCF8B9}" type="sibTrans" cxnId="{ECBDB19F-E531-4BE9-A71A-C52D9F9B287D}">
      <dgm:prSet/>
      <dgm:spPr/>
      <dgm:t>
        <a:bodyPr/>
        <a:lstStyle/>
        <a:p>
          <a:endParaRPr lang="en-US"/>
        </a:p>
      </dgm:t>
    </dgm:pt>
    <dgm:pt modelId="{930A3694-E659-437D-9F3B-73A58F9AD17C}">
      <dgm:prSet phldrT="[Text]"/>
      <dgm:spPr/>
      <dgm:t>
        <a:bodyPr/>
        <a:lstStyle/>
        <a:p>
          <a:pPr algn="ctr"/>
          <a:r>
            <a:rPr lang="en-US" dirty="0"/>
            <a:t>VIEW</a:t>
          </a:r>
        </a:p>
      </dgm:t>
    </dgm:pt>
    <dgm:pt modelId="{25311071-0B86-474F-A2DD-508EA5A6619E}" type="parTrans" cxnId="{28F17192-69E1-4881-ABF6-3BB98C54B7F7}">
      <dgm:prSet/>
      <dgm:spPr/>
      <dgm:t>
        <a:bodyPr/>
        <a:lstStyle/>
        <a:p>
          <a:endParaRPr lang="en-US"/>
        </a:p>
      </dgm:t>
    </dgm:pt>
    <dgm:pt modelId="{623AAB42-B005-4AC8-98DB-FE8674E03EB0}" type="sibTrans" cxnId="{28F17192-69E1-4881-ABF6-3BB98C54B7F7}">
      <dgm:prSet/>
      <dgm:spPr/>
      <dgm:t>
        <a:bodyPr/>
        <a:lstStyle/>
        <a:p>
          <a:endParaRPr lang="en-US" dirty="0"/>
        </a:p>
      </dgm:t>
    </dgm:pt>
    <dgm:pt modelId="{AFF94F05-3FD6-475E-AA51-A62B88A2E631}" type="pres">
      <dgm:prSet presAssocID="{C00D9489-A36B-4E53-A47B-7C2A021B8999}" presName="Name0" presStyleCnt="0">
        <dgm:presLayoutVars>
          <dgm:dir/>
          <dgm:resizeHandles val="exact"/>
        </dgm:presLayoutVars>
      </dgm:prSet>
      <dgm:spPr/>
    </dgm:pt>
    <dgm:pt modelId="{FBA427E4-6228-4413-AF74-E12F0C1AF009}" type="pres">
      <dgm:prSet presAssocID="{A303A242-F8F4-4C6C-9407-FD337DCEFD60}" presName="node" presStyleLbl="node1" presStyleIdx="0" presStyleCnt="3" custRadScaleRad="98253" custRadScaleInc="-458">
        <dgm:presLayoutVars>
          <dgm:bulletEnabled val="1"/>
        </dgm:presLayoutVars>
      </dgm:prSet>
      <dgm:spPr/>
    </dgm:pt>
    <dgm:pt modelId="{4C921096-45E8-488A-9FE5-88B90474E5C0}" type="pres">
      <dgm:prSet presAssocID="{3114FB00-2BB2-477B-919C-F4E6326EEFBA}" presName="sibTrans" presStyleLbl="sibTrans2D1" presStyleIdx="0" presStyleCnt="3"/>
      <dgm:spPr>
        <a:prstGeom prst="rightArrow">
          <a:avLst/>
        </a:prstGeom>
      </dgm:spPr>
    </dgm:pt>
    <dgm:pt modelId="{A93EF7BF-7693-465A-848D-43B8F266191D}" type="pres">
      <dgm:prSet presAssocID="{3114FB00-2BB2-477B-919C-F4E6326EEFBA}" presName="connectorText" presStyleLbl="sibTrans2D1" presStyleIdx="0" presStyleCnt="3"/>
      <dgm:spPr/>
    </dgm:pt>
    <dgm:pt modelId="{F61E452B-2EBC-4C5E-AEBC-193A523C243A}" type="pres">
      <dgm:prSet presAssocID="{1399C17C-F63B-4FA7-BC99-4A80591CEBC4}" presName="node" presStyleLbl="node1" presStyleIdx="1" presStyleCnt="3" custRadScaleRad="99184" custRadScaleInc="-211">
        <dgm:presLayoutVars>
          <dgm:bulletEnabled val="1"/>
        </dgm:presLayoutVars>
      </dgm:prSet>
      <dgm:spPr/>
    </dgm:pt>
    <dgm:pt modelId="{C3B1AFE6-1FB1-4A46-90CD-6AF2EC457A53}" type="pres">
      <dgm:prSet presAssocID="{0891E97D-9DE6-4C95-ABAA-27C6DACCF8B9}" presName="sibTrans" presStyleLbl="sibTrans2D1" presStyleIdx="1" presStyleCnt="3"/>
      <dgm:spPr>
        <a:prstGeom prst="leftArrow">
          <a:avLst/>
        </a:prstGeom>
      </dgm:spPr>
    </dgm:pt>
    <dgm:pt modelId="{C32584E9-A789-46FC-B33F-670021140370}" type="pres">
      <dgm:prSet presAssocID="{0891E97D-9DE6-4C95-ABAA-27C6DACCF8B9}" presName="connectorText" presStyleLbl="sibTrans2D1" presStyleIdx="1" presStyleCnt="3"/>
      <dgm:spPr/>
    </dgm:pt>
    <dgm:pt modelId="{13EB13F8-EBC9-4ED1-836F-ECB0504262E9}" type="pres">
      <dgm:prSet presAssocID="{930A3694-E659-437D-9F3B-73A58F9AD17C}" presName="node" presStyleLbl="node1" presStyleIdx="2" presStyleCnt="3">
        <dgm:presLayoutVars>
          <dgm:bulletEnabled val="1"/>
        </dgm:presLayoutVars>
      </dgm:prSet>
      <dgm:spPr/>
    </dgm:pt>
    <dgm:pt modelId="{98A07B9F-689F-4597-AB21-6F728FE40D1A}" type="pres">
      <dgm:prSet presAssocID="{623AAB42-B005-4AC8-98DB-FE8674E03EB0}" presName="sibTrans" presStyleLbl="sibTrans2D1" presStyleIdx="2" presStyleCnt="3"/>
      <dgm:spPr>
        <a:prstGeom prst="leftArrow">
          <a:avLst/>
        </a:prstGeom>
      </dgm:spPr>
    </dgm:pt>
    <dgm:pt modelId="{E159D9BF-3E01-44EF-AE78-F2FA8C6AF6DA}" type="pres">
      <dgm:prSet presAssocID="{623AAB42-B005-4AC8-98DB-FE8674E03EB0}" presName="connectorText" presStyleLbl="sibTrans2D1" presStyleIdx="2" presStyleCnt="3"/>
      <dgm:spPr>
        <a:prstGeom prst="leftArrow">
          <a:avLst/>
        </a:prstGeom>
      </dgm:spPr>
    </dgm:pt>
  </dgm:ptLst>
  <dgm:cxnLst>
    <dgm:cxn modelId="{14FDE4FB-9470-455A-AEAE-F246FC2EBF4C}" type="presOf" srcId="{930A3694-E659-437D-9F3B-73A58F9AD17C}" destId="{13EB13F8-EBC9-4ED1-836F-ECB0504262E9}" srcOrd="0" destOrd="0" presId="urn:microsoft.com/office/officeart/2005/8/layout/cycle7"/>
    <dgm:cxn modelId="{5091362B-EC04-4FDF-8479-58FA03B51CD2}" type="presOf" srcId="{623AAB42-B005-4AC8-98DB-FE8674E03EB0}" destId="{98A07B9F-689F-4597-AB21-6F728FE40D1A}" srcOrd="0" destOrd="0" presId="urn:microsoft.com/office/officeart/2005/8/layout/cycle7"/>
    <dgm:cxn modelId="{28F17192-69E1-4881-ABF6-3BB98C54B7F7}" srcId="{C00D9489-A36B-4E53-A47B-7C2A021B8999}" destId="{930A3694-E659-437D-9F3B-73A58F9AD17C}" srcOrd="2" destOrd="0" parTransId="{25311071-0B86-474F-A2DD-508EA5A6619E}" sibTransId="{623AAB42-B005-4AC8-98DB-FE8674E03EB0}"/>
    <dgm:cxn modelId="{ECBDB19F-E531-4BE9-A71A-C52D9F9B287D}" srcId="{C00D9489-A36B-4E53-A47B-7C2A021B8999}" destId="{1399C17C-F63B-4FA7-BC99-4A80591CEBC4}" srcOrd="1" destOrd="0" parTransId="{92D78A34-4DB6-4C70-8708-714FC47F3645}" sibTransId="{0891E97D-9DE6-4C95-ABAA-27C6DACCF8B9}"/>
    <dgm:cxn modelId="{E2FBA49D-FC20-431C-AEC5-5496C1C4987C}" type="presOf" srcId="{C00D9489-A36B-4E53-A47B-7C2A021B8999}" destId="{AFF94F05-3FD6-475E-AA51-A62B88A2E631}" srcOrd="0" destOrd="0" presId="urn:microsoft.com/office/officeart/2005/8/layout/cycle7"/>
    <dgm:cxn modelId="{54306811-E23A-46A5-BE21-270FF6B85D07}" type="presOf" srcId="{623AAB42-B005-4AC8-98DB-FE8674E03EB0}" destId="{E159D9BF-3E01-44EF-AE78-F2FA8C6AF6DA}" srcOrd="1" destOrd="0" presId="urn:microsoft.com/office/officeart/2005/8/layout/cycle7"/>
    <dgm:cxn modelId="{6EC3C808-021A-43BA-AC3D-E8DD26549E62}" type="presOf" srcId="{3114FB00-2BB2-477B-919C-F4E6326EEFBA}" destId="{4C921096-45E8-488A-9FE5-88B90474E5C0}" srcOrd="0" destOrd="0" presId="urn:microsoft.com/office/officeart/2005/8/layout/cycle7"/>
    <dgm:cxn modelId="{1E1AE237-C016-4262-9293-8BBFE7CE11BC}" type="presOf" srcId="{0891E97D-9DE6-4C95-ABAA-27C6DACCF8B9}" destId="{C3B1AFE6-1FB1-4A46-90CD-6AF2EC457A53}" srcOrd="0" destOrd="0" presId="urn:microsoft.com/office/officeart/2005/8/layout/cycle7"/>
    <dgm:cxn modelId="{C55F6E6F-DBB0-4441-B6EF-53C38611F966}" type="presOf" srcId="{3114FB00-2BB2-477B-919C-F4E6326EEFBA}" destId="{A93EF7BF-7693-465A-848D-43B8F266191D}" srcOrd="1" destOrd="0" presId="urn:microsoft.com/office/officeart/2005/8/layout/cycle7"/>
    <dgm:cxn modelId="{92047DBB-F887-42B6-892D-910AB9AA7DE0}" type="presOf" srcId="{1399C17C-F63B-4FA7-BC99-4A80591CEBC4}" destId="{F61E452B-2EBC-4C5E-AEBC-193A523C243A}" srcOrd="0" destOrd="0" presId="urn:microsoft.com/office/officeart/2005/8/layout/cycle7"/>
    <dgm:cxn modelId="{5D005F6A-ABB8-4632-B298-F4DA5B274903}" type="presOf" srcId="{0891E97D-9DE6-4C95-ABAA-27C6DACCF8B9}" destId="{C32584E9-A789-46FC-B33F-670021140370}" srcOrd="1" destOrd="0" presId="urn:microsoft.com/office/officeart/2005/8/layout/cycle7"/>
    <dgm:cxn modelId="{2624DC79-1780-406F-9C35-F90C2BFE260D}" srcId="{C00D9489-A36B-4E53-A47B-7C2A021B8999}" destId="{A303A242-F8F4-4C6C-9407-FD337DCEFD60}" srcOrd="0" destOrd="0" parTransId="{AD64C22A-0991-4E1D-B052-3BE1670DE07A}" sibTransId="{3114FB00-2BB2-477B-919C-F4E6326EEFBA}"/>
    <dgm:cxn modelId="{BB6126C2-A0C3-49FA-A2B2-C9BF4B843434}" type="presOf" srcId="{A303A242-F8F4-4C6C-9407-FD337DCEFD60}" destId="{FBA427E4-6228-4413-AF74-E12F0C1AF009}" srcOrd="0" destOrd="0" presId="urn:microsoft.com/office/officeart/2005/8/layout/cycle7"/>
    <dgm:cxn modelId="{66D3E731-5EB9-46B9-A4AD-EA97E19F6C63}" type="presParOf" srcId="{AFF94F05-3FD6-475E-AA51-A62B88A2E631}" destId="{FBA427E4-6228-4413-AF74-E12F0C1AF009}" srcOrd="0" destOrd="0" presId="urn:microsoft.com/office/officeart/2005/8/layout/cycle7"/>
    <dgm:cxn modelId="{13A4FCCD-9A52-421F-BB13-07F7927B8709}" type="presParOf" srcId="{AFF94F05-3FD6-475E-AA51-A62B88A2E631}" destId="{4C921096-45E8-488A-9FE5-88B90474E5C0}" srcOrd="1" destOrd="0" presId="urn:microsoft.com/office/officeart/2005/8/layout/cycle7"/>
    <dgm:cxn modelId="{A97CBDAE-2FE0-42F2-AABC-A93662EF381B}" type="presParOf" srcId="{4C921096-45E8-488A-9FE5-88B90474E5C0}" destId="{A93EF7BF-7693-465A-848D-43B8F266191D}" srcOrd="0" destOrd="0" presId="urn:microsoft.com/office/officeart/2005/8/layout/cycle7"/>
    <dgm:cxn modelId="{682C19E3-5768-48FC-B833-E021E22E8992}" type="presParOf" srcId="{AFF94F05-3FD6-475E-AA51-A62B88A2E631}" destId="{F61E452B-2EBC-4C5E-AEBC-193A523C243A}" srcOrd="2" destOrd="0" presId="urn:microsoft.com/office/officeart/2005/8/layout/cycle7"/>
    <dgm:cxn modelId="{8F6FAC13-11F3-41A7-9E4E-922CFBAC7A80}" type="presParOf" srcId="{AFF94F05-3FD6-475E-AA51-A62B88A2E631}" destId="{C3B1AFE6-1FB1-4A46-90CD-6AF2EC457A53}" srcOrd="3" destOrd="0" presId="urn:microsoft.com/office/officeart/2005/8/layout/cycle7"/>
    <dgm:cxn modelId="{94D8A641-FA53-44D6-A380-4A46A31B4043}" type="presParOf" srcId="{C3B1AFE6-1FB1-4A46-90CD-6AF2EC457A53}" destId="{C32584E9-A789-46FC-B33F-670021140370}" srcOrd="0" destOrd="0" presId="urn:microsoft.com/office/officeart/2005/8/layout/cycle7"/>
    <dgm:cxn modelId="{E1BAF384-2557-4FD0-A0D4-DECCF20B0712}" type="presParOf" srcId="{AFF94F05-3FD6-475E-AA51-A62B88A2E631}" destId="{13EB13F8-EBC9-4ED1-836F-ECB0504262E9}" srcOrd="4" destOrd="0" presId="urn:microsoft.com/office/officeart/2005/8/layout/cycle7"/>
    <dgm:cxn modelId="{433A7128-273C-4753-8817-21FD2DDF34AC}" type="presParOf" srcId="{AFF94F05-3FD6-475E-AA51-A62B88A2E631}" destId="{98A07B9F-689F-4597-AB21-6F728FE40D1A}" srcOrd="5" destOrd="0" presId="urn:microsoft.com/office/officeart/2005/8/layout/cycle7"/>
    <dgm:cxn modelId="{2440BC2E-8241-4911-AEAC-ACF27274BA5A}" type="presParOf" srcId="{98A07B9F-689F-4597-AB21-6F728FE40D1A}" destId="{E159D9BF-3E01-44EF-AE78-F2FA8C6AF6D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5C9287-DB5C-4783-98D8-3858067F1EFB}"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E4F8FE2-0CCD-4495-9804-084B875D650D}">
      <dgm:prSet phldrT="[Text]" custT="1"/>
      <dgm:spPr/>
      <dgm:t>
        <a:bodyPr/>
        <a:lstStyle/>
        <a:p>
          <a:r>
            <a:rPr lang="hr-HR" sz="1600" dirty="0"/>
            <a:t>WEB SERVER</a:t>
          </a:r>
          <a:endParaRPr lang="en-US" sz="1600" dirty="0"/>
        </a:p>
      </dgm:t>
    </dgm:pt>
    <dgm:pt modelId="{18470C56-C793-43A6-93F7-5FBFCBCF4372}" type="parTrans" cxnId="{94E0C02F-1D3C-4172-8971-24C2ECE62AC9}">
      <dgm:prSet/>
      <dgm:spPr/>
      <dgm:t>
        <a:bodyPr/>
        <a:lstStyle/>
        <a:p>
          <a:endParaRPr lang="en-US"/>
        </a:p>
      </dgm:t>
    </dgm:pt>
    <dgm:pt modelId="{789AACC6-391A-4B7A-97C3-7391FA1EC37F}" type="sibTrans" cxnId="{94E0C02F-1D3C-4172-8971-24C2ECE62AC9}">
      <dgm:prSet/>
      <dgm:spPr/>
      <dgm:t>
        <a:bodyPr/>
        <a:lstStyle/>
        <a:p>
          <a:endParaRPr lang="en-US"/>
        </a:p>
      </dgm:t>
    </dgm:pt>
    <dgm:pt modelId="{CC5FF72D-B853-46E2-9A6A-4108F09EBB10}">
      <dgm:prSet phldrT="[Text]" custT="1"/>
      <dgm:spPr/>
      <dgm:t>
        <a:bodyPr/>
        <a:lstStyle/>
        <a:p>
          <a:r>
            <a:rPr lang="hr-HR" sz="1600" dirty="0"/>
            <a:t>Web browser / </a:t>
          </a:r>
          <a:r>
            <a:rPr lang="hr-HR" sz="1600" dirty="0" err="1"/>
            <a:t>Device</a:t>
          </a:r>
          <a:endParaRPr lang="en-US" sz="1600" dirty="0"/>
        </a:p>
      </dgm:t>
    </dgm:pt>
    <dgm:pt modelId="{FA3053C8-4BD8-43A3-BE05-9444B110A83C}" type="parTrans" cxnId="{D8C32DF9-60E6-4036-A4BB-C237747363DA}">
      <dgm:prSet/>
      <dgm:spPr/>
      <dgm:t>
        <a:bodyPr/>
        <a:lstStyle/>
        <a:p>
          <a:endParaRPr lang="en-US"/>
        </a:p>
      </dgm:t>
    </dgm:pt>
    <dgm:pt modelId="{B0B9C43F-EA46-4397-A032-25F011831255}" type="sibTrans" cxnId="{D8C32DF9-60E6-4036-A4BB-C237747363DA}">
      <dgm:prSet/>
      <dgm:spPr/>
      <dgm:t>
        <a:bodyPr/>
        <a:lstStyle/>
        <a:p>
          <a:endParaRPr lang="en-US"/>
        </a:p>
      </dgm:t>
    </dgm:pt>
    <dgm:pt modelId="{B688B5C1-3CC7-4DC2-A650-0F27812B20CE}">
      <dgm:prSet phldrT="[Text]"/>
      <dgm:spPr/>
      <dgm:t>
        <a:bodyPr/>
        <a:lstStyle/>
        <a:p>
          <a:r>
            <a:rPr lang="hr-HR" sz="1400" dirty="0"/>
            <a:t>ASP.NET MVC </a:t>
          </a:r>
          <a:r>
            <a:rPr lang="hr-HR" sz="1400" dirty="0" err="1"/>
            <a:t>app</a:t>
          </a:r>
          <a:endParaRPr lang="en-US" sz="1400" dirty="0"/>
        </a:p>
      </dgm:t>
    </dgm:pt>
    <dgm:pt modelId="{3CCF994B-11F1-44E2-87CF-74FC51F4982B}" type="parTrans" cxnId="{6EC8CB3D-ADFB-4443-B250-AD8078474F2C}">
      <dgm:prSet/>
      <dgm:spPr/>
      <dgm:t>
        <a:bodyPr/>
        <a:lstStyle/>
        <a:p>
          <a:endParaRPr lang="en-US"/>
        </a:p>
      </dgm:t>
    </dgm:pt>
    <dgm:pt modelId="{3B64A265-6C4B-4E83-93FF-BC2724F20EFA}" type="sibTrans" cxnId="{6EC8CB3D-ADFB-4443-B250-AD8078474F2C}">
      <dgm:prSet/>
      <dgm:spPr/>
      <dgm:t>
        <a:bodyPr/>
        <a:lstStyle/>
        <a:p>
          <a:endParaRPr lang="en-US"/>
        </a:p>
      </dgm:t>
    </dgm:pt>
    <dgm:pt modelId="{2838A65B-8EFB-4133-92CF-93637883A6ED}">
      <dgm:prSet phldrT="[Text]" custT="1"/>
      <dgm:spPr/>
      <dgm:t>
        <a:bodyPr/>
        <a:lstStyle/>
        <a:p>
          <a:r>
            <a:rPr lang="hr-HR" sz="1400" dirty="0"/>
            <a:t>HTTP / HTTPS REQUEST</a:t>
          </a:r>
          <a:endParaRPr lang="en-US" sz="1400" dirty="0"/>
        </a:p>
      </dgm:t>
    </dgm:pt>
    <dgm:pt modelId="{181F0CE7-A626-4CC7-B9C1-56EE04112374}" type="parTrans" cxnId="{BCF252C8-D528-499B-8475-CFEE5FF8B9D5}">
      <dgm:prSet/>
      <dgm:spPr/>
      <dgm:t>
        <a:bodyPr/>
        <a:lstStyle/>
        <a:p>
          <a:endParaRPr lang="en-US"/>
        </a:p>
      </dgm:t>
    </dgm:pt>
    <dgm:pt modelId="{B2026F31-801E-48B3-88A4-78558B1E4B87}" type="sibTrans" cxnId="{BCF252C8-D528-499B-8475-CFEE5FF8B9D5}">
      <dgm:prSet/>
      <dgm:spPr/>
      <dgm:t>
        <a:bodyPr/>
        <a:lstStyle/>
        <a:p>
          <a:endParaRPr lang="en-US"/>
        </a:p>
      </dgm:t>
    </dgm:pt>
    <dgm:pt modelId="{AC7D07E5-48A2-4C9F-9249-847BC2DA3894}">
      <dgm:prSet phldrT="[Text]" custT="1"/>
      <dgm:spPr/>
      <dgm:t>
        <a:bodyPr/>
        <a:lstStyle/>
        <a:p>
          <a:r>
            <a:rPr lang="hr-HR" sz="1200" dirty="0"/>
            <a:t>www.mydomain.com</a:t>
          </a:r>
          <a:endParaRPr lang="en-US" sz="1200" dirty="0"/>
        </a:p>
      </dgm:t>
    </dgm:pt>
    <dgm:pt modelId="{91AA19DF-2A3C-4992-81CF-B10BAA64832C}" type="parTrans" cxnId="{F931EE82-5612-4DEB-A597-E1FAC9FA9D98}">
      <dgm:prSet/>
      <dgm:spPr/>
      <dgm:t>
        <a:bodyPr/>
        <a:lstStyle/>
        <a:p>
          <a:endParaRPr lang="en-US"/>
        </a:p>
      </dgm:t>
    </dgm:pt>
    <dgm:pt modelId="{6DCCF235-F70B-4D2B-A5E6-77E80FEB4A55}" type="sibTrans" cxnId="{F931EE82-5612-4DEB-A597-E1FAC9FA9D98}">
      <dgm:prSet/>
      <dgm:spPr/>
      <dgm:t>
        <a:bodyPr/>
        <a:lstStyle/>
        <a:p>
          <a:endParaRPr lang="en-US"/>
        </a:p>
      </dgm:t>
    </dgm:pt>
    <dgm:pt modelId="{1A1D2301-731B-40D9-B101-CC4EFEB151EF}">
      <dgm:prSet phldrT="[Text]" custT="1"/>
      <dgm:spPr/>
      <dgm:t>
        <a:bodyPr/>
        <a:lstStyle/>
        <a:p>
          <a:r>
            <a:rPr lang="hr-HR" sz="1200" dirty="0"/>
            <a:t>www.mydomain.com/Archive/2014-04-04</a:t>
          </a:r>
          <a:endParaRPr lang="en-US" sz="1200" dirty="0"/>
        </a:p>
      </dgm:t>
    </dgm:pt>
    <dgm:pt modelId="{49803FBC-BB4A-4F57-8DA5-DD39094D174E}" type="parTrans" cxnId="{69956051-EB1C-4F1F-8549-986A92921F09}">
      <dgm:prSet/>
      <dgm:spPr/>
      <dgm:t>
        <a:bodyPr/>
        <a:lstStyle/>
        <a:p>
          <a:endParaRPr lang="en-US"/>
        </a:p>
      </dgm:t>
    </dgm:pt>
    <dgm:pt modelId="{4EBED029-413B-4885-92FD-815873F448B8}" type="sibTrans" cxnId="{69956051-EB1C-4F1F-8549-986A92921F09}">
      <dgm:prSet/>
      <dgm:spPr/>
      <dgm:t>
        <a:bodyPr/>
        <a:lstStyle/>
        <a:p>
          <a:endParaRPr lang="en-US"/>
        </a:p>
      </dgm:t>
    </dgm:pt>
    <dgm:pt modelId="{C2D81474-A4A6-42E8-9C25-C7C90AD8B05F}">
      <dgm:prSet phldrT="[Text]"/>
      <dgm:spPr/>
      <dgm:t>
        <a:bodyPr/>
        <a:lstStyle/>
        <a:p>
          <a:r>
            <a:rPr lang="hr-HR" sz="1400" dirty="0"/>
            <a:t>ASP.NET </a:t>
          </a:r>
          <a:r>
            <a:rPr lang="hr-HR" sz="1400" dirty="0" err="1"/>
            <a:t>WebAPI</a:t>
          </a:r>
          <a:r>
            <a:rPr lang="hr-HR" sz="1400" dirty="0"/>
            <a:t> </a:t>
          </a:r>
          <a:r>
            <a:rPr lang="hr-HR" sz="1400" dirty="0" err="1"/>
            <a:t>app</a:t>
          </a:r>
          <a:endParaRPr lang="en-US" sz="1400" dirty="0"/>
        </a:p>
      </dgm:t>
    </dgm:pt>
    <dgm:pt modelId="{902EFE9E-74AC-401C-9B24-B4CC2468CD3E}" type="parTrans" cxnId="{15458F2D-B578-4744-9866-FEB8740F1880}">
      <dgm:prSet/>
      <dgm:spPr/>
      <dgm:t>
        <a:bodyPr/>
        <a:lstStyle/>
        <a:p>
          <a:endParaRPr lang="en-US"/>
        </a:p>
      </dgm:t>
    </dgm:pt>
    <dgm:pt modelId="{F000F48B-20FC-4E60-82DD-7DED55222DAA}" type="sibTrans" cxnId="{15458F2D-B578-4744-9866-FEB8740F1880}">
      <dgm:prSet/>
      <dgm:spPr/>
      <dgm:t>
        <a:bodyPr/>
        <a:lstStyle/>
        <a:p>
          <a:endParaRPr lang="en-US"/>
        </a:p>
      </dgm:t>
    </dgm:pt>
    <dgm:pt modelId="{4A07F84C-9E6A-4156-9898-E9C5859BA655}" type="pres">
      <dgm:prSet presAssocID="{5A5C9287-DB5C-4783-98D8-3858067F1EFB}" presName="cycle" presStyleCnt="0">
        <dgm:presLayoutVars>
          <dgm:dir/>
          <dgm:resizeHandles val="exact"/>
        </dgm:presLayoutVars>
      </dgm:prSet>
      <dgm:spPr/>
    </dgm:pt>
    <dgm:pt modelId="{042444D0-FEB2-4775-BD45-555583800A8F}" type="pres">
      <dgm:prSet presAssocID="{3E4F8FE2-0CCD-4495-9804-084B875D650D}" presName="dummy" presStyleCnt="0"/>
      <dgm:spPr/>
    </dgm:pt>
    <dgm:pt modelId="{4AA843D6-1CDC-4055-AD93-59528202D019}" type="pres">
      <dgm:prSet presAssocID="{3E4F8FE2-0CCD-4495-9804-084B875D650D}" presName="node" presStyleLbl="revTx" presStyleIdx="0" presStyleCnt="2">
        <dgm:presLayoutVars>
          <dgm:bulletEnabled val="1"/>
        </dgm:presLayoutVars>
      </dgm:prSet>
      <dgm:spPr/>
    </dgm:pt>
    <dgm:pt modelId="{C5F94799-A006-4CF0-AF67-0878436C1372}" type="pres">
      <dgm:prSet presAssocID="{789AACC6-391A-4B7A-97C3-7391FA1EC37F}" presName="sibTrans" presStyleLbl="node1" presStyleIdx="0" presStyleCnt="2"/>
      <dgm:spPr/>
    </dgm:pt>
    <dgm:pt modelId="{3D25AFCC-ED1A-435A-B994-1F91409C4025}" type="pres">
      <dgm:prSet presAssocID="{CC5FF72D-B853-46E2-9A6A-4108F09EBB10}" presName="dummy" presStyleCnt="0"/>
      <dgm:spPr/>
    </dgm:pt>
    <dgm:pt modelId="{C1C32C09-F6E7-4BD4-B383-536E63B6D645}" type="pres">
      <dgm:prSet presAssocID="{CC5FF72D-B853-46E2-9A6A-4108F09EBB10}" presName="node" presStyleLbl="revTx" presStyleIdx="1" presStyleCnt="2" custScaleX="200027">
        <dgm:presLayoutVars>
          <dgm:bulletEnabled val="1"/>
        </dgm:presLayoutVars>
      </dgm:prSet>
      <dgm:spPr/>
    </dgm:pt>
    <dgm:pt modelId="{47D39604-0C40-48A8-9B18-F665E1B676A2}" type="pres">
      <dgm:prSet presAssocID="{B0B9C43F-EA46-4397-A032-25F011831255}" presName="sibTrans" presStyleLbl="node1" presStyleIdx="1" presStyleCnt="2" custLinFactNeighborX="-407" custLinFactNeighborY="204"/>
      <dgm:spPr/>
    </dgm:pt>
  </dgm:ptLst>
  <dgm:cxnLst>
    <dgm:cxn modelId="{A694463D-4418-4268-84BC-C9F9DCDE9AF1}" type="presOf" srcId="{C2D81474-A4A6-42E8-9C25-C7C90AD8B05F}" destId="{4AA843D6-1CDC-4055-AD93-59528202D019}" srcOrd="0" destOrd="2" presId="urn:microsoft.com/office/officeart/2005/8/layout/cycle1"/>
    <dgm:cxn modelId="{6EC8CB3D-ADFB-4443-B250-AD8078474F2C}" srcId="{3E4F8FE2-0CCD-4495-9804-084B875D650D}" destId="{B688B5C1-3CC7-4DC2-A650-0F27812B20CE}" srcOrd="0" destOrd="0" parTransId="{3CCF994B-11F1-44E2-87CF-74FC51F4982B}" sibTransId="{3B64A265-6C4B-4E83-93FF-BC2724F20EFA}"/>
    <dgm:cxn modelId="{F931EE82-5612-4DEB-A597-E1FAC9FA9D98}" srcId="{2838A65B-8EFB-4133-92CF-93637883A6ED}" destId="{AC7D07E5-48A2-4C9F-9249-847BC2DA3894}" srcOrd="0" destOrd="0" parTransId="{91AA19DF-2A3C-4992-81CF-B10BAA64832C}" sibTransId="{6DCCF235-F70B-4D2B-A5E6-77E80FEB4A55}"/>
    <dgm:cxn modelId="{A3797B57-9D3D-46C4-A097-1F00BFE1D12C}" type="presOf" srcId="{CC5FF72D-B853-46E2-9A6A-4108F09EBB10}" destId="{C1C32C09-F6E7-4BD4-B383-536E63B6D645}" srcOrd="0" destOrd="0" presId="urn:microsoft.com/office/officeart/2005/8/layout/cycle1"/>
    <dgm:cxn modelId="{39A5BE93-BCA9-4B68-A77B-9760D1D9249B}" type="presOf" srcId="{3E4F8FE2-0CCD-4495-9804-084B875D650D}" destId="{4AA843D6-1CDC-4055-AD93-59528202D019}" srcOrd="0" destOrd="0" presId="urn:microsoft.com/office/officeart/2005/8/layout/cycle1"/>
    <dgm:cxn modelId="{BCF252C8-D528-499B-8475-CFEE5FF8B9D5}" srcId="{CC5FF72D-B853-46E2-9A6A-4108F09EBB10}" destId="{2838A65B-8EFB-4133-92CF-93637883A6ED}" srcOrd="0" destOrd="0" parTransId="{181F0CE7-A626-4CC7-B9C1-56EE04112374}" sibTransId="{B2026F31-801E-48B3-88A4-78558B1E4B87}"/>
    <dgm:cxn modelId="{F150554D-17A5-4A8B-A301-E3E45B14D348}" type="presOf" srcId="{5A5C9287-DB5C-4783-98D8-3858067F1EFB}" destId="{4A07F84C-9E6A-4156-9898-E9C5859BA655}" srcOrd="0" destOrd="0" presId="urn:microsoft.com/office/officeart/2005/8/layout/cycle1"/>
    <dgm:cxn modelId="{82A4FE8A-C3EE-40A7-A228-96C8F2562720}" type="presOf" srcId="{789AACC6-391A-4B7A-97C3-7391FA1EC37F}" destId="{C5F94799-A006-4CF0-AF67-0878436C1372}" srcOrd="0" destOrd="0" presId="urn:microsoft.com/office/officeart/2005/8/layout/cycle1"/>
    <dgm:cxn modelId="{94E0C02F-1D3C-4172-8971-24C2ECE62AC9}" srcId="{5A5C9287-DB5C-4783-98D8-3858067F1EFB}" destId="{3E4F8FE2-0CCD-4495-9804-084B875D650D}" srcOrd="0" destOrd="0" parTransId="{18470C56-C793-43A6-93F7-5FBFCBCF4372}" sibTransId="{789AACC6-391A-4B7A-97C3-7391FA1EC37F}"/>
    <dgm:cxn modelId="{DA1F4264-392A-4A08-AC57-FED77E4851FB}" type="presOf" srcId="{B0B9C43F-EA46-4397-A032-25F011831255}" destId="{47D39604-0C40-48A8-9B18-F665E1B676A2}" srcOrd="0" destOrd="0" presId="urn:microsoft.com/office/officeart/2005/8/layout/cycle1"/>
    <dgm:cxn modelId="{4BF75F57-3E3C-4AF9-A0FC-C5093DEE5818}" type="presOf" srcId="{AC7D07E5-48A2-4C9F-9249-847BC2DA3894}" destId="{C1C32C09-F6E7-4BD4-B383-536E63B6D645}" srcOrd="0" destOrd="2" presId="urn:microsoft.com/office/officeart/2005/8/layout/cycle1"/>
    <dgm:cxn modelId="{D8C32DF9-60E6-4036-A4BB-C237747363DA}" srcId="{5A5C9287-DB5C-4783-98D8-3858067F1EFB}" destId="{CC5FF72D-B853-46E2-9A6A-4108F09EBB10}" srcOrd="1" destOrd="0" parTransId="{FA3053C8-4BD8-43A3-BE05-9444B110A83C}" sibTransId="{B0B9C43F-EA46-4397-A032-25F011831255}"/>
    <dgm:cxn modelId="{69956051-EB1C-4F1F-8549-986A92921F09}" srcId="{2838A65B-8EFB-4133-92CF-93637883A6ED}" destId="{1A1D2301-731B-40D9-B101-CC4EFEB151EF}" srcOrd="1" destOrd="0" parTransId="{49803FBC-BB4A-4F57-8DA5-DD39094D174E}" sibTransId="{4EBED029-413B-4885-92FD-815873F448B8}"/>
    <dgm:cxn modelId="{F7DBA8B2-2ADF-488B-99BD-7B5E9B09586E}" type="presOf" srcId="{1A1D2301-731B-40D9-B101-CC4EFEB151EF}" destId="{C1C32C09-F6E7-4BD4-B383-536E63B6D645}" srcOrd="0" destOrd="3" presId="urn:microsoft.com/office/officeart/2005/8/layout/cycle1"/>
    <dgm:cxn modelId="{0FA4CB77-1586-40C4-B3F6-17910BD6898C}" type="presOf" srcId="{B688B5C1-3CC7-4DC2-A650-0F27812B20CE}" destId="{4AA843D6-1CDC-4055-AD93-59528202D019}" srcOrd="0" destOrd="1" presId="urn:microsoft.com/office/officeart/2005/8/layout/cycle1"/>
    <dgm:cxn modelId="{C43B78EB-CC1D-46A0-A6EC-49195204F34D}" type="presOf" srcId="{2838A65B-8EFB-4133-92CF-93637883A6ED}" destId="{C1C32C09-F6E7-4BD4-B383-536E63B6D645}" srcOrd="0" destOrd="1" presId="urn:microsoft.com/office/officeart/2005/8/layout/cycle1"/>
    <dgm:cxn modelId="{15458F2D-B578-4744-9866-FEB8740F1880}" srcId="{3E4F8FE2-0CCD-4495-9804-084B875D650D}" destId="{C2D81474-A4A6-42E8-9C25-C7C90AD8B05F}" srcOrd="1" destOrd="0" parTransId="{902EFE9E-74AC-401C-9B24-B4CC2468CD3E}" sibTransId="{F000F48B-20FC-4E60-82DD-7DED55222DAA}"/>
    <dgm:cxn modelId="{26702E69-E686-480B-9065-2ACDB2ACEBE1}" type="presParOf" srcId="{4A07F84C-9E6A-4156-9898-E9C5859BA655}" destId="{042444D0-FEB2-4775-BD45-555583800A8F}" srcOrd="0" destOrd="0" presId="urn:microsoft.com/office/officeart/2005/8/layout/cycle1"/>
    <dgm:cxn modelId="{A4C4230C-CC03-472C-A9CD-4738562687DF}" type="presParOf" srcId="{4A07F84C-9E6A-4156-9898-E9C5859BA655}" destId="{4AA843D6-1CDC-4055-AD93-59528202D019}" srcOrd="1" destOrd="0" presId="urn:microsoft.com/office/officeart/2005/8/layout/cycle1"/>
    <dgm:cxn modelId="{A315E1AE-33A8-4846-BB9D-E8A8522BCAD2}" type="presParOf" srcId="{4A07F84C-9E6A-4156-9898-E9C5859BA655}" destId="{C5F94799-A006-4CF0-AF67-0878436C1372}" srcOrd="2" destOrd="0" presId="urn:microsoft.com/office/officeart/2005/8/layout/cycle1"/>
    <dgm:cxn modelId="{DE0C660D-0963-4DFC-BBD4-7D267E66987B}" type="presParOf" srcId="{4A07F84C-9E6A-4156-9898-E9C5859BA655}" destId="{3D25AFCC-ED1A-435A-B994-1F91409C4025}" srcOrd="3" destOrd="0" presId="urn:microsoft.com/office/officeart/2005/8/layout/cycle1"/>
    <dgm:cxn modelId="{0BC96B00-3692-4BAF-A998-B8C70EEFD37E}" type="presParOf" srcId="{4A07F84C-9E6A-4156-9898-E9C5859BA655}" destId="{C1C32C09-F6E7-4BD4-B383-536E63B6D645}" srcOrd="4" destOrd="0" presId="urn:microsoft.com/office/officeart/2005/8/layout/cycle1"/>
    <dgm:cxn modelId="{4619DCE6-20C3-4A08-A4B8-D15DB2C913F9}" type="presParOf" srcId="{4A07F84C-9E6A-4156-9898-E9C5859BA655}" destId="{47D39604-0C40-48A8-9B18-F665E1B676A2}"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427E4-6228-4413-AF74-E12F0C1AF009}">
      <dsp:nvSpPr>
        <dsp:cNvPr id="0" name=""/>
        <dsp:cNvSpPr/>
      </dsp:nvSpPr>
      <dsp:spPr>
        <a:xfrm>
          <a:off x="1545353" y="28203"/>
          <a:ext cx="1637233" cy="81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CONTROLLER</a:t>
          </a:r>
        </a:p>
      </dsp:txBody>
      <dsp:txXfrm>
        <a:off x="1569329" y="52179"/>
        <a:ext cx="1589281" cy="770664"/>
      </dsp:txXfrm>
    </dsp:sp>
    <dsp:sp modelId="{4C921096-45E8-488A-9FE5-88B90474E5C0}">
      <dsp:nvSpPr>
        <dsp:cNvPr id="0" name=""/>
        <dsp:cNvSpPr/>
      </dsp:nvSpPr>
      <dsp:spPr>
        <a:xfrm rot="3578627">
          <a:off x="2616078" y="1446602"/>
          <a:ext cx="845574" cy="286515"/>
        </a:xfrm>
        <a:prstGeom prst="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02033" y="1503905"/>
        <a:ext cx="673665" cy="171909"/>
      </dsp:txXfrm>
    </dsp:sp>
    <dsp:sp modelId="{F61E452B-2EBC-4C5E-AEBC-193A523C243A}">
      <dsp:nvSpPr>
        <dsp:cNvPr id="0" name=""/>
        <dsp:cNvSpPr/>
      </dsp:nvSpPr>
      <dsp:spPr>
        <a:xfrm>
          <a:off x="2895144" y="2332900"/>
          <a:ext cx="1637233" cy="81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dsp:txBody>
      <dsp:txXfrm>
        <a:off x="2919120" y="2356876"/>
        <a:ext cx="1589281" cy="770664"/>
      </dsp:txXfrm>
    </dsp:sp>
    <dsp:sp modelId="{C3B1AFE6-1FB1-4A46-90CD-6AF2EC457A53}">
      <dsp:nvSpPr>
        <dsp:cNvPr id="0" name=""/>
        <dsp:cNvSpPr/>
      </dsp:nvSpPr>
      <dsp:spPr>
        <a:xfrm rot="10788092">
          <a:off x="1943876" y="2603617"/>
          <a:ext cx="845574" cy="286515"/>
        </a:xfrm>
        <a:prstGeom prst="lef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29830" y="2660920"/>
        <a:ext cx="673665" cy="171909"/>
      </dsp:txXfrm>
    </dsp:sp>
    <dsp:sp modelId="{13EB13F8-EBC9-4ED1-836F-ECB0504262E9}">
      <dsp:nvSpPr>
        <dsp:cNvPr id="0" name=""/>
        <dsp:cNvSpPr/>
      </dsp:nvSpPr>
      <dsp:spPr>
        <a:xfrm>
          <a:off x="200949" y="2342233"/>
          <a:ext cx="1637233" cy="81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VIEW</a:t>
          </a:r>
        </a:p>
      </dsp:txBody>
      <dsp:txXfrm>
        <a:off x="224925" y="2366209"/>
        <a:ext cx="1589281" cy="770664"/>
      </dsp:txXfrm>
    </dsp:sp>
    <dsp:sp modelId="{98A07B9F-689F-4597-AB21-6F728FE40D1A}">
      <dsp:nvSpPr>
        <dsp:cNvPr id="0" name=""/>
        <dsp:cNvSpPr/>
      </dsp:nvSpPr>
      <dsp:spPr>
        <a:xfrm rot="18009343">
          <a:off x="1268980" y="1451269"/>
          <a:ext cx="845574" cy="286515"/>
        </a:xfrm>
        <a:prstGeom prst="lef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322786" y="1491931"/>
        <a:ext cx="773945" cy="143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843D6-1CDC-4055-AD93-59528202D019}">
      <dsp:nvSpPr>
        <dsp:cNvPr id="0" name=""/>
        <dsp:cNvSpPr/>
      </dsp:nvSpPr>
      <dsp:spPr>
        <a:xfrm>
          <a:off x="4385436" y="1037233"/>
          <a:ext cx="1966753" cy="196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hr-HR" sz="1600" kern="1200" dirty="0"/>
            <a:t>WEB SERVER</a:t>
          </a:r>
          <a:endParaRPr lang="en-US" sz="1600" kern="1200" dirty="0"/>
        </a:p>
        <a:p>
          <a:pPr marL="114300" lvl="1" indent="-114300" algn="l" defTabSz="622300">
            <a:lnSpc>
              <a:spcPct val="90000"/>
            </a:lnSpc>
            <a:spcBef>
              <a:spcPct val="0"/>
            </a:spcBef>
            <a:spcAft>
              <a:spcPct val="15000"/>
            </a:spcAft>
            <a:buChar char="•"/>
          </a:pPr>
          <a:r>
            <a:rPr lang="hr-HR" sz="1400" kern="1200" dirty="0"/>
            <a:t>ASP.NET MVC </a:t>
          </a:r>
          <a:r>
            <a:rPr lang="hr-HR" sz="1400" kern="1200" dirty="0" err="1"/>
            <a:t>app</a:t>
          </a:r>
          <a:endParaRPr lang="en-US" sz="1400" kern="1200" dirty="0"/>
        </a:p>
        <a:p>
          <a:pPr marL="114300" lvl="1" indent="-114300" algn="l" defTabSz="622300">
            <a:lnSpc>
              <a:spcPct val="90000"/>
            </a:lnSpc>
            <a:spcBef>
              <a:spcPct val="0"/>
            </a:spcBef>
            <a:spcAft>
              <a:spcPct val="15000"/>
            </a:spcAft>
            <a:buChar char="•"/>
          </a:pPr>
          <a:r>
            <a:rPr lang="hr-HR" sz="1400" kern="1200" dirty="0"/>
            <a:t>ASP.NET </a:t>
          </a:r>
          <a:r>
            <a:rPr lang="hr-HR" sz="1400" kern="1200" dirty="0" err="1"/>
            <a:t>WebAPI</a:t>
          </a:r>
          <a:r>
            <a:rPr lang="hr-HR" sz="1400" kern="1200" dirty="0"/>
            <a:t> </a:t>
          </a:r>
          <a:r>
            <a:rPr lang="hr-HR" sz="1400" kern="1200" dirty="0" err="1"/>
            <a:t>app</a:t>
          </a:r>
          <a:endParaRPr lang="en-US" sz="1400" kern="1200" dirty="0"/>
        </a:p>
      </dsp:txBody>
      <dsp:txXfrm>
        <a:off x="4385436" y="1037233"/>
        <a:ext cx="1966753" cy="1966753"/>
      </dsp:txXfrm>
    </dsp:sp>
    <dsp:sp modelId="{C5F94799-A006-4CF0-AF67-0878436C1372}">
      <dsp:nvSpPr>
        <dsp:cNvPr id="0" name=""/>
        <dsp:cNvSpPr/>
      </dsp:nvSpPr>
      <dsp:spPr>
        <a:xfrm>
          <a:off x="1738169" y="-2450"/>
          <a:ext cx="4046121" cy="4046121"/>
        </a:xfrm>
        <a:prstGeom prst="circularArrow">
          <a:avLst>
            <a:gd name="adj1" fmla="val 9479"/>
            <a:gd name="adj2" fmla="val 684575"/>
            <a:gd name="adj3" fmla="val 7852625"/>
            <a:gd name="adj4" fmla="val 2262799"/>
            <a:gd name="adj5" fmla="val 11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32C09-F6E7-4BD4-B383-536E63B6D645}">
      <dsp:nvSpPr>
        <dsp:cNvPr id="0" name=""/>
        <dsp:cNvSpPr/>
      </dsp:nvSpPr>
      <dsp:spPr>
        <a:xfrm>
          <a:off x="186626" y="1037233"/>
          <a:ext cx="3934038" cy="1966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hr-HR" sz="1600" kern="1200" dirty="0"/>
            <a:t>Web browser / </a:t>
          </a:r>
          <a:r>
            <a:rPr lang="hr-HR" sz="1600" kern="1200" dirty="0" err="1"/>
            <a:t>Device</a:t>
          </a:r>
          <a:endParaRPr lang="en-US" sz="1600" kern="1200" dirty="0"/>
        </a:p>
        <a:p>
          <a:pPr marL="114300" lvl="1" indent="-114300" algn="l" defTabSz="622300">
            <a:lnSpc>
              <a:spcPct val="90000"/>
            </a:lnSpc>
            <a:spcBef>
              <a:spcPct val="0"/>
            </a:spcBef>
            <a:spcAft>
              <a:spcPct val="15000"/>
            </a:spcAft>
            <a:buChar char="•"/>
          </a:pPr>
          <a:r>
            <a:rPr lang="hr-HR" sz="1400" kern="1200" dirty="0"/>
            <a:t>HTTP / HTTPS REQUEST</a:t>
          </a:r>
          <a:endParaRPr lang="en-US" sz="1400" kern="1200" dirty="0"/>
        </a:p>
        <a:p>
          <a:pPr marL="228600" lvl="2" indent="-114300" algn="l" defTabSz="533400">
            <a:lnSpc>
              <a:spcPct val="90000"/>
            </a:lnSpc>
            <a:spcBef>
              <a:spcPct val="0"/>
            </a:spcBef>
            <a:spcAft>
              <a:spcPct val="15000"/>
            </a:spcAft>
            <a:buChar char="•"/>
          </a:pPr>
          <a:r>
            <a:rPr lang="hr-HR" sz="1200" kern="1200" dirty="0"/>
            <a:t>www.mydomain.com</a:t>
          </a:r>
          <a:endParaRPr lang="en-US" sz="1200" kern="1200" dirty="0"/>
        </a:p>
        <a:p>
          <a:pPr marL="228600" lvl="2" indent="-114300" algn="l" defTabSz="533400">
            <a:lnSpc>
              <a:spcPct val="90000"/>
            </a:lnSpc>
            <a:spcBef>
              <a:spcPct val="0"/>
            </a:spcBef>
            <a:spcAft>
              <a:spcPct val="15000"/>
            </a:spcAft>
            <a:buChar char="•"/>
          </a:pPr>
          <a:r>
            <a:rPr lang="hr-HR" sz="1200" kern="1200" dirty="0"/>
            <a:t>www.mydomain.com/Archive/2014-04-04</a:t>
          </a:r>
          <a:endParaRPr lang="en-US" sz="1200" kern="1200" dirty="0"/>
        </a:p>
      </dsp:txBody>
      <dsp:txXfrm>
        <a:off x="186626" y="1037233"/>
        <a:ext cx="3934038" cy="1966753"/>
      </dsp:txXfrm>
    </dsp:sp>
    <dsp:sp modelId="{47D39604-0C40-48A8-9B18-F665E1B676A2}">
      <dsp:nvSpPr>
        <dsp:cNvPr id="0" name=""/>
        <dsp:cNvSpPr/>
      </dsp:nvSpPr>
      <dsp:spPr>
        <a:xfrm>
          <a:off x="1721701" y="5803"/>
          <a:ext cx="4046121" cy="4046121"/>
        </a:xfrm>
        <a:prstGeom prst="circularArrow">
          <a:avLst>
            <a:gd name="adj1" fmla="val 9479"/>
            <a:gd name="adj2" fmla="val 684575"/>
            <a:gd name="adj3" fmla="val 18652625"/>
            <a:gd name="adj4" fmla="val 13062799"/>
            <a:gd name="adj5" fmla="val 110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14529-2C71-408C-9C7D-8CC468713E20}" type="datetimeFigureOut">
              <a:rPr lang="en-US" smtClean="0"/>
              <a:t>8/1/2016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A6914-1569-41B5-B610-D972A0892212}" type="slidenum">
              <a:rPr lang="en-US" smtClean="0"/>
              <a:t>‹Nº›</a:t>
            </a:fld>
            <a:endParaRPr lang="en-US"/>
          </a:p>
        </p:txBody>
      </p:sp>
    </p:spTree>
    <p:extLst>
      <p:ext uri="{BB962C8B-B14F-4D97-AF65-F5344CB8AC3E}">
        <p14:creationId xmlns:p14="http://schemas.microsoft.com/office/powerpoint/2010/main" val="62661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dirty="0"/>
              <a:t>-</a:t>
            </a:r>
            <a:r>
              <a:rPr lang="en-US" dirty="0" err="1"/>
              <a:t>Que</a:t>
            </a:r>
            <a:r>
              <a:rPr lang="en-US" dirty="0"/>
              <a:t> </a:t>
            </a:r>
            <a:r>
              <a:rPr lang="en-US" dirty="0" err="1"/>
              <a:t>es</a:t>
            </a:r>
            <a:r>
              <a:rPr lang="en-US" dirty="0"/>
              <a:t> la </a:t>
            </a:r>
            <a:r>
              <a:rPr lang="en-US" dirty="0" err="1"/>
              <a:t>Nube</a:t>
            </a:r>
            <a:endParaRPr lang="en-US" dirty="0"/>
          </a:p>
          <a:p>
            <a:r>
              <a:rPr lang="en-US" dirty="0"/>
              <a:t>-Microsoft Azure</a:t>
            </a:r>
          </a:p>
          <a:p>
            <a:r>
              <a:rPr lang="en-US" dirty="0"/>
              <a:t>-</a:t>
            </a:r>
            <a:r>
              <a:rPr lang="en-US" dirty="0" err="1"/>
              <a:t>Beneficios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312BB7-0100-46F5-B6A2-2DDB0C4FB2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3657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It’s a mobile first / cloud first world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number of smart devices connected to the internet passed the number of people on the planet in 2008.  This will only keep growing at a faster rate. </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Cheap storage and easy access to computing power has shifted developer interest to the cloud.</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Lots of interesting new possibilities but also some pain points for </a:t>
            </a:r>
            <a:r>
              <a:rPr lang="en-US" sz="1200" kern="1200" dirty="0" err="1">
                <a:solidFill>
                  <a:schemeClr val="tx1"/>
                </a:solidFill>
                <a:effectLst/>
                <a:latin typeface="+mn-lt"/>
                <a:ea typeface="+mn-ea"/>
                <a:cs typeface="+mn-cs"/>
              </a:rPr>
              <a:t>devs</a:t>
            </a:r>
            <a:r>
              <a:rPr lang="en-US" sz="1200" kern="1200" dirty="0">
                <a:solidFill>
                  <a:schemeClr val="tx1"/>
                </a:solidFill>
                <a:effectLst/>
                <a:latin typeface="+mn-lt"/>
                <a:ea typeface="+mn-ea"/>
                <a:cs typeface="+mn-cs"/>
              </a:rPr>
              <a:t> and businesses:</a:t>
            </a:r>
            <a:endParaRPr lang="en-US" sz="1100" kern="1200" dirty="0">
              <a:solidFill>
                <a:schemeClr val="tx1"/>
              </a:solidFill>
              <a:effectLst/>
              <a:latin typeface="+mn-lt"/>
              <a:ea typeface="+mn-ea"/>
              <a:cs typeface="+mn-cs"/>
            </a:endParaRPr>
          </a:p>
          <a:p>
            <a:pPr lvl="1"/>
            <a:endParaRPr lang="en-US" sz="1200" kern="1200" dirty="0">
              <a:solidFill>
                <a:schemeClr val="tx1"/>
              </a:solidFill>
              <a:effectLst/>
              <a:latin typeface="+mn-lt"/>
              <a:ea typeface="+mn-ea"/>
              <a:cs typeface="+mn-cs"/>
            </a:endParaRPr>
          </a:p>
          <a:p>
            <a:pPr marL="628478" lvl="1" indent="-171450">
              <a:buFont typeface="Arial" panose="020B0604020202020204" pitchFamily="34" charset="0"/>
              <a:buChar char="•"/>
            </a:pPr>
            <a:r>
              <a:rPr lang="en-US" sz="1200" kern="1200" dirty="0">
                <a:solidFill>
                  <a:schemeClr val="tx1"/>
                </a:solidFill>
                <a:effectLst/>
                <a:latin typeface="+mn-lt"/>
                <a:ea typeface="+mn-ea"/>
                <a:cs typeface="+mn-cs"/>
              </a:rPr>
              <a:t>How do I reach people across a multitude of devices?</a:t>
            </a:r>
            <a:endParaRPr lang="en-US" sz="1100" kern="1200" dirty="0">
              <a:solidFill>
                <a:schemeClr val="tx1"/>
              </a:solidFill>
              <a:effectLst/>
              <a:latin typeface="+mn-lt"/>
              <a:ea typeface="+mn-ea"/>
              <a:cs typeface="+mn-cs"/>
            </a:endParaRPr>
          </a:p>
          <a:p>
            <a:pPr marL="628478" lvl="1" indent="-171450">
              <a:buFont typeface="Arial" panose="020B0604020202020204" pitchFamily="34" charset="0"/>
              <a:buChar char="•"/>
            </a:pPr>
            <a:r>
              <a:rPr lang="en-US" sz="1200" kern="1200" dirty="0">
                <a:solidFill>
                  <a:schemeClr val="tx1"/>
                </a:solidFill>
                <a:effectLst/>
                <a:latin typeface="+mn-lt"/>
                <a:ea typeface="+mn-ea"/>
                <a:cs typeface="+mn-cs"/>
              </a:rPr>
              <a:t>Does doing so mean learning new skills? If so, at what cost?</a:t>
            </a:r>
            <a:endParaRPr lang="en-US" sz="1100" kern="1200" dirty="0">
              <a:solidFill>
                <a:schemeClr val="tx1"/>
              </a:solidFill>
              <a:effectLst/>
              <a:latin typeface="+mn-lt"/>
              <a:ea typeface="+mn-ea"/>
              <a:cs typeface="+mn-cs"/>
            </a:endParaRPr>
          </a:p>
          <a:p>
            <a:pPr marL="628478" lvl="1" indent="-171450">
              <a:buFont typeface="Arial" panose="020B0604020202020204" pitchFamily="34" charset="0"/>
              <a:buChar char="•"/>
            </a:pPr>
            <a:r>
              <a:rPr lang="en-US" sz="1200" kern="1200" dirty="0">
                <a:solidFill>
                  <a:schemeClr val="tx1"/>
                </a:solidFill>
                <a:effectLst/>
                <a:latin typeface="+mn-lt"/>
                <a:ea typeface="+mn-ea"/>
                <a:cs typeface="+mn-cs"/>
              </a:rPr>
              <a:t>How do I stand out in a sea of apps? How</a:t>
            </a:r>
            <a:r>
              <a:rPr lang="en-US" sz="1200" kern="1200" baseline="0" dirty="0">
                <a:solidFill>
                  <a:schemeClr val="tx1"/>
                </a:solidFill>
                <a:effectLst/>
                <a:latin typeface="+mn-lt"/>
                <a:ea typeface="+mn-ea"/>
                <a:cs typeface="+mn-cs"/>
              </a:rPr>
              <a:t> can I reach more platforms more easily?</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2 billion PCs, 5B phones and 7B people.  Expecting 50 billion devices by 2020 and 10 trillion items with smart technology in them.  In 2008 the number of connected devices surpassed people.</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A2885B-73F1-47D2-956D-5BCCF738906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9726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6A94919F-9FC7-4638-A41A-3D980986B2E8}"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709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6A94919F-9FC7-4638-A41A-3D980986B2E8}"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5044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B45C6E-FCE4-4C36-96D3-F66438DBAEBD}"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8/1/2016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599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56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649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111187-A140-4DC7-9FD1-22134B33D2B7}"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dirty="0"/>
              <a:t>Tomislav Barisic (tombar@microsoft.com)</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88A89-492F-439F-B84D-4211D5237ED1}"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dirty="0"/>
              <a:t>Tomislav Barisic (tombar@microsoft.com)</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35825049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03590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875184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36560214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 Box 3"/>
          <p:cNvSpPr txBox="1">
            <a:spLocks noChangeArrowheads="1"/>
          </p:cNvSpPr>
          <p:nvPr userDrawn="1"/>
        </p:nvSpPr>
        <p:spPr bwMode="blackWhite">
          <a:xfrm>
            <a:off x="450203" y="5503176"/>
            <a:ext cx="863936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marL="0" marR="0" lvl="0" indent="0" algn="l" defTabSz="913650"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650"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7" y="2968092"/>
            <a:ext cx="3223861" cy="690695"/>
          </a:xfrm>
          <a:prstGeom prst="rect">
            <a:avLst/>
          </a:prstGeom>
        </p:spPr>
      </p:pic>
    </p:spTree>
    <p:extLst>
      <p:ext uri="{BB962C8B-B14F-4D97-AF65-F5344CB8AC3E}">
        <p14:creationId xmlns:p14="http://schemas.microsoft.com/office/powerpoint/2010/main" val="166103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Segoe UI"/>
                <a:ea typeface="+mn-ea"/>
                <a:cs typeface="+mn-cs"/>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0356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5274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8716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7166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Tree>
    <p:extLst>
      <p:ext uri="{BB962C8B-B14F-4D97-AF65-F5344CB8AC3E}">
        <p14:creationId xmlns:p14="http://schemas.microsoft.com/office/powerpoint/2010/main" val="185993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86DC5-7E4E-4A9F-B391-D997EA38399D}"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8"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1"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4"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3"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6"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9"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5"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2"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6" y="5053264"/>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6" y="5538568"/>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9" y="5053910"/>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10" y="5538569"/>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5" y="4568605"/>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2" y="4567313"/>
            <a:ext cx="1430383" cy="484013"/>
          </a:xfrm>
          <a:prstGeom prst="rect">
            <a:avLst/>
          </a:prstGeom>
        </p:spPr>
      </p:pic>
    </p:spTree>
    <p:extLst>
      <p:ext uri="{BB962C8B-B14F-4D97-AF65-F5344CB8AC3E}">
        <p14:creationId xmlns:p14="http://schemas.microsoft.com/office/powerpoint/2010/main" val="13932679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072B6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7"/>
            <a:ext cx="11231365" cy="830997"/>
          </a:xfrm>
        </p:spPr>
        <p:txBody>
          <a:bodyPr/>
          <a:lstStyle>
            <a:lvl1pPr marL="0" indent="0">
              <a:buNone/>
              <a:defRPr sz="60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898" y="3219167"/>
            <a:ext cx="7515594" cy="443199"/>
          </a:xfrm>
        </p:spPr>
        <p:txBody>
          <a:bodyPr/>
          <a:lstStyle>
            <a:lvl1pPr marL="0" indent="0">
              <a:buNone/>
              <a:defRPr sz="3200"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0700" y="6259902"/>
            <a:ext cx="1538982" cy="58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04413"/>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557EB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7"/>
            <a:ext cx="11231365" cy="830997"/>
          </a:xfrm>
        </p:spPr>
        <p:txBody>
          <a:bodyPr/>
          <a:lstStyle>
            <a:lvl1pPr marL="0" indent="0">
              <a:buNone/>
              <a:defRPr sz="60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512898" y="3219167"/>
            <a:ext cx="7515594" cy="443199"/>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0700" y="6259902"/>
            <a:ext cx="1538982" cy="58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23359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6BBD4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7"/>
            <a:ext cx="11231365"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898" y="3219167"/>
            <a:ext cx="7515594" cy="443199"/>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0700" y="6259902"/>
            <a:ext cx="1538982" cy="58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195517"/>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FFC21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7"/>
            <a:ext cx="11231365"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898" y="3219167"/>
            <a:ext cx="7515594" cy="443199"/>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0700" y="6259902"/>
            <a:ext cx="1538982" cy="58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90821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rgbClr val="52505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7"/>
            <a:ext cx="11231365"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898" y="3219167"/>
            <a:ext cx="7515594" cy="443199"/>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0700" y="6259902"/>
            <a:ext cx="1538982" cy="58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503937"/>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95245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7B953-3A84-42B4-BDF1-6622334F6035}"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7C450-3DED-40AC-B0D2-742D8E3D565F}"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03CF3-5357-4B33-B1D3-550034B511DE}"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639A0D-5F3F-4951-B557-A09F7B146FD2}"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C9E05-FA49-40A9-8848-0540403C571F}"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a:t>Tomislav Barisic (t-tombar@microsoft.com)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1"/>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3" y="2082468"/>
            <a:ext cx="7172955" cy="1794808"/>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9303" y="3880391"/>
            <a:ext cx="7172955" cy="1789991"/>
          </a:xfrm>
        </p:spPr>
        <p:txBody>
          <a:bodyPr tIns="109728" bIns="109728">
            <a:noAutofit/>
          </a:bodyPr>
          <a:lstStyle>
            <a:lvl1pPr marL="0" indent="0">
              <a:spcBef>
                <a:spcPts val="0"/>
              </a:spcBef>
              <a:buNone/>
              <a:defRPr sz="3136" baseline="0">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4" y="471125"/>
            <a:ext cx="1522403" cy="326166"/>
          </a:xfrm>
          <a:prstGeom prst="rect">
            <a:avLst/>
          </a:prstGeom>
        </p:spPr>
      </p:pic>
    </p:spTree>
    <p:extLst>
      <p:ext uri="{BB962C8B-B14F-4D97-AF65-F5344CB8AC3E}">
        <p14:creationId xmlns:p14="http://schemas.microsoft.com/office/powerpoint/2010/main" val="3414281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E0730F-B7E3-6A47-BE8A-187D77555B7C}"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3E85D-0FC7-164D-9B9E-D8CDD8FC5B09}" type="slidenum">
              <a:rPr lang="en-US" smtClean="0"/>
              <a:pPr/>
              <a:t>‹Nº›</a:t>
            </a:fld>
            <a:endParaRPr lang="en-US"/>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Rectangle 10"/>
          <p:cNvSpPr/>
          <p:nvPr/>
        </p:nvSpPr>
        <p:spPr>
          <a:xfrm>
            <a:off x="0" y="2"/>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Title 1"/>
          <p:cNvSpPr>
            <a:spLocks noGrp="1"/>
          </p:cNvSpPr>
          <p:nvPr userDrawn="1">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a:t>title of text slide</a:t>
            </a:r>
          </a:p>
        </p:txBody>
      </p:sp>
      <p:sp>
        <p:nvSpPr>
          <p:cNvPr id="9"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4332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pic>
        <p:nvPicPr>
          <p:cNvPr id="4" name="Picture 3" descr="new_0000_Layer Comp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17"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2000" y="6441654"/>
            <a:ext cx="3810000" cy="3429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userDrawn="1"/>
        </p:nvSpPr>
        <p:spPr>
          <a:xfrm>
            <a:off x="6342182" y="446405"/>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p:cNvSpPr/>
          <p:nvPr userDrawn="1"/>
        </p:nvSpPr>
        <p:spPr>
          <a:xfrm flipH="1">
            <a:off x="6342182" y="5335371"/>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userDrawn="1"/>
        </p:nvSpPr>
        <p:spPr>
          <a:xfrm flipH="1">
            <a:off x="5737340" y="5332540"/>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userDrawn="1"/>
        </p:nvSpPr>
        <p:spPr>
          <a:xfrm flipH="1">
            <a:off x="6011734" y="5002909"/>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Placeholder 1"/>
          <p:cNvSpPr>
            <a:spLocks noGrp="1"/>
          </p:cNvSpPr>
          <p:nvPr>
            <p:ph type="title" hasCustomPrompt="1"/>
          </p:nvPr>
        </p:nvSpPr>
        <p:spPr>
          <a:xfrm>
            <a:off x="6342182" y="942894"/>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
        <p:nvSpPr>
          <p:cNvPr id="12" name="Subtitle 2"/>
          <p:cNvSpPr>
            <a:spLocks noGrp="1"/>
          </p:cNvSpPr>
          <p:nvPr>
            <p:ph type="subTitle" idx="1" hasCustomPrompt="1"/>
          </p:nvPr>
        </p:nvSpPr>
        <p:spPr>
          <a:xfrm>
            <a:off x="6932119" y="3943259"/>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23729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C5EA5-2777-443C-93A1-AC9D7744F8B4}"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dirty="0"/>
              <a:t>Tomislav Barisic (tombar@microsoft.com)</a:t>
            </a:r>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3" name="Rectangle 12"/>
          <p:cNvSpPr/>
          <p:nvPr userDrawn="1"/>
        </p:nvSpPr>
        <p:spPr>
          <a:xfrm>
            <a:off x="6494974" y="58262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userDrawn="1"/>
        </p:nvSpPr>
        <p:spPr>
          <a:xfrm>
            <a:off x="11311808" y="5476202"/>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userDrawn="1"/>
        </p:nvSpPr>
        <p:spPr>
          <a:xfrm>
            <a:off x="11308633" y="514245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8" name="Title Placeholder 1"/>
          <p:cNvSpPr>
            <a:spLocks noGrp="1"/>
          </p:cNvSpPr>
          <p:nvPr>
            <p:ph type="title" hasCustomPrompt="1"/>
          </p:nvPr>
        </p:nvSpPr>
        <p:spPr>
          <a:xfrm>
            <a:off x="6494974" y="993254"/>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
        <p:nvSpPr>
          <p:cNvPr id="19" name="Subtitle 2"/>
          <p:cNvSpPr>
            <a:spLocks noGrp="1"/>
          </p:cNvSpPr>
          <p:nvPr>
            <p:ph type="subTitle" idx="1" hasCustomPrompt="1"/>
          </p:nvPr>
        </p:nvSpPr>
        <p:spPr>
          <a:xfrm>
            <a:off x="7084911" y="3993619"/>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
        <p:nvSpPr>
          <p:cNvPr id="21" name="Rectangle 20"/>
          <p:cNvSpPr/>
          <p:nvPr userDrawn="1"/>
        </p:nvSpPr>
        <p:spPr>
          <a:xfrm>
            <a:off x="10164040" y="5476628"/>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14" descr="Z:\Share\To-Jake\logos_for_jake\MSP_regular_black.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91183" y="6403497"/>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84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9" name="Rectangle 8"/>
          <p:cNvSpPr/>
          <p:nvPr userDrawn="1"/>
        </p:nvSpPr>
        <p:spPr>
          <a:xfrm>
            <a:off x="6509555" y="546949"/>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userDrawn="1"/>
        </p:nvSpPr>
        <p:spPr>
          <a:xfrm>
            <a:off x="11323150" y="5436444"/>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userDrawn="1"/>
        </p:nvSpPr>
        <p:spPr>
          <a:xfrm>
            <a:off x="11323150" y="5106781"/>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9" name="Title Placeholder 1"/>
          <p:cNvSpPr>
            <a:spLocks noGrp="1"/>
          </p:cNvSpPr>
          <p:nvPr>
            <p:ph type="title" hasCustomPrompt="1"/>
          </p:nvPr>
        </p:nvSpPr>
        <p:spPr>
          <a:xfrm>
            <a:off x="6509555" y="957582"/>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
        <p:nvSpPr>
          <p:cNvPr id="20" name="Subtitle 2"/>
          <p:cNvSpPr>
            <a:spLocks noGrp="1"/>
          </p:cNvSpPr>
          <p:nvPr>
            <p:ph type="subTitle" idx="1" hasCustomPrompt="1"/>
          </p:nvPr>
        </p:nvSpPr>
        <p:spPr>
          <a:xfrm>
            <a:off x="7099492" y="3957947"/>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
        <p:nvSpPr>
          <p:cNvPr id="21" name="Rectangle 20"/>
          <p:cNvSpPr/>
          <p:nvPr userDrawn="1"/>
        </p:nvSpPr>
        <p:spPr>
          <a:xfrm>
            <a:off x="10175447" y="543687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68656" y="6420675"/>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45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userDrawn="1"/>
        </p:nvPicPr>
        <p:blipFill rotWithShape="1">
          <a:blip r:embed="rId2">
            <a:extLst>
              <a:ext uri="{28A0092B-C50C-407E-A947-70E740481C1C}">
                <a14:useLocalDpi xmlns:a14="http://schemas.microsoft.com/office/drawing/2010/main" val="0"/>
              </a:ext>
            </a:extLst>
          </a:blip>
          <a:srcRect l="673" t="10272" r="17057" b="7457"/>
          <a:stretch/>
        </p:blipFill>
        <p:spPr>
          <a:xfrm>
            <a:off x="-1" y="0"/>
            <a:ext cx="12192001" cy="6858000"/>
          </a:xfrm>
          <a:prstGeom prst="rect">
            <a:avLst/>
          </a:prstGeom>
        </p:spPr>
      </p:pic>
      <p:sp>
        <p:nvSpPr>
          <p:cNvPr id="9" name="Rectangle 8"/>
          <p:cNvSpPr/>
          <p:nvPr userDrawn="1"/>
        </p:nvSpPr>
        <p:spPr>
          <a:xfrm>
            <a:off x="877803" y="449235"/>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flipH="1">
            <a:off x="877803" y="5338202"/>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flipH="1">
            <a:off x="272962" y="5335370"/>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userDrawn="1"/>
        </p:nvSpPr>
        <p:spPr>
          <a:xfrm flipH="1">
            <a:off x="547356" y="5005740"/>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4" descr="Z:\Share\To-Jake\logos_for_jake\MSP_regular_black.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196776" y="6410143"/>
            <a:ext cx="3810000" cy="34290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Placeholder 1"/>
          <p:cNvSpPr>
            <a:spLocks noGrp="1"/>
          </p:cNvSpPr>
          <p:nvPr>
            <p:ph type="title" hasCustomPrompt="1"/>
          </p:nvPr>
        </p:nvSpPr>
        <p:spPr>
          <a:xfrm>
            <a:off x="878701" y="869447"/>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
        <p:nvSpPr>
          <p:cNvPr id="17" name="Subtitle 2"/>
          <p:cNvSpPr>
            <a:spLocks noGrp="1"/>
          </p:cNvSpPr>
          <p:nvPr>
            <p:ph type="subTitle" idx="1" hasCustomPrompt="1"/>
          </p:nvPr>
        </p:nvSpPr>
        <p:spPr>
          <a:xfrm>
            <a:off x="877804" y="3884501"/>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072121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88388" cy="6858000"/>
          </a:xfrm>
          <a:prstGeom prst="rect">
            <a:avLst/>
          </a:prstGeom>
        </p:spPr>
      </p:pic>
      <p:sp>
        <p:nvSpPr>
          <p:cNvPr id="10" name="Rectangle 9"/>
          <p:cNvSpPr/>
          <p:nvPr userDrawn="1"/>
        </p:nvSpPr>
        <p:spPr>
          <a:xfrm>
            <a:off x="7079117" y="546949"/>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Title Placeholder 1"/>
          <p:cNvSpPr>
            <a:spLocks noGrp="1"/>
          </p:cNvSpPr>
          <p:nvPr>
            <p:ph type="title" hasCustomPrompt="1"/>
          </p:nvPr>
        </p:nvSpPr>
        <p:spPr>
          <a:xfrm>
            <a:off x="7079116" y="957582"/>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
        <p:nvSpPr>
          <p:cNvPr id="19" name="Subtitle 2"/>
          <p:cNvSpPr>
            <a:spLocks noGrp="1"/>
          </p:cNvSpPr>
          <p:nvPr>
            <p:ph type="subTitle" idx="1" hasCustomPrompt="1"/>
          </p:nvPr>
        </p:nvSpPr>
        <p:spPr>
          <a:xfrm>
            <a:off x="7669054" y="3957947"/>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
        <p:nvSpPr>
          <p:cNvPr id="11" name="Rectangle 10"/>
          <p:cNvSpPr/>
          <p:nvPr userDrawn="1"/>
        </p:nvSpPr>
        <p:spPr>
          <a:xfrm flipH="1">
            <a:off x="7079116" y="5435915"/>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userDrawn="1"/>
        </p:nvSpPr>
        <p:spPr>
          <a:xfrm flipH="1">
            <a:off x="6474275" y="5433084"/>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flipH="1">
            <a:off x="6748668" y="510345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descr="Z:\Share\To-Jake\logos_for_jake\MSP_regular_black.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73668" y="6403497"/>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userDrawn="1"/>
        </p:nvPicPr>
        <p:blipFill rotWithShape="1">
          <a:blip r:embed="rId2">
            <a:extLst>
              <a:ext uri="{28A0092B-C50C-407E-A947-70E740481C1C}">
                <a14:useLocalDpi xmlns:a14="http://schemas.microsoft.com/office/drawing/2010/main" val="0"/>
              </a:ext>
            </a:extLst>
          </a:blip>
          <a:srcRect t="8470" r="8470"/>
          <a:stretch/>
        </p:blipFill>
        <p:spPr>
          <a:xfrm>
            <a:off x="-1" y="0"/>
            <a:ext cx="12192001" cy="6858000"/>
          </a:xfrm>
          <a:prstGeom prst="rect">
            <a:avLst/>
          </a:prstGeom>
        </p:spPr>
      </p:pic>
      <p:sp>
        <p:nvSpPr>
          <p:cNvPr id="10" name="Rectangle 9"/>
          <p:cNvSpPr/>
          <p:nvPr userDrawn="1"/>
        </p:nvSpPr>
        <p:spPr>
          <a:xfrm>
            <a:off x="870755" y="408297"/>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p:cNvSpPr/>
          <p:nvPr userDrawn="1"/>
        </p:nvSpPr>
        <p:spPr>
          <a:xfrm flipH="1">
            <a:off x="870755" y="529726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userDrawn="1"/>
        </p:nvSpPr>
        <p:spPr>
          <a:xfrm flipH="1">
            <a:off x="265913" y="5294432"/>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userDrawn="1"/>
        </p:nvSpPr>
        <p:spPr>
          <a:xfrm flipH="1">
            <a:off x="540307" y="4964801"/>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22" name="Picture 14" descr="Z:\Share\To-Jake\logos_for_jake\MSP_regular_black.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2000" y="59601"/>
            <a:ext cx="3810000" cy="342900"/>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a:spLocks noGrp="1"/>
          </p:cNvSpPr>
          <p:nvPr>
            <p:ph type="subTitle" idx="1" hasCustomPrompt="1"/>
          </p:nvPr>
        </p:nvSpPr>
        <p:spPr>
          <a:xfrm>
            <a:off x="870756" y="3634786"/>
            <a:ext cx="4140473" cy="674364"/>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
        <p:nvSpPr>
          <p:cNvPr id="18" name="Title Placeholder 1"/>
          <p:cNvSpPr>
            <a:spLocks noGrp="1"/>
          </p:cNvSpPr>
          <p:nvPr>
            <p:ph type="title" hasCustomPrompt="1"/>
          </p:nvPr>
        </p:nvSpPr>
        <p:spPr>
          <a:xfrm>
            <a:off x="878701" y="869447"/>
            <a:ext cx="4741334" cy="2301300"/>
          </a:xfrm>
          <a:prstGeom prst="rect">
            <a:avLst/>
          </a:prstGeom>
        </p:spPr>
        <p:txBody>
          <a:bodyPr vert="horz" lIns="91440" tIns="0" rIns="91440" bIns="45720" rtlCol="0" anchor="t" anchorCtr="0">
            <a:noAutofit/>
          </a:bodyPr>
          <a:lstStyle>
            <a:lvl1pPr algn="l">
              <a:defRPr sz="6398" b="0" cap="none" baseline="0">
                <a:solidFill>
                  <a:srgbClr val="FFFFFF"/>
                </a:solidFill>
                <a:latin typeface="Segoe Light"/>
                <a:cs typeface="Segoe Light"/>
              </a:defRPr>
            </a:lvl1pPr>
          </a:lstStyle>
          <a:p>
            <a:r>
              <a:rPr lang="en-US" dirty="0"/>
              <a:t>title of presentation</a:t>
            </a:r>
          </a:p>
        </p:txBody>
      </p:sp>
    </p:spTree>
    <p:extLst>
      <p:ext uri="{BB962C8B-B14F-4D97-AF65-F5344CB8AC3E}">
        <p14:creationId xmlns:p14="http://schemas.microsoft.com/office/powerpoint/2010/main" val="1062380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8" name="Rectangle 27"/>
          <p:cNvSpPr/>
          <p:nvPr userDrawn="1"/>
        </p:nvSpPr>
        <p:spPr>
          <a:xfrm>
            <a:off x="6978107" y="327540"/>
            <a:ext cx="4245403" cy="516795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9" name="Title Placeholder 1"/>
          <p:cNvSpPr>
            <a:spLocks noGrp="1"/>
          </p:cNvSpPr>
          <p:nvPr>
            <p:ph type="title" hasCustomPrompt="1"/>
          </p:nvPr>
        </p:nvSpPr>
        <p:spPr>
          <a:xfrm>
            <a:off x="6978109" y="1734558"/>
            <a:ext cx="4245400" cy="1954348"/>
          </a:xfrm>
          <a:prstGeom prst="rect">
            <a:avLst/>
          </a:prstGeom>
        </p:spPr>
        <p:txBody>
          <a:bodyPr vert="horz" lIns="91440" tIns="0" rIns="91440" bIns="45720" rtlCol="0" anchor="t" anchorCtr="0">
            <a:noAutofit/>
          </a:bodyPr>
          <a:lstStyle>
            <a:lvl1pPr algn="l">
              <a:defRPr sz="5865" b="0" cap="none" baseline="0">
                <a:solidFill>
                  <a:srgbClr val="FFFFFF"/>
                </a:solidFill>
                <a:latin typeface="Segoe Light"/>
                <a:cs typeface="Segoe Light"/>
              </a:defRPr>
            </a:lvl1pPr>
          </a:lstStyle>
          <a:p>
            <a:r>
              <a:rPr lang="en-US" dirty="0"/>
              <a:t>title of </a:t>
            </a:r>
            <a:br>
              <a:rPr lang="en-US" dirty="0"/>
            </a:br>
            <a:r>
              <a:rPr lang="en-US" dirty="0"/>
              <a:t>presentation</a:t>
            </a:r>
          </a:p>
        </p:txBody>
      </p:sp>
      <p:sp>
        <p:nvSpPr>
          <p:cNvPr id="30" name="Subtitle 2"/>
          <p:cNvSpPr>
            <a:spLocks noGrp="1"/>
          </p:cNvSpPr>
          <p:nvPr>
            <p:ph type="subTitle" idx="1" hasCustomPrompt="1"/>
          </p:nvPr>
        </p:nvSpPr>
        <p:spPr>
          <a:xfrm>
            <a:off x="7152312" y="4617514"/>
            <a:ext cx="3788548" cy="572695"/>
          </a:xfrm>
        </p:spPr>
        <p:txBody>
          <a:bodyPr tIns="0">
            <a:normAutofit/>
          </a:bodyPr>
          <a:lstStyle>
            <a:lvl1pPr marL="0" indent="0" algn="l">
              <a:buNone/>
              <a:defRPr sz="2666" b="0">
                <a:solidFill>
                  <a:srgbClr val="FFFFFF"/>
                </a:solidFill>
                <a:latin typeface="Segoe Light"/>
                <a:cs typeface="Segoe Ligh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add subtitle</a:t>
            </a:r>
          </a:p>
        </p:txBody>
      </p:sp>
      <p:sp>
        <p:nvSpPr>
          <p:cNvPr id="31" name="Rectangle 30"/>
          <p:cNvSpPr/>
          <p:nvPr userDrawn="1"/>
        </p:nvSpPr>
        <p:spPr>
          <a:xfrm>
            <a:off x="11296918" y="5567948"/>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userDrawn="1"/>
        </p:nvSpPr>
        <p:spPr>
          <a:xfrm>
            <a:off x="11296917" y="5238285"/>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userDrawn="1"/>
        </p:nvSpPr>
        <p:spPr>
          <a:xfrm>
            <a:off x="10148155" y="5568516"/>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14" descr="Z:\Share\To-Jake\logos_for_jake\MSP_regular_black.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23582"/>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381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8">
    <p:spTree>
      <p:nvGrpSpPr>
        <p:cNvPr id="1" name=""/>
        <p:cNvGrpSpPr/>
        <p:nvPr/>
      </p:nvGrpSpPr>
      <p:grpSpPr>
        <a:xfrm>
          <a:off x="0" y="0"/>
          <a:ext cx="0" cy="0"/>
          <a:chOff x="0" y="0"/>
          <a:chExt cx="0" cy="0"/>
        </a:xfrm>
      </p:grpSpPr>
      <p:sp>
        <p:nvSpPr>
          <p:cNvPr id="9" name="Rectangle 8"/>
          <p:cNvSpPr/>
          <p:nvPr userDrawn="1"/>
        </p:nvSpPr>
        <p:spPr>
          <a:xfrm>
            <a:off x="1369423" y="619519"/>
            <a:ext cx="9736667" cy="36307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1"/>
          <p:cNvSpPr>
            <a:spLocks noGrp="1"/>
          </p:cNvSpPr>
          <p:nvPr>
            <p:ph type="title" hasCustomPrompt="1"/>
          </p:nvPr>
        </p:nvSpPr>
        <p:spPr>
          <a:xfrm>
            <a:off x="1366020" y="1794192"/>
            <a:ext cx="8434916" cy="1107016"/>
          </a:xfrm>
        </p:spPr>
        <p:txBody>
          <a:bodyPr anchor="t">
            <a:noAutofit/>
          </a:bodyPr>
          <a:lstStyle>
            <a:lvl1pPr algn="l">
              <a:lnSpc>
                <a:spcPct val="80000"/>
              </a:lnSpc>
              <a:defRPr sz="7198" b="0" cap="none" baseline="0">
                <a:solidFill>
                  <a:schemeClr val="bg1"/>
                </a:solidFill>
                <a:latin typeface="Segoe Light"/>
                <a:cs typeface="Segoe Light"/>
              </a:defRPr>
            </a:lvl1pPr>
          </a:lstStyle>
          <a:p>
            <a:r>
              <a:rPr lang="en-US" dirty="0"/>
              <a:t>title of presentation</a:t>
            </a:r>
          </a:p>
        </p:txBody>
      </p:sp>
      <p:sp>
        <p:nvSpPr>
          <p:cNvPr id="12" name="Text Placeholder 2"/>
          <p:cNvSpPr>
            <a:spLocks noGrp="1"/>
          </p:cNvSpPr>
          <p:nvPr>
            <p:ph type="body" idx="1" hasCustomPrompt="1"/>
          </p:nvPr>
        </p:nvSpPr>
        <p:spPr>
          <a:xfrm>
            <a:off x="1780095" y="2902659"/>
            <a:ext cx="5200016" cy="559473"/>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subtitle</a:t>
            </a:r>
          </a:p>
        </p:txBody>
      </p:sp>
      <p:sp>
        <p:nvSpPr>
          <p:cNvPr id="13" name="Rectangle 12"/>
          <p:cNvSpPr/>
          <p:nvPr userDrawn="1"/>
        </p:nvSpPr>
        <p:spPr>
          <a:xfrm>
            <a:off x="762189" y="4323285"/>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userDrawn="1"/>
        </p:nvSpPr>
        <p:spPr>
          <a:xfrm>
            <a:off x="1037626" y="3993655"/>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userDrawn="1"/>
        </p:nvSpPr>
        <p:spPr>
          <a:xfrm>
            <a:off x="1369423" y="4323506"/>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12" descr="Z:\Share\To-Jake\logos_for_jake\MSP_regular.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425684" y="6414462"/>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86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448"/>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8" name="Rectangle 7"/>
          <p:cNvSpPr/>
          <p:nvPr userDrawn="1"/>
        </p:nvSpPr>
        <p:spPr>
          <a:xfrm>
            <a:off x="1" y="0"/>
            <a:ext cx="12192000" cy="68580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6" name="Title 1"/>
          <p:cNvSpPr>
            <a:spLocks noGrp="1"/>
          </p:cNvSpPr>
          <p:nvPr>
            <p:ph type="title" hasCustomPrompt="1"/>
          </p:nvPr>
        </p:nvSpPr>
        <p:spPr>
          <a:xfrm>
            <a:off x="817748" y="2557266"/>
            <a:ext cx="10434725" cy="993459"/>
          </a:xfrm>
        </p:spPr>
        <p:txBody>
          <a:bodyPr anchor="t">
            <a:noAutofit/>
          </a:bodyPr>
          <a:lstStyle>
            <a:lvl1pPr algn="l">
              <a:lnSpc>
                <a:spcPct val="80000"/>
              </a:lnSpc>
              <a:defRPr sz="9598" b="0" cap="none" baseline="0">
                <a:solidFill>
                  <a:schemeClr val="bg1"/>
                </a:solidFill>
                <a:latin typeface="Segoe Light"/>
                <a:cs typeface="Segoe Light"/>
              </a:defRPr>
            </a:lvl1pPr>
          </a:lstStyle>
          <a:p>
            <a:r>
              <a:rPr lang="en-US" dirty="0"/>
              <a:t>divider page</a:t>
            </a:r>
          </a:p>
        </p:txBody>
      </p:sp>
      <p:sp>
        <p:nvSpPr>
          <p:cNvPr id="7" name="Text Placeholder 2"/>
          <p:cNvSpPr>
            <a:spLocks noGrp="1"/>
          </p:cNvSpPr>
          <p:nvPr>
            <p:ph type="body" idx="1" hasCustomPrompt="1"/>
          </p:nvPr>
        </p:nvSpPr>
        <p:spPr>
          <a:xfrm>
            <a:off x="1503487" y="4023361"/>
            <a:ext cx="5200016" cy="419605"/>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1" name="Picture 14" descr="Z:\Share\To-Jake\logos_for_jake\MSP_regular_black.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96690" y="6418185"/>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76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448"/>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8" name="Rectangle 7"/>
          <p:cNvSpPr/>
          <p:nvPr userDrawn="1"/>
        </p:nvSpPr>
        <p:spPr>
          <a:xfrm>
            <a:off x="1" y="0"/>
            <a:ext cx="12192000" cy="68580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6" name="Title 1"/>
          <p:cNvSpPr>
            <a:spLocks noGrp="1"/>
          </p:cNvSpPr>
          <p:nvPr>
            <p:ph type="title" hasCustomPrompt="1"/>
          </p:nvPr>
        </p:nvSpPr>
        <p:spPr>
          <a:xfrm>
            <a:off x="817748" y="2557268"/>
            <a:ext cx="10434725" cy="981583"/>
          </a:xfrm>
        </p:spPr>
        <p:txBody>
          <a:bodyPr anchor="t">
            <a:noAutofit/>
          </a:bodyPr>
          <a:lstStyle>
            <a:lvl1pPr algn="l">
              <a:lnSpc>
                <a:spcPct val="80000"/>
              </a:lnSpc>
              <a:defRPr sz="9598" b="0" cap="none" baseline="0">
                <a:solidFill>
                  <a:schemeClr val="bg1"/>
                </a:solidFill>
                <a:latin typeface="Segoe Light"/>
                <a:cs typeface="Segoe Light"/>
              </a:defRPr>
            </a:lvl1pPr>
          </a:lstStyle>
          <a:p>
            <a:r>
              <a:rPr lang="en-US" dirty="0"/>
              <a:t>divider page</a:t>
            </a:r>
          </a:p>
        </p:txBody>
      </p:sp>
      <p:sp>
        <p:nvSpPr>
          <p:cNvPr id="9" name="Text Placeholder 2"/>
          <p:cNvSpPr>
            <a:spLocks noGrp="1"/>
          </p:cNvSpPr>
          <p:nvPr>
            <p:ph type="body" idx="1" hasCustomPrompt="1"/>
          </p:nvPr>
        </p:nvSpPr>
        <p:spPr>
          <a:xfrm>
            <a:off x="1503487" y="4023361"/>
            <a:ext cx="5200016" cy="419605"/>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1" name="Picture 14" descr="Z:\Share\To-Jake\logos_for_jake\MSP_regular_black.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96690" y="6418185"/>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68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448"/>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8" name="Rectangle 7"/>
          <p:cNvSpPr/>
          <p:nvPr userDrawn="1"/>
        </p:nvSpPr>
        <p:spPr>
          <a:xfrm>
            <a:off x="1" y="0"/>
            <a:ext cx="12192000" cy="68580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6" name="Title 1"/>
          <p:cNvSpPr>
            <a:spLocks noGrp="1"/>
          </p:cNvSpPr>
          <p:nvPr>
            <p:ph type="title" hasCustomPrompt="1"/>
          </p:nvPr>
        </p:nvSpPr>
        <p:spPr>
          <a:xfrm>
            <a:off x="817748" y="2557266"/>
            <a:ext cx="10434725" cy="993459"/>
          </a:xfrm>
        </p:spPr>
        <p:txBody>
          <a:bodyPr anchor="t">
            <a:noAutofit/>
          </a:bodyPr>
          <a:lstStyle>
            <a:lvl1pPr algn="l">
              <a:lnSpc>
                <a:spcPct val="80000"/>
              </a:lnSpc>
              <a:defRPr sz="9598" b="0" cap="none" baseline="0">
                <a:solidFill>
                  <a:schemeClr val="bg1"/>
                </a:solidFill>
                <a:latin typeface="Segoe Light"/>
                <a:cs typeface="Segoe Light"/>
              </a:defRPr>
            </a:lvl1pPr>
          </a:lstStyle>
          <a:p>
            <a:r>
              <a:rPr lang="en-US" dirty="0"/>
              <a:t>divider page</a:t>
            </a:r>
          </a:p>
        </p:txBody>
      </p:sp>
      <p:sp>
        <p:nvSpPr>
          <p:cNvPr id="9" name="Text Placeholder 2"/>
          <p:cNvSpPr>
            <a:spLocks noGrp="1"/>
          </p:cNvSpPr>
          <p:nvPr>
            <p:ph type="body" idx="1" hasCustomPrompt="1"/>
          </p:nvPr>
        </p:nvSpPr>
        <p:spPr>
          <a:xfrm>
            <a:off x="1503487" y="4023361"/>
            <a:ext cx="5200016" cy="419605"/>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0" name="Picture 14" descr="Z:\Share\To-Jake\logos_for_jake\MSP_regular_black.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8396690" y="6418185"/>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3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B91E2-9450-43BE-85DA-23FA28991CCD}" type="datetime1">
              <a:rPr lang="en-US" smtClean="0"/>
              <a:t>8/1/2016</a:t>
            </a:fld>
            <a:endParaRPr lang="en-US" dirty="0"/>
          </a:p>
        </p:txBody>
      </p:sp>
      <p:sp>
        <p:nvSpPr>
          <p:cNvPr id="5" name="Footer Placeholder 4"/>
          <p:cNvSpPr>
            <a:spLocks noGrp="1"/>
          </p:cNvSpPr>
          <p:nvPr>
            <p:ph type="ftr" sz="quarter" idx="11"/>
          </p:nvPr>
        </p:nvSpPr>
        <p:spPr/>
        <p:txBody>
          <a:bodyPr/>
          <a:lstStyle/>
          <a:p>
            <a:r>
              <a:rPr lang="en-US" dirty="0"/>
              <a:t>Tomislav Barisic (tombar@microsoft.com)</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Rectangle 7"/>
          <p:cNvSpPr/>
          <p:nvPr userDrawn="1"/>
        </p:nvSpPr>
        <p:spPr>
          <a:xfrm>
            <a:off x="4195783"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3590941" y="5409000"/>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195783" y="540900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pic>
        <p:nvPicPr>
          <p:cNvPr id="11" name="Picture 10" descr="WIN11_Sarah_01_PPT.jpg"/>
          <p:cNvPicPr>
            <a:picLocks noChangeAspect="1"/>
          </p:cNvPicPr>
          <p:nvPr userDrawn="1"/>
        </p:nvPicPr>
        <p:blipFill rotWithShape="1">
          <a:blip r:embed="rId2" cstate="email">
            <a:extLst>
              <a:ext uri="{28A0092B-C50C-407E-A947-70E740481C1C}">
                <a14:useLocalDpi xmlns:a14="http://schemas.microsoft.com/office/drawing/2010/main"/>
              </a:ext>
            </a:extLst>
          </a:blip>
          <a:srcRect r="-232" b="-232"/>
          <a:stretch/>
        </p:blipFill>
        <p:spPr>
          <a:xfrm>
            <a:off x="474688" y="1687908"/>
            <a:ext cx="3657601" cy="3657600"/>
          </a:xfrm>
          <a:prstGeom prst="rect">
            <a:avLst/>
          </a:prstGeom>
        </p:spPr>
      </p:pic>
      <p:sp>
        <p:nvSpPr>
          <p:cNvPr id="13" name="Title 1"/>
          <p:cNvSpPr>
            <a:spLocks noGrp="1"/>
          </p:cNvSpPr>
          <p:nvPr>
            <p:ph type="title" hasCustomPrompt="1"/>
          </p:nvPr>
        </p:nvSpPr>
        <p:spPr>
          <a:xfrm>
            <a:off x="4195785" y="826081"/>
            <a:ext cx="5840967" cy="1723657"/>
          </a:xfrm>
        </p:spPr>
        <p:txBody>
          <a:bodyPr anchor="t">
            <a:noAutofit/>
          </a:bodyPr>
          <a:lstStyle>
            <a:lvl1pPr algn="l">
              <a:lnSpc>
                <a:spcPct val="80000"/>
              </a:lnSpc>
              <a:defRPr sz="7198"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9" name="Text Placeholder 2"/>
          <p:cNvSpPr>
            <a:spLocks noGrp="1"/>
          </p:cNvSpPr>
          <p:nvPr>
            <p:ph type="body" idx="1" hasCustomPrompt="1"/>
          </p:nvPr>
        </p:nvSpPr>
        <p:spPr>
          <a:xfrm>
            <a:off x="4865595" y="3056403"/>
            <a:ext cx="4823945" cy="629596"/>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4"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9448" y="6417151"/>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609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8" name="Rectangle 7"/>
          <p:cNvSpPr/>
          <p:nvPr userDrawn="1"/>
        </p:nvSpPr>
        <p:spPr>
          <a:xfrm>
            <a:off x="4195783"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3590941" y="5409000"/>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195783" y="540900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
          <p:cNvSpPr>
            <a:spLocks noGrp="1"/>
          </p:cNvSpPr>
          <p:nvPr>
            <p:ph type="title" hasCustomPrompt="1"/>
          </p:nvPr>
        </p:nvSpPr>
        <p:spPr>
          <a:xfrm>
            <a:off x="4195785" y="826081"/>
            <a:ext cx="5840967" cy="1723657"/>
          </a:xfrm>
        </p:spPr>
        <p:txBody>
          <a:bodyPr anchor="t">
            <a:noAutofit/>
          </a:bodyPr>
          <a:lstStyle>
            <a:lvl1pPr algn="l">
              <a:lnSpc>
                <a:spcPct val="80000"/>
              </a:lnSpc>
              <a:defRPr sz="7198"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6" name="Text Placeholder 2"/>
          <p:cNvSpPr>
            <a:spLocks noGrp="1"/>
          </p:cNvSpPr>
          <p:nvPr>
            <p:ph type="body" idx="1" hasCustomPrompt="1"/>
          </p:nvPr>
        </p:nvSpPr>
        <p:spPr>
          <a:xfrm>
            <a:off x="4865595" y="3056403"/>
            <a:ext cx="4823945" cy="629596"/>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4239" y="1683559"/>
            <a:ext cx="3652424" cy="3652424"/>
          </a:xfrm>
          <a:prstGeom prst="rect">
            <a:avLst/>
          </a:prstGeom>
        </p:spPr>
      </p:pic>
      <p:pic>
        <p:nvPicPr>
          <p:cNvPr id="12"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9448" y="6417151"/>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260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8" name="Rectangle 7"/>
          <p:cNvSpPr/>
          <p:nvPr userDrawn="1"/>
        </p:nvSpPr>
        <p:spPr>
          <a:xfrm>
            <a:off x="4195783"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3590941" y="5409000"/>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4195783" y="540900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1"/>
          <p:cNvSpPr>
            <a:spLocks noGrp="1"/>
          </p:cNvSpPr>
          <p:nvPr>
            <p:ph type="title" hasCustomPrompt="1"/>
          </p:nvPr>
        </p:nvSpPr>
        <p:spPr>
          <a:xfrm>
            <a:off x="4195785" y="826081"/>
            <a:ext cx="5840967" cy="1723657"/>
          </a:xfrm>
        </p:spPr>
        <p:txBody>
          <a:bodyPr anchor="t">
            <a:noAutofit/>
          </a:bodyPr>
          <a:lstStyle>
            <a:lvl1pPr algn="l">
              <a:lnSpc>
                <a:spcPct val="80000"/>
              </a:lnSpc>
              <a:defRPr sz="7198"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6" name="Text Placeholder 2"/>
          <p:cNvSpPr>
            <a:spLocks noGrp="1"/>
          </p:cNvSpPr>
          <p:nvPr>
            <p:ph type="body" idx="1" hasCustomPrompt="1"/>
          </p:nvPr>
        </p:nvSpPr>
        <p:spPr>
          <a:xfrm>
            <a:off x="4865595" y="3056403"/>
            <a:ext cx="4823945" cy="629596"/>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90580" y="1687908"/>
            <a:ext cx="3645408" cy="3645408"/>
          </a:xfrm>
          <a:prstGeom prst="rect">
            <a:avLst/>
          </a:prstGeom>
        </p:spPr>
      </p:pic>
      <p:pic>
        <p:nvPicPr>
          <p:cNvPr id="12"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9448" y="6417151"/>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474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8" name="Rectangle 7"/>
          <p:cNvSpPr/>
          <p:nvPr userDrawn="1"/>
        </p:nvSpPr>
        <p:spPr>
          <a:xfrm>
            <a:off x="4195783"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3590941" y="5409000"/>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a:off x="4195783" y="540900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5" name="Title 1"/>
          <p:cNvSpPr>
            <a:spLocks noGrp="1"/>
          </p:cNvSpPr>
          <p:nvPr>
            <p:ph type="title" hasCustomPrompt="1"/>
          </p:nvPr>
        </p:nvSpPr>
        <p:spPr>
          <a:xfrm>
            <a:off x="4195785" y="826081"/>
            <a:ext cx="5840967" cy="1723657"/>
          </a:xfrm>
        </p:spPr>
        <p:txBody>
          <a:bodyPr anchor="t">
            <a:noAutofit/>
          </a:bodyPr>
          <a:lstStyle>
            <a:lvl1pPr algn="l">
              <a:lnSpc>
                <a:spcPct val="80000"/>
              </a:lnSpc>
              <a:defRPr sz="7198"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6" name="Text Placeholder 2"/>
          <p:cNvSpPr>
            <a:spLocks noGrp="1"/>
          </p:cNvSpPr>
          <p:nvPr>
            <p:ph type="body" idx="1" hasCustomPrompt="1"/>
          </p:nvPr>
        </p:nvSpPr>
        <p:spPr>
          <a:xfrm>
            <a:off x="4865595" y="3056403"/>
            <a:ext cx="4823945" cy="629596"/>
          </a:xfrm>
        </p:spPr>
        <p:txBody>
          <a:bodyPr anchor="b">
            <a:noAutofit/>
          </a:bodyPr>
          <a:lstStyle>
            <a:lvl1pPr marL="0" indent="0">
              <a:buNone/>
              <a:defRPr sz="2666" b="0">
                <a:solidFill>
                  <a:srgbClr val="FFFFFF"/>
                </a:solidFill>
                <a:latin typeface="Segoe Light"/>
                <a:cs typeface="Segoe Light"/>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dirty="0"/>
              <a:t>Click to add text</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0578" y="1690573"/>
            <a:ext cx="3639631" cy="3645408"/>
          </a:xfrm>
          <a:prstGeom prst="rect">
            <a:avLst/>
          </a:prstGeom>
        </p:spPr>
      </p:pic>
      <p:pic>
        <p:nvPicPr>
          <p:cNvPr id="11" name="Picture 12" descr="Z:\Share\To-Jake\logos_for_jake\MSP_regular.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389448" y="6417151"/>
            <a:ext cx="3810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230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2" name="Title 1"/>
          <p:cNvSpPr>
            <a:spLocks noGrp="1"/>
          </p:cNvSpPr>
          <p:nvPr userDrawn="1">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9" name="Content Placeholder 2"/>
          <p:cNvSpPr>
            <a:spLocks noGrp="1"/>
          </p:cNvSpPr>
          <p:nvPr>
            <p:ph sz="half" idx="1"/>
          </p:nvPr>
        </p:nvSpPr>
        <p:spPr>
          <a:xfrm>
            <a:off x="609600" y="1220842"/>
            <a:ext cx="10972801" cy="4905324"/>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3186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10972801"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8" name="Title 1"/>
          <p:cNvSpPr>
            <a:spLocks noGrp="1"/>
          </p:cNvSpPr>
          <p:nvPr>
            <p:ph type="title" hasCustomPrompt="1"/>
          </p:nvPr>
        </p:nvSpPr>
        <p:spPr>
          <a:xfrm>
            <a:off x="609601" y="281942"/>
            <a:ext cx="10992476" cy="582841"/>
          </a:xfrm>
        </p:spPr>
        <p:txBody>
          <a:bodyPr tIns="0" anchor="t" anchorCtr="0">
            <a:noAutofit/>
          </a:bodyPr>
          <a:lstStyle>
            <a:lvl1pPr algn="l">
              <a:defRPr sz="3732"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204568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4225765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9"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3121618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a:noFill/>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2737780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177483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1AF07-6399-4D5D-91C2-7E2840000FEA}" type="datetime1">
              <a:rPr lang="en-US" smtClean="0"/>
              <a:t>8/1/2016</a:t>
            </a:fld>
            <a:endParaRPr lang="en-US" dirty="0"/>
          </a:p>
        </p:txBody>
      </p:sp>
      <p:sp>
        <p:nvSpPr>
          <p:cNvPr id="6" name="Footer Placeholder 5"/>
          <p:cNvSpPr>
            <a:spLocks noGrp="1"/>
          </p:cNvSpPr>
          <p:nvPr>
            <p:ph type="ftr" sz="quarter" idx="11"/>
          </p:nvPr>
        </p:nvSpPr>
        <p:spPr/>
        <p:txBody>
          <a:bodyPr/>
          <a:lstStyle/>
          <a:p>
            <a:r>
              <a:rPr lang="en-US" dirty="0"/>
              <a:t>Tomislav Barisic (tombar@microsoft.com)</a:t>
            </a:r>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4"/>
            <a:ext cx="5386917" cy="639763"/>
          </a:xfrm>
        </p:spPr>
        <p:txBody>
          <a:bodyPr anchor="b">
            <a:noAutofit/>
          </a:bodyPr>
          <a:lstStyle>
            <a:lvl1pPr marL="0" indent="0">
              <a:buNone/>
              <a:defRPr sz="3732" b="0">
                <a:latin typeface="Segoe UI" pitchFamily="34" charset="0"/>
                <a:ea typeface="Segoe UI" pitchFamily="34" charset="0"/>
                <a:cs typeface="Segoe UI" pitchFamily="34" charset="0"/>
              </a:defRPr>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dirty="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193371" y="1535114"/>
            <a:ext cx="5389033" cy="639763"/>
          </a:xfrm>
        </p:spPr>
        <p:txBody>
          <a:bodyPr anchor="b">
            <a:noAutofit/>
          </a:bodyPr>
          <a:lstStyle>
            <a:lvl1pPr marL="0" indent="0">
              <a:buNone/>
              <a:defRPr sz="3732" b="0">
                <a:latin typeface="Segoe UI" pitchFamily="34" charset="0"/>
                <a:ea typeface="Segoe UI" pitchFamily="34" charset="0"/>
                <a:cs typeface="Segoe UI" pitchFamily="34" charset="0"/>
              </a:defRPr>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dirty="0"/>
              <a:t>Subhead</a:t>
            </a:r>
          </a:p>
        </p:txBody>
      </p:sp>
      <p:sp>
        <p:nvSpPr>
          <p:cNvPr id="6" name="Content Placeholder 5"/>
          <p:cNvSpPr>
            <a:spLocks noGrp="1"/>
          </p:cNvSpPr>
          <p:nvPr>
            <p:ph sz="quarter" idx="4"/>
          </p:nvPr>
        </p:nvSpPr>
        <p:spPr>
          <a:xfrm>
            <a:off x="6193371"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4" name="Rectangle 13"/>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4203482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4"/>
            <a:ext cx="5386917" cy="639763"/>
          </a:xfrm>
        </p:spPr>
        <p:txBody>
          <a:bodyPr anchor="b">
            <a:noAutofit/>
          </a:bodyPr>
          <a:lstStyle>
            <a:lvl1pPr marL="0" indent="0">
              <a:buNone/>
              <a:defRPr sz="3732" b="0">
                <a:latin typeface="Segoe UI" pitchFamily="34" charset="0"/>
                <a:ea typeface="Segoe UI" pitchFamily="34" charset="0"/>
                <a:cs typeface="Segoe UI" pitchFamily="34" charset="0"/>
              </a:defRPr>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dirty="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193371" y="1535114"/>
            <a:ext cx="5389033" cy="639763"/>
          </a:xfrm>
        </p:spPr>
        <p:txBody>
          <a:bodyPr anchor="b">
            <a:noAutofit/>
          </a:bodyPr>
          <a:lstStyle>
            <a:lvl1pPr marL="0" indent="0">
              <a:buNone/>
              <a:defRPr sz="3732" b="0">
                <a:latin typeface="Segoe UI" pitchFamily="34" charset="0"/>
                <a:ea typeface="Segoe UI" pitchFamily="34" charset="0"/>
                <a:cs typeface="Segoe UI" pitchFamily="34" charset="0"/>
              </a:defRPr>
            </a:lvl1pPr>
            <a:lvl2pPr marL="609448" indent="0">
              <a:buNone/>
              <a:defRPr sz="2666" b="1"/>
            </a:lvl2pPr>
            <a:lvl3pPr marL="1218895" indent="0">
              <a:buNone/>
              <a:defRPr sz="2399" b="1"/>
            </a:lvl3pPr>
            <a:lvl4pPr marL="1828343" indent="0">
              <a:buNone/>
              <a:defRPr sz="2133" b="1"/>
            </a:lvl4pPr>
            <a:lvl5pPr marL="2437790" indent="0">
              <a:buNone/>
              <a:defRPr sz="2133" b="1"/>
            </a:lvl5pPr>
            <a:lvl6pPr marL="3047238" indent="0">
              <a:buNone/>
              <a:defRPr sz="2133" b="1"/>
            </a:lvl6pPr>
            <a:lvl7pPr marL="3656686" indent="0">
              <a:buNone/>
              <a:defRPr sz="2133" b="1"/>
            </a:lvl7pPr>
            <a:lvl8pPr marL="4266133" indent="0">
              <a:buNone/>
              <a:defRPr sz="2133" b="1"/>
            </a:lvl8pPr>
            <a:lvl9pPr marL="4875581" indent="0">
              <a:buNone/>
              <a:defRPr sz="2133" b="1"/>
            </a:lvl9pPr>
          </a:lstStyle>
          <a:p>
            <a:pPr lvl="0"/>
            <a:r>
              <a:rPr lang="en-US" dirty="0"/>
              <a:t>Subhead</a:t>
            </a:r>
          </a:p>
        </p:txBody>
      </p:sp>
      <p:sp>
        <p:nvSpPr>
          <p:cNvPr id="6" name="Content Placeholder 5"/>
          <p:cNvSpPr>
            <a:spLocks noGrp="1"/>
          </p:cNvSpPr>
          <p:nvPr>
            <p:ph sz="quarter" idx="4"/>
          </p:nvPr>
        </p:nvSpPr>
        <p:spPr>
          <a:xfrm>
            <a:off x="6193371"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1"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3339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1">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4766733" y="1435103"/>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userDrawn="1">
            <p:ph type="body" sz="half" idx="2"/>
          </p:nvPr>
        </p:nvSpPr>
        <p:spPr>
          <a:xfrm>
            <a:off x="609605" y="1435103"/>
            <a:ext cx="4011084" cy="4691063"/>
          </a:xfrm>
        </p:spPr>
        <p:txBody>
          <a:bodyPr/>
          <a:lstStyle>
            <a:lvl1pPr marL="0" indent="0">
              <a:buNone/>
              <a:defRPr sz="1866">
                <a:latin typeface="Segoe UI" pitchFamily="34" charset="0"/>
                <a:ea typeface="Segoe UI" pitchFamily="34" charset="0"/>
                <a:cs typeface="Segoe UI" pitchFamily="34" charset="0"/>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5" name="Date Placeholder 4"/>
          <p:cNvSpPr>
            <a:spLocks noGrp="1"/>
          </p:cNvSpPr>
          <p:nvPr userDrawn="1">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userDrawn="1">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userDrawn="1">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2100832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4766733" y="1435103"/>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userDrawn="1">
            <p:ph type="body" sz="half" idx="2"/>
          </p:nvPr>
        </p:nvSpPr>
        <p:spPr>
          <a:xfrm>
            <a:off x="609605" y="1435103"/>
            <a:ext cx="4011084" cy="4691063"/>
          </a:xfrm>
        </p:spPr>
        <p:txBody>
          <a:bodyPr/>
          <a:lstStyle>
            <a:lvl1pPr marL="0" indent="0">
              <a:buNone/>
              <a:defRPr sz="1866">
                <a:latin typeface="Segoe UI" pitchFamily="34" charset="0"/>
                <a:ea typeface="Segoe UI" pitchFamily="34" charset="0"/>
                <a:cs typeface="Segoe UI" pitchFamily="34" charset="0"/>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5" name="Date Placeholder 4"/>
          <p:cNvSpPr>
            <a:spLocks noGrp="1"/>
          </p:cNvSpPr>
          <p:nvPr userDrawn="1">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userDrawn="1">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userDrawn="1">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9"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537620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8" y="1374775"/>
            <a:ext cx="7315200" cy="4114800"/>
          </a:xfrm>
        </p:spPr>
        <p:txBody>
          <a:bodyPr/>
          <a:lstStyle>
            <a:lvl1pPr marL="0" indent="0">
              <a:buNone/>
              <a:defRPr sz="4266">
                <a:latin typeface="Segoe UI" pitchFamily="34" charset="0"/>
                <a:ea typeface="Segoe UI" pitchFamily="34" charset="0"/>
                <a:cs typeface="Segoe UI" pitchFamily="34" charset="0"/>
              </a:defRPr>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r>
              <a:rPr lang="en-US"/>
              <a:t>Click icon to add picture</a:t>
            </a:r>
          </a:p>
        </p:txBody>
      </p:sp>
      <p:sp>
        <p:nvSpPr>
          <p:cNvPr id="4" name="Text Placeholder 3"/>
          <p:cNvSpPr>
            <a:spLocks noGrp="1"/>
          </p:cNvSpPr>
          <p:nvPr>
            <p:ph type="body" sz="half" idx="2"/>
          </p:nvPr>
        </p:nvSpPr>
        <p:spPr>
          <a:xfrm>
            <a:off x="2389718" y="5570540"/>
            <a:ext cx="7315200" cy="474663"/>
          </a:xfrm>
        </p:spPr>
        <p:txBody>
          <a:bodyPr/>
          <a:lstStyle>
            <a:lvl1pPr marL="0" indent="0">
              <a:buNone/>
              <a:defRPr sz="1866">
                <a:latin typeface="Segoe UI" pitchFamily="34" charset="0"/>
                <a:ea typeface="Segoe UI" pitchFamily="34" charset="0"/>
                <a:cs typeface="Segoe UI" pitchFamily="34" charset="0"/>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7250849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8" y="1374775"/>
            <a:ext cx="7315200" cy="4114800"/>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r>
              <a:rPr lang="en-US"/>
              <a:t>Click icon to add picture</a:t>
            </a:r>
          </a:p>
        </p:txBody>
      </p:sp>
      <p:sp>
        <p:nvSpPr>
          <p:cNvPr id="4" name="Text Placeholder 3"/>
          <p:cNvSpPr>
            <a:spLocks noGrp="1"/>
          </p:cNvSpPr>
          <p:nvPr>
            <p:ph type="body" sz="half" idx="2"/>
          </p:nvPr>
        </p:nvSpPr>
        <p:spPr>
          <a:xfrm>
            <a:off x="2389718" y="5570540"/>
            <a:ext cx="7315200" cy="474663"/>
          </a:xfrm>
        </p:spPr>
        <p:txBody>
          <a:bodyPr/>
          <a:lstStyle>
            <a:lvl1pPr marL="0" indent="0">
              <a:buNone/>
              <a:defRPr sz="1866">
                <a:latin typeface="Segoe UI" pitchFamily="34" charset="0"/>
                <a:ea typeface="Segoe UI" pitchFamily="34" charset="0"/>
                <a:cs typeface="Segoe UI" pitchFamily="34" charset="0"/>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9"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3827542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3" y="1837268"/>
            <a:ext cx="3263900" cy="3852333"/>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19" name="Rectangle 18"/>
          <p:cNvSpPr/>
          <p:nvPr userDrawn="1"/>
        </p:nvSpPr>
        <p:spPr bwMode="auto">
          <a:xfrm>
            <a:off x="2581381" y="3833295"/>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399"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7" name="Rectangle 16"/>
          <p:cNvSpPr/>
          <p:nvPr userDrawn="1"/>
        </p:nvSpPr>
        <p:spPr bwMode="auto">
          <a:xfrm>
            <a:off x="599057" y="3819118"/>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8" name="Rectangle 17"/>
          <p:cNvSpPr/>
          <p:nvPr userDrawn="1"/>
        </p:nvSpPr>
        <p:spPr bwMode="auto">
          <a:xfrm>
            <a:off x="599057" y="1827674"/>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20" name="Rectangle 19"/>
          <p:cNvSpPr/>
          <p:nvPr userDrawn="1"/>
        </p:nvSpPr>
        <p:spPr bwMode="auto">
          <a:xfrm>
            <a:off x="2581378" y="1836715"/>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25" name="Rectangle 24"/>
          <p:cNvSpPr/>
          <p:nvPr userDrawn="1"/>
        </p:nvSpPr>
        <p:spPr bwMode="auto">
          <a:xfrm>
            <a:off x="8009467" y="1841373"/>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599017" y="1826685"/>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1" name="Text Placeholder 3"/>
          <p:cNvSpPr>
            <a:spLocks noGrp="1"/>
          </p:cNvSpPr>
          <p:nvPr>
            <p:ph type="body" sz="quarter" idx="14" hasCustomPrompt="1"/>
          </p:nvPr>
        </p:nvSpPr>
        <p:spPr>
          <a:xfrm>
            <a:off x="2589374" y="1826685"/>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Text Placeholder 3"/>
          <p:cNvSpPr>
            <a:spLocks noGrp="1"/>
          </p:cNvSpPr>
          <p:nvPr>
            <p:ph type="body" sz="quarter" idx="15" hasCustomPrompt="1"/>
          </p:nvPr>
        </p:nvSpPr>
        <p:spPr>
          <a:xfrm>
            <a:off x="8009467" y="1841372"/>
            <a:ext cx="3549192" cy="383621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4" name="Text Placeholder 3"/>
          <p:cNvSpPr>
            <a:spLocks noGrp="1"/>
          </p:cNvSpPr>
          <p:nvPr>
            <p:ph type="body" sz="quarter" idx="16" hasCustomPrompt="1"/>
          </p:nvPr>
        </p:nvSpPr>
        <p:spPr>
          <a:xfrm>
            <a:off x="2589374" y="382387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9" name="Picture Placeholder 8"/>
          <p:cNvSpPr>
            <a:spLocks noGrp="1"/>
          </p:cNvSpPr>
          <p:nvPr>
            <p:ph type="pic" sz="quarter" idx="17" hasCustomPrompt="1"/>
          </p:nvPr>
        </p:nvSpPr>
        <p:spPr>
          <a:xfrm>
            <a:off x="599018" y="3818468"/>
            <a:ext cx="1879600" cy="1871133"/>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3" name="Rectangle 22"/>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27"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1642659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3" y="1837268"/>
            <a:ext cx="3263900" cy="3852333"/>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19" name="Rectangle 18"/>
          <p:cNvSpPr/>
          <p:nvPr userDrawn="1"/>
        </p:nvSpPr>
        <p:spPr bwMode="auto">
          <a:xfrm>
            <a:off x="2581381" y="3833295"/>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399"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448"/>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7" name="Rectangle 16"/>
          <p:cNvSpPr/>
          <p:nvPr userDrawn="1"/>
        </p:nvSpPr>
        <p:spPr bwMode="auto">
          <a:xfrm>
            <a:off x="599057" y="3819118"/>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8" name="Rectangle 17"/>
          <p:cNvSpPr/>
          <p:nvPr userDrawn="1"/>
        </p:nvSpPr>
        <p:spPr bwMode="auto">
          <a:xfrm>
            <a:off x="599057" y="1827674"/>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20" name="Rectangle 19"/>
          <p:cNvSpPr/>
          <p:nvPr userDrawn="1"/>
        </p:nvSpPr>
        <p:spPr bwMode="auto">
          <a:xfrm>
            <a:off x="2581378" y="1836715"/>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25" name="Rectangle 24"/>
          <p:cNvSpPr/>
          <p:nvPr userDrawn="1"/>
        </p:nvSpPr>
        <p:spPr bwMode="auto">
          <a:xfrm>
            <a:off x="8009467" y="1841373"/>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
        <p:nvSpPr>
          <p:cNvPr id="4" name="Text Placeholder 3"/>
          <p:cNvSpPr>
            <a:spLocks noGrp="1"/>
          </p:cNvSpPr>
          <p:nvPr>
            <p:ph type="body" sz="quarter" idx="13" hasCustomPrompt="1"/>
          </p:nvPr>
        </p:nvSpPr>
        <p:spPr>
          <a:xfrm>
            <a:off x="599017" y="1826685"/>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1" name="Text Placeholder 3"/>
          <p:cNvSpPr>
            <a:spLocks noGrp="1"/>
          </p:cNvSpPr>
          <p:nvPr>
            <p:ph type="body" sz="quarter" idx="14" hasCustomPrompt="1"/>
          </p:nvPr>
        </p:nvSpPr>
        <p:spPr>
          <a:xfrm>
            <a:off x="2589374" y="1826685"/>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Text Placeholder 3"/>
          <p:cNvSpPr>
            <a:spLocks noGrp="1"/>
          </p:cNvSpPr>
          <p:nvPr>
            <p:ph type="body" sz="quarter" idx="15" hasCustomPrompt="1"/>
          </p:nvPr>
        </p:nvSpPr>
        <p:spPr>
          <a:xfrm>
            <a:off x="8009467" y="1841372"/>
            <a:ext cx="3549192" cy="383621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4" name="Text Placeholder 3"/>
          <p:cNvSpPr>
            <a:spLocks noGrp="1"/>
          </p:cNvSpPr>
          <p:nvPr>
            <p:ph type="body" sz="quarter" idx="16" hasCustomPrompt="1"/>
          </p:nvPr>
        </p:nvSpPr>
        <p:spPr>
          <a:xfrm>
            <a:off x="2589374" y="382387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9" name="Picture Placeholder 8"/>
          <p:cNvSpPr>
            <a:spLocks noGrp="1"/>
          </p:cNvSpPr>
          <p:nvPr>
            <p:ph type="pic" sz="quarter" idx="17" hasCustomPrompt="1"/>
          </p:nvPr>
        </p:nvSpPr>
        <p:spPr>
          <a:xfrm>
            <a:off x="599018" y="3818468"/>
            <a:ext cx="1879600" cy="1871133"/>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Tree>
    <p:extLst>
      <p:ext uri="{BB962C8B-B14F-4D97-AF65-F5344CB8AC3E}">
        <p14:creationId xmlns:p14="http://schemas.microsoft.com/office/powerpoint/2010/main" val="29847300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2581381"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599057"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5" y="1841374"/>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7702889" y="1841373"/>
            <a:ext cx="3884010"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5" y="3819118"/>
            <a:ext cx="1879129"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0" name="Text Placeholder 3"/>
          <p:cNvSpPr>
            <a:spLocks noGrp="1"/>
          </p:cNvSpPr>
          <p:nvPr>
            <p:ph type="body" sz="quarter" idx="14" hasCustomPrompt="1"/>
          </p:nvPr>
        </p:nvSpPr>
        <p:spPr>
          <a:xfrm>
            <a:off x="2581380" y="381911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1" name="Text Placeholder 3"/>
          <p:cNvSpPr>
            <a:spLocks noGrp="1"/>
          </p:cNvSpPr>
          <p:nvPr>
            <p:ph type="body" sz="quarter" idx="19" hasCustomPrompt="1"/>
          </p:nvPr>
        </p:nvSpPr>
        <p:spPr>
          <a:xfrm>
            <a:off x="7702889" y="1841373"/>
            <a:ext cx="3884010" cy="3853196"/>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Text Placeholder 3"/>
          <p:cNvSpPr>
            <a:spLocks noGrp="1"/>
          </p:cNvSpPr>
          <p:nvPr>
            <p:ph type="body" sz="quarter" idx="20" hasCustomPrompt="1"/>
          </p:nvPr>
        </p:nvSpPr>
        <p:spPr>
          <a:xfrm>
            <a:off x="599054" y="1841373"/>
            <a:ext cx="3859841" cy="186175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26659790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3" name="Rectangle 12"/>
          <p:cNvSpPr/>
          <p:nvPr userDrawn="1"/>
        </p:nvSpPr>
        <p:spPr bwMode="auto">
          <a:xfrm>
            <a:off x="2581381"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599057"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5" y="1841374"/>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7702889" y="1841373"/>
            <a:ext cx="3884010"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5" y="3819118"/>
            <a:ext cx="1879129"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0" name="Text Placeholder 3"/>
          <p:cNvSpPr>
            <a:spLocks noGrp="1"/>
          </p:cNvSpPr>
          <p:nvPr>
            <p:ph type="body" sz="quarter" idx="14" hasCustomPrompt="1"/>
          </p:nvPr>
        </p:nvSpPr>
        <p:spPr>
          <a:xfrm>
            <a:off x="2581380" y="381911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1" name="Text Placeholder 3"/>
          <p:cNvSpPr>
            <a:spLocks noGrp="1"/>
          </p:cNvSpPr>
          <p:nvPr>
            <p:ph type="body" sz="quarter" idx="19" hasCustomPrompt="1"/>
          </p:nvPr>
        </p:nvSpPr>
        <p:spPr>
          <a:xfrm>
            <a:off x="7702889" y="1841373"/>
            <a:ext cx="3884010" cy="3853196"/>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Text Placeholder 3"/>
          <p:cNvSpPr>
            <a:spLocks noGrp="1"/>
          </p:cNvSpPr>
          <p:nvPr>
            <p:ph type="body" sz="quarter" idx="20" hasCustomPrompt="1"/>
          </p:nvPr>
        </p:nvSpPr>
        <p:spPr>
          <a:xfrm>
            <a:off x="599054" y="1841373"/>
            <a:ext cx="3859841" cy="186175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7"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138145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E9BA1-BDD5-4CA7-A896-9F202723AAB8}" type="datetime1">
              <a:rPr lang="en-US" smtClean="0"/>
              <a:t>8/1/2016</a:t>
            </a:fld>
            <a:endParaRPr lang="en-US" dirty="0"/>
          </a:p>
        </p:txBody>
      </p:sp>
      <p:sp>
        <p:nvSpPr>
          <p:cNvPr id="8" name="Footer Placeholder 7"/>
          <p:cNvSpPr>
            <a:spLocks noGrp="1"/>
          </p:cNvSpPr>
          <p:nvPr>
            <p:ph type="ftr" sz="quarter" idx="11"/>
          </p:nvPr>
        </p:nvSpPr>
        <p:spPr/>
        <p:txBody>
          <a:bodyPr/>
          <a:lstStyle/>
          <a:p>
            <a:r>
              <a:rPr lang="en-US" dirty="0"/>
              <a:t>Tomislav Barisic (tombar@microsoft.com)</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9671204" y="1855347"/>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9671204" y="3819117"/>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7" y="1836716"/>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2581381"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2581378" y="1836715"/>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 Placeholder 3"/>
          <p:cNvSpPr>
            <a:spLocks noGrp="1"/>
          </p:cNvSpPr>
          <p:nvPr>
            <p:ph type="body" sz="quarter" idx="13" hasCustomPrompt="1"/>
          </p:nvPr>
        </p:nvSpPr>
        <p:spPr>
          <a:xfrm>
            <a:off x="2586199" y="3819117"/>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Picture Placeholder 8"/>
          <p:cNvSpPr>
            <a:spLocks noGrp="1"/>
          </p:cNvSpPr>
          <p:nvPr>
            <p:ph type="pic" sz="quarter" idx="17" hasCustomPrompt="1"/>
          </p:nvPr>
        </p:nvSpPr>
        <p:spPr>
          <a:xfrm>
            <a:off x="2581381" y="1836716"/>
            <a:ext cx="1879600" cy="1871133"/>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5" name="Text Placeholder 3"/>
          <p:cNvSpPr>
            <a:spLocks noGrp="1"/>
          </p:cNvSpPr>
          <p:nvPr>
            <p:ph type="body" sz="quarter" idx="19" hasCustomPrompt="1"/>
          </p:nvPr>
        </p:nvSpPr>
        <p:spPr>
          <a:xfrm>
            <a:off x="9679199" y="1842600"/>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6" name="Text Placeholder 3"/>
          <p:cNvSpPr>
            <a:spLocks noGrp="1"/>
          </p:cNvSpPr>
          <p:nvPr>
            <p:ph type="body" sz="quarter" idx="20" hasCustomPrompt="1"/>
          </p:nvPr>
        </p:nvSpPr>
        <p:spPr>
          <a:xfrm>
            <a:off x="9679199" y="381708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7" name="Text Placeholder 3"/>
          <p:cNvSpPr>
            <a:spLocks noGrp="1"/>
          </p:cNvSpPr>
          <p:nvPr>
            <p:ph type="body" sz="quarter" idx="21" hasCustomPrompt="1"/>
          </p:nvPr>
        </p:nvSpPr>
        <p:spPr>
          <a:xfrm>
            <a:off x="606939" y="1834684"/>
            <a:ext cx="1871133" cy="385988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694017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3" name="Rectangle 12"/>
          <p:cNvSpPr/>
          <p:nvPr userDrawn="1"/>
        </p:nvSpPr>
        <p:spPr bwMode="auto">
          <a:xfrm>
            <a:off x="9671204" y="1855347"/>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9671204" y="3819117"/>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7" y="1836716"/>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2581381" y="3819118"/>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2581378" y="1836715"/>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 Placeholder 3"/>
          <p:cNvSpPr>
            <a:spLocks noGrp="1"/>
          </p:cNvSpPr>
          <p:nvPr>
            <p:ph type="body" sz="quarter" idx="13" hasCustomPrompt="1"/>
          </p:nvPr>
        </p:nvSpPr>
        <p:spPr>
          <a:xfrm>
            <a:off x="2586199" y="3819117"/>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Picture Placeholder 8"/>
          <p:cNvSpPr>
            <a:spLocks noGrp="1"/>
          </p:cNvSpPr>
          <p:nvPr>
            <p:ph type="pic" sz="quarter" idx="17" hasCustomPrompt="1"/>
          </p:nvPr>
        </p:nvSpPr>
        <p:spPr>
          <a:xfrm>
            <a:off x="2581381" y="1836716"/>
            <a:ext cx="1879600" cy="1871133"/>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5" name="Text Placeholder 3"/>
          <p:cNvSpPr>
            <a:spLocks noGrp="1"/>
          </p:cNvSpPr>
          <p:nvPr>
            <p:ph type="body" sz="quarter" idx="19" hasCustomPrompt="1"/>
          </p:nvPr>
        </p:nvSpPr>
        <p:spPr>
          <a:xfrm>
            <a:off x="9679199" y="1842600"/>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6" name="Text Placeholder 3"/>
          <p:cNvSpPr>
            <a:spLocks noGrp="1"/>
          </p:cNvSpPr>
          <p:nvPr>
            <p:ph type="body" sz="quarter" idx="20" hasCustomPrompt="1"/>
          </p:nvPr>
        </p:nvSpPr>
        <p:spPr>
          <a:xfrm>
            <a:off x="9679199" y="3817088"/>
            <a:ext cx="1871133"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7" name="Text Placeholder 3"/>
          <p:cNvSpPr>
            <a:spLocks noGrp="1"/>
          </p:cNvSpPr>
          <p:nvPr>
            <p:ph type="body" sz="quarter" idx="21" hasCustomPrompt="1"/>
          </p:nvPr>
        </p:nvSpPr>
        <p:spPr>
          <a:xfrm>
            <a:off x="606939" y="1834684"/>
            <a:ext cx="1871133" cy="385988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9"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16211101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4"/>
            <a:ext cx="5715000" cy="3804979"/>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8428137" y="1856582"/>
            <a:ext cx="3166534"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0" y="3806420"/>
            <a:ext cx="1871133" cy="1860277"/>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1" name="Text Placeholder 3"/>
          <p:cNvSpPr>
            <a:spLocks noGrp="1"/>
          </p:cNvSpPr>
          <p:nvPr>
            <p:ph type="body" sz="quarter" idx="19" hasCustomPrompt="1"/>
          </p:nvPr>
        </p:nvSpPr>
        <p:spPr>
          <a:xfrm>
            <a:off x="8428137" y="1856583"/>
            <a:ext cx="3166534" cy="380648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1037970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4"/>
            <a:ext cx="5715000" cy="3804979"/>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3" name="Rectangle 12"/>
          <p:cNvSpPr/>
          <p:nvPr userDrawn="1"/>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8428137" y="1856582"/>
            <a:ext cx="3166534"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0" y="3806420"/>
            <a:ext cx="1871133" cy="1860277"/>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1" name="Text Placeholder 3"/>
          <p:cNvSpPr>
            <a:spLocks noGrp="1"/>
          </p:cNvSpPr>
          <p:nvPr>
            <p:ph type="body" sz="quarter" idx="19" hasCustomPrompt="1"/>
          </p:nvPr>
        </p:nvSpPr>
        <p:spPr>
          <a:xfrm>
            <a:off x="8428137" y="1856583"/>
            <a:ext cx="3166534" cy="3806485"/>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5"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2938108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13197"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624063" y="3806418"/>
            <a:ext cx="1879128" cy="1870668"/>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ctr"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2612218" y="1868083"/>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
                <a:srgbClr val="41B3DC"/>
              </a:buClr>
              <a:buSzTx/>
              <a:buFont typeface="Arial" pitchFamily="34" charset="0"/>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1" y="1852515"/>
            <a:ext cx="1871133" cy="1859168"/>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8" name="Picture Placeholder 8"/>
          <p:cNvSpPr>
            <a:spLocks noGrp="1"/>
          </p:cNvSpPr>
          <p:nvPr>
            <p:ph type="pic" sz="quarter" idx="17" hasCustomPrompt="1"/>
          </p:nvPr>
        </p:nvSpPr>
        <p:spPr>
          <a:xfrm>
            <a:off x="624065" y="3804718"/>
            <a:ext cx="1879126" cy="1872369"/>
          </a:xfrm>
          <a:solidFill>
            <a:srgbClr val="0072C6"/>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19" name="Text Placeholder 3"/>
          <p:cNvSpPr>
            <a:spLocks noGrp="1"/>
          </p:cNvSpPr>
          <p:nvPr>
            <p:ph type="body" sz="quarter" idx="18" hasCustomPrompt="1"/>
          </p:nvPr>
        </p:nvSpPr>
        <p:spPr>
          <a:xfrm>
            <a:off x="2612218" y="1868083"/>
            <a:ext cx="8970952" cy="3797504"/>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234784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3" name="Rectangle 12"/>
          <p:cNvSpPr/>
          <p:nvPr userDrawn="1"/>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13197"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624063" y="3806421"/>
            <a:ext cx="1879128" cy="1856153"/>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ctr"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2612218" y="1853569"/>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
                <a:srgbClr val="41B3DC"/>
              </a:buClr>
              <a:buSzTx/>
              <a:buFont typeface="Arial" pitchFamily="34" charset="0"/>
              <a:buNone/>
              <a:tabLst/>
              <a:defRPr/>
            </a:pPr>
            <a:endParaRPr kumimoji="0" lang="en-US" sz="200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1" y="1853567"/>
            <a:ext cx="1871133" cy="1858600"/>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8" name="Picture Placeholder 8"/>
          <p:cNvSpPr>
            <a:spLocks noGrp="1"/>
          </p:cNvSpPr>
          <p:nvPr>
            <p:ph type="pic" sz="quarter" idx="17" hasCustomPrompt="1"/>
          </p:nvPr>
        </p:nvSpPr>
        <p:spPr>
          <a:xfrm>
            <a:off x="624061" y="3806419"/>
            <a:ext cx="1879126" cy="1856153"/>
          </a:xfrm>
          <a:solidFill>
            <a:srgbClr val="0072C6"/>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19" name="Text Placeholder 3"/>
          <p:cNvSpPr>
            <a:spLocks noGrp="1"/>
          </p:cNvSpPr>
          <p:nvPr>
            <p:ph type="body" sz="quarter" idx="18" hasCustomPrompt="1"/>
          </p:nvPr>
        </p:nvSpPr>
        <p:spPr>
          <a:xfrm>
            <a:off x="2612218" y="1868083"/>
            <a:ext cx="8970952" cy="3797504"/>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6"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1008068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2" y="1830467"/>
            <a:ext cx="3263900" cy="3852333"/>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97165"/>
            <a:ext cx="11314128" cy="706308"/>
          </a:xfrm>
        </p:spPr>
        <p:txBody>
          <a:bodyPr tIns="0" anchor="t" anchorCtr="0">
            <a:noAutofit/>
          </a:bodyPr>
          <a:lstStyle>
            <a:lvl1pPr algn="l">
              <a:defRPr sz="3732"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8009467" y="1828801"/>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599057" y="1828801"/>
            <a:ext cx="3859914"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7" y="3819120"/>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2581381" y="3819121"/>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8009467" y="3819121"/>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7" y="1825644"/>
            <a:ext cx="3859914"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Picture Placeholder 8"/>
          <p:cNvSpPr>
            <a:spLocks noGrp="1"/>
          </p:cNvSpPr>
          <p:nvPr>
            <p:ph type="pic" sz="quarter" idx="17" hasCustomPrompt="1"/>
          </p:nvPr>
        </p:nvSpPr>
        <p:spPr>
          <a:xfrm>
            <a:off x="598585" y="3818468"/>
            <a:ext cx="1879600" cy="1871133"/>
          </a:xfrm>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3" name="Text Placeholder 3"/>
          <p:cNvSpPr>
            <a:spLocks noGrp="1"/>
          </p:cNvSpPr>
          <p:nvPr>
            <p:ph type="body" sz="quarter" idx="19" hasCustomPrompt="1"/>
          </p:nvPr>
        </p:nvSpPr>
        <p:spPr>
          <a:xfrm>
            <a:off x="8009467" y="1825644"/>
            <a:ext cx="3549192"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4" name="Text Placeholder 3"/>
          <p:cNvSpPr>
            <a:spLocks noGrp="1"/>
          </p:cNvSpPr>
          <p:nvPr>
            <p:ph type="body" sz="quarter" idx="20" hasCustomPrompt="1"/>
          </p:nvPr>
        </p:nvSpPr>
        <p:spPr>
          <a:xfrm>
            <a:off x="8009467" y="3819120"/>
            <a:ext cx="3549192"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5" name="Text Placeholder 3"/>
          <p:cNvSpPr>
            <a:spLocks noGrp="1"/>
          </p:cNvSpPr>
          <p:nvPr>
            <p:ph type="body" sz="quarter" idx="21" hasCustomPrompt="1"/>
          </p:nvPr>
        </p:nvSpPr>
        <p:spPr>
          <a:xfrm>
            <a:off x="2581380" y="3819120"/>
            <a:ext cx="1877591"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3489117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2" y="1830467"/>
            <a:ext cx="3263900" cy="3852333"/>
          </a:xfrm>
        </p:spPr>
        <p:txBody>
          <a:bodyPr>
            <a:normAutofit/>
          </a:bodyPr>
          <a:lstStyle>
            <a:lvl1pPr marL="0" indent="0">
              <a:buNone/>
              <a:defRPr lang="en-US" sz="2399" b="0" kern="1200" baseline="0" dirty="0">
                <a:solidFill>
                  <a:schemeClr val="tx1"/>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Photo</a:t>
            </a:r>
          </a:p>
        </p:txBody>
      </p:sp>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
        <p:nvSpPr>
          <p:cNvPr id="13" name="Rectangle 12"/>
          <p:cNvSpPr/>
          <p:nvPr userDrawn="1"/>
        </p:nvSpPr>
        <p:spPr bwMode="auto">
          <a:xfrm>
            <a:off x="8009467" y="1828801"/>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599057" y="1828801"/>
            <a:ext cx="3859914"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5" name="Rectangle 14"/>
          <p:cNvSpPr/>
          <p:nvPr userDrawn="1"/>
        </p:nvSpPr>
        <p:spPr bwMode="auto">
          <a:xfrm>
            <a:off x="599057" y="3819120"/>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ctr"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133" b="0" i="0" u="none" strike="noStrike" kern="1200" cap="none" spc="-51"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2581381" y="3819121"/>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7" name="Rectangle 16"/>
          <p:cNvSpPr/>
          <p:nvPr userDrawn="1"/>
        </p:nvSpPr>
        <p:spPr bwMode="auto">
          <a:xfrm>
            <a:off x="8009467" y="3819121"/>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7" y="1825644"/>
            <a:ext cx="3859914"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Picture Placeholder 8"/>
          <p:cNvSpPr>
            <a:spLocks noGrp="1"/>
          </p:cNvSpPr>
          <p:nvPr>
            <p:ph type="pic" sz="quarter" idx="17" hasCustomPrompt="1"/>
          </p:nvPr>
        </p:nvSpPr>
        <p:spPr>
          <a:xfrm>
            <a:off x="598585" y="3818468"/>
            <a:ext cx="1879600" cy="1871133"/>
          </a:xfrm>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3" name="Text Placeholder 3"/>
          <p:cNvSpPr>
            <a:spLocks noGrp="1"/>
          </p:cNvSpPr>
          <p:nvPr>
            <p:ph type="body" sz="quarter" idx="19" hasCustomPrompt="1"/>
          </p:nvPr>
        </p:nvSpPr>
        <p:spPr>
          <a:xfrm>
            <a:off x="8009467" y="1825644"/>
            <a:ext cx="3549192"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4" name="Text Placeholder 3"/>
          <p:cNvSpPr>
            <a:spLocks noGrp="1"/>
          </p:cNvSpPr>
          <p:nvPr>
            <p:ph type="body" sz="quarter" idx="20" hasCustomPrompt="1"/>
          </p:nvPr>
        </p:nvSpPr>
        <p:spPr>
          <a:xfrm>
            <a:off x="8009467" y="3819120"/>
            <a:ext cx="3549192"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5" name="Text Placeholder 3"/>
          <p:cNvSpPr>
            <a:spLocks noGrp="1"/>
          </p:cNvSpPr>
          <p:nvPr>
            <p:ph type="body" sz="quarter" idx="21" hasCustomPrompt="1"/>
          </p:nvPr>
        </p:nvSpPr>
        <p:spPr>
          <a:xfrm>
            <a:off x="2581380" y="3819120"/>
            <a:ext cx="1877591"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19" name="Title 1"/>
          <p:cNvSpPr>
            <a:spLocks noGrp="1"/>
          </p:cNvSpPr>
          <p:nvPr>
            <p:ph type="title" hasCustomPrompt="1"/>
          </p:nvPr>
        </p:nvSpPr>
        <p:spPr>
          <a:xfrm>
            <a:off x="609601" y="281942"/>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Tree>
    <p:extLst>
      <p:ext uri="{BB962C8B-B14F-4D97-AF65-F5344CB8AC3E}">
        <p14:creationId xmlns:p14="http://schemas.microsoft.com/office/powerpoint/2010/main" val="29848479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8805" y="6372548"/>
            <a:ext cx="1682359" cy="195501"/>
          </a:xfrm>
          <a:prstGeom prst="rect">
            <a:avLst/>
          </a:prstGeom>
        </p:spPr>
      </p:pic>
    </p:spTree>
    <p:extLst>
      <p:ext uri="{BB962C8B-B14F-4D97-AF65-F5344CB8AC3E}">
        <p14:creationId xmlns:p14="http://schemas.microsoft.com/office/powerpoint/2010/main" val="58128828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47897"/>
          </a:xfrm>
        </p:spPr>
        <p:txBody>
          <a:bodyPr/>
          <a:lstStyle>
            <a:lvl1pPr>
              <a:defRPr sz="5399"/>
            </a:lvl1pPr>
          </a:lstStyle>
          <a:p>
            <a:r>
              <a:rPr lang="en-US"/>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8805" y="6372548"/>
            <a:ext cx="1682359" cy="195501"/>
          </a:xfrm>
          <a:prstGeom prst="rect">
            <a:avLst/>
          </a:prstGeom>
        </p:spPr>
      </p:pic>
    </p:spTree>
    <p:extLst>
      <p:ext uri="{BB962C8B-B14F-4D97-AF65-F5344CB8AC3E}">
        <p14:creationId xmlns:p14="http://schemas.microsoft.com/office/powerpoint/2010/main" val="370522842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656D5-A8B7-413A-885F-A05EEAAD7E03}" type="datetime1">
              <a:rPr lang="en-US" smtClean="0"/>
              <a:t>8/1/2016</a:t>
            </a:fld>
            <a:endParaRPr lang="en-US" dirty="0"/>
          </a:p>
        </p:txBody>
      </p:sp>
      <p:sp>
        <p:nvSpPr>
          <p:cNvPr id="4" name="Footer Placeholder 3"/>
          <p:cNvSpPr>
            <a:spLocks noGrp="1"/>
          </p:cNvSpPr>
          <p:nvPr>
            <p:ph type="ftr" sz="quarter" idx="11"/>
          </p:nvPr>
        </p:nvSpPr>
        <p:spPr/>
        <p:txBody>
          <a:bodyPr/>
          <a:lstStyle/>
          <a:p>
            <a:r>
              <a:rPr lang="en-US" dirty="0"/>
              <a:t>Tomislav Barisic (tombar@microsoft.com)</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pic>
        <p:nvPicPr>
          <p:cNvPr id="7" name="Picture 6" descr="WinAzure_rgb_Wht_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907" y="6297946"/>
            <a:ext cx="1703188" cy="408657"/>
          </a:xfrm>
          <a:prstGeom prst="rect">
            <a:avLst/>
          </a:prstGeom>
        </p:spPr>
      </p:pic>
      <p:sp>
        <p:nvSpPr>
          <p:cNvPr id="11" name="Slide Number Placeholder 5"/>
          <p:cNvSpPr txBox="1">
            <a:spLocks/>
          </p:cNvSpPr>
          <p:nvPr/>
        </p:nvSpPr>
        <p:spPr>
          <a:xfrm>
            <a:off x="11531480" y="7225047"/>
            <a:ext cx="430131" cy="228169"/>
          </a:xfrm>
          <a:prstGeom prst="rect">
            <a:avLst/>
          </a:prstGeom>
        </p:spPr>
        <p:txBody>
          <a:bodyPr lIns="89585" tIns="44791" rIns="89585" bIns="44791"/>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24334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Calibri"/>
                <a:ea typeface="+mn-ea"/>
                <a:cs typeface="+mn-cs"/>
              </a:rPr>
              <a:t>3</a:t>
            </a:r>
          </a:p>
        </p:txBody>
      </p:sp>
      <p:sp>
        <p:nvSpPr>
          <p:cNvPr id="16" name="Title 1"/>
          <p:cNvSpPr>
            <a:spLocks noGrp="1"/>
          </p:cNvSpPr>
          <p:nvPr>
            <p:ph type="title" hasCustomPrompt="1"/>
          </p:nvPr>
        </p:nvSpPr>
        <p:spPr>
          <a:xfrm>
            <a:off x="266923" y="289511"/>
            <a:ext cx="11655840" cy="809388"/>
          </a:xfrm>
        </p:spPr>
        <p:txBody>
          <a:bodyPr/>
          <a:lstStyle>
            <a:lvl1pPr>
              <a:defRPr>
                <a:solidFill>
                  <a:schemeClr val="bg1">
                    <a:alpha val="99000"/>
                  </a:schemeClr>
                </a:solidFill>
              </a:defRPr>
            </a:lvl1pPr>
          </a:lstStyle>
          <a:p>
            <a:r>
              <a:rPr lang="en-US" dirty="0"/>
              <a:t>Slide title</a:t>
            </a:r>
          </a:p>
        </p:txBody>
      </p:sp>
      <p:sp>
        <p:nvSpPr>
          <p:cNvPr id="17" name="Text Placeholder 4"/>
          <p:cNvSpPr>
            <a:spLocks noGrp="1"/>
          </p:cNvSpPr>
          <p:nvPr>
            <p:ph type="body" sz="quarter" idx="15" hasCustomPrompt="1"/>
          </p:nvPr>
        </p:nvSpPr>
        <p:spPr>
          <a:xfrm>
            <a:off x="266928" y="1008624"/>
            <a:ext cx="11655836" cy="718467"/>
          </a:xfrm>
          <a:noFill/>
        </p:spPr>
        <p:txBody>
          <a:bodyPr lIns="143408" tIns="107556" rIns="143408" bIns="107556">
            <a:noAutofit/>
          </a:bodyPr>
          <a:lstStyle>
            <a:lvl1pPr marL="0" indent="0">
              <a:spcBef>
                <a:spcPts val="0"/>
              </a:spcBef>
              <a:buNone/>
              <a:defRPr sz="2698" spc="0" baseline="0">
                <a:solidFill>
                  <a:srgbClr val="0054A6">
                    <a:alpha val="99000"/>
                  </a:srgbClr>
                </a:solidFill>
                <a:latin typeface="+mj-lt"/>
              </a:defRPr>
            </a:lvl1pPr>
          </a:lstStyle>
          <a:p>
            <a:pPr lvl="0"/>
            <a:r>
              <a:rPr lang="en-US" dirty="0"/>
              <a:t>Secondary title</a:t>
            </a:r>
          </a:p>
        </p:txBody>
      </p:sp>
    </p:spTree>
    <p:extLst>
      <p:ext uri="{BB962C8B-B14F-4D97-AF65-F5344CB8AC3E}">
        <p14:creationId xmlns:p14="http://schemas.microsoft.com/office/powerpoint/2010/main" val="2696812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98"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alibri"/>
              <a:ea typeface="+mn-ea"/>
              <a:cs typeface="+mn-cs"/>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67918" y="2968094"/>
            <a:ext cx="3223860" cy="690695"/>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26782" y="5850388"/>
            <a:ext cx="8638782" cy="713295"/>
          </a:xfrm>
          <a:prstGeom prst="rect">
            <a:avLst/>
          </a:prstGeom>
        </p:spPr>
      </p:pic>
    </p:spTree>
    <p:extLst>
      <p:ext uri="{BB962C8B-B14F-4D97-AF65-F5344CB8AC3E}">
        <p14:creationId xmlns:p14="http://schemas.microsoft.com/office/powerpoint/2010/main" val="331723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0" y="6412448"/>
            <a:ext cx="4114800" cy="228600"/>
          </a:xfrm>
          <a:prstGeom prst="rect">
            <a:avLst/>
          </a:prstGeom>
        </p:spPr>
        <p:txBody>
          <a:bodyPr/>
          <a:lstStyle/>
          <a:p>
            <a:pPr defTabSz="1218573"/>
            <a:fld id="{7B2D3E9E-A95C-48F2-B4BF-A71542E0BE9A}" type="datetimeFigureOut">
              <a:rPr lang="en-US" sz="2399" smtClean="0">
                <a:solidFill>
                  <a:srgbClr val="292929"/>
                </a:solidFill>
              </a:rPr>
              <a:pPr defTabSz="1218573"/>
              <a:t>8/1/2016</a:t>
            </a:fld>
            <a:endParaRPr lang="en-US" sz="2399" dirty="0">
              <a:solidFill>
                <a:srgbClr val="292929"/>
              </a:solidFill>
            </a:endParaRPr>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pPr defTabSz="1218573"/>
            <a:endParaRPr lang="en-US" sz="2399" dirty="0">
              <a:solidFill>
                <a:srgbClr val="292929"/>
              </a:solidFill>
            </a:endParaRPr>
          </a:p>
        </p:txBody>
      </p:sp>
      <p:sp>
        <p:nvSpPr>
          <p:cNvPr id="6" name="Slide Number Placeholder 5"/>
          <p:cNvSpPr>
            <a:spLocks noGrp="1"/>
          </p:cNvSpPr>
          <p:nvPr>
            <p:ph type="sldNum" sz="quarter" idx="12"/>
          </p:nvPr>
        </p:nvSpPr>
        <p:spPr>
          <a:xfrm>
            <a:off x="8763926" y="5876416"/>
            <a:ext cx="2926080" cy="1397039"/>
          </a:xfrm>
          <a:prstGeom prst="rect">
            <a:avLst/>
          </a:prstGeom>
        </p:spPr>
        <p:txBody>
          <a:bodyPr/>
          <a:lstStyle/>
          <a:p>
            <a:pPr defTabSz="1218573"/>
            <a:fld id="{4FAB73BC-B049-4115-A692-8D63A059BFB8}" type="slidenum">
              <a:rPr lang="en-US" sz="2399" smtClean="0">
                <a:solidFill>
                  <a:srgbClr val="292929"/>
                </a:solidFill>
              </a:rPr>
              <a:pPr defTabSz="1218573"/>
              <a:t>‹Nº›</a:t>
            </a:fld>
            <a:endParaRPr lang="en-US" sz="2399" dirty="0">
              <a:solidFill>
                <a:srgbClr val="292929"/>
              </a:solidFill>
            </a:endParaRPr>
          </a:p>
        </p:txBody>
      </p:sp>
    </p:spTree>
    <p:extLst>
      <p:ext uri="{BB962C8B-B14F-4D97-AF65-F5344CB8AC3E}">
        <p14:creationId xmlns:p14="http://schemas.microsoft.com/office/powerpoint/2010/main" val="31692987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1" y="2109542"/>
            <a:ext cx="10240454" cy="997196"/>
          </a:xfrm>
        </p:spPr>
        <p:txBody>
          <a:bodyPr anchor="b" anchorCtr="0"/>
          <a:lstStyle>
            <a:lvl1pPr>
              <a:defRPr sz="7197" spc="-151" baseline="0"/>
            </a:lvl1pPr>
          </a:lstStyle>
          <a:p>
            <a:r>
              <a:rPr lang="en-US" dirty="0"/>
              <a:t>Click to edit title style</a:t>
            </a:r>
          </a:p>
        </p:txBody>
      </p:sp>
      <p:sp>
        <p:nvSpPr>
          <p:cNvPr id="5" name="Text Placeholder 4"/>
          <p:cNvSpPr>
            <a:spLocks noGrp="1"/>
          </p:cNvSpPr>
          <p:nvPr>
            <p:ph type="body" sz="quarter" idx="12" hasCustomPrompt="1"/>
          </p:nvPr>
        </p:nvSpPr>
        <p:spPr>
          <a:xfrm>
            <a:off x="978951" y="3425826"/>
            <a:ext cx="10240454" cy="498599"/>
          </a:xfrm>
        </p:spPr>
        <p:txBody>
          <a:bodyPr>
            <a:noAutofit/>
          </a:bodyPr>
          <a:lstStyle>
            <a:lvl1pPr marL="0" indent="0">
              <a:spcBef>
                <a:spcPts val="0"/>
              </a:spcBef>
              <a:buNone/>
              <a:defRPr spc="-69"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117830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30000" y="6478327"/>
            <a:ext cx="762000" cy="378353"/>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a:xfrm>
            <a:off x="3048000" y="6477875"/>
            <a:ext cx="8382000" cy="380127"/>
          </a:xfrm>
          <a:prstGeom prst="rect">
            <a:avLst/>
          </a:prstGeom>
        </p:spPr>
        <p:txBody>
          <a:bodyPr/>
          <a:lstStyle/>
          <a:p>
            <a:pPr defTabSz="609448"/>
            <a:endParaRPr lang="en-US" dirty="0">
              <a:solidFill>
                <a:srgbClr val="505050"/>
              </a:solidFill>
            </a:endParaRPr>
          </a:p>
        </p:txBody>
      </p:sp>
      <p:sp>
        <p:nvSpPr>
          <p:cNvPr id="3" name="Slide Number Placeholder 2"/>
          <p:cNvSpPr>
            <a:spLocks noGrp="1"/>
          </p:cNvSpPr>
          <p:nvPr>
            <p:ph type="sldNum" sz="quarter" idx="16"/>
          </p:nvPr>
        </p:nvSpPr>
        <p:spPr>
          <a:xfrm>
            <a:off x="11430003" y="6477876"/>
            <a:ext cx="761998" cy="380125"/>
          </a:xfrm>
          <a:prstGeom prst="rect">
            <a:avLst/>
          </a:prstGeom>
        </p:spPr>
        <p:txBody>
          <a:bodyPr/>
          <a:lstStyle/>
          <a:p>
            <a:pPr defTabSz="609448"/>
            <a:fld id="{FAADACFB-7C71-4E89-89D2-7BBA40B7BFA9}" type="slidenum">
              <a:rPr lang="en-US" smtClean="0">
                <a:solidFill>
                  <a:srgbClr val="505050"/>
                </a:solidFill>
              </a:rPr>
              <a:pPr defTabSz="609448"/>
              <a:t>‹Nº›</a:t>
            </a:fld>
            <a:endParaRPr lang="en-US" dirty="0">
              <a:solidFill>
                <a:srgbClr val="505050"/>
              </a:solidFill>
            </a:endParaRPr>
          </a:p>
        </p:txBody>
      </p:sp>
    </p:spTree>
    <p:extLst>
      <p:ext uri="{BB962C8B-B14F-4D97-AF65-F5344CB8AC3E}">
        <p14:creationId xmlns:p14="http://schemas.microsoft.com/office/powerpoint/2010/main" val="21038259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2679223"/>
            <a:ext cx="9144000" cy="830740"/>
          </a:xfrm>
        </p:spPr>
        <p:txBody>
          <a:bodyPr anchor="b"/>
          <a:lstStyle>
            <a:lvl1pPr algn="ctr">
              <a:defRPr sz="5996"/>
            </a:lvl1pPr>
          </a:lstStyle>
          <a:p>
            <a:r>
              <a:rPr lang="en-US"/>
              <a:t>Click to edit Master title style</a:t>
            </a:r>
            <a:endParaRPr lang="sv-SE"/>
          </a:p>
        </p:txBody>
      </p:sp>
      <p:sp>
        <p:nvSpPr>
          <p:cNvPr id="3" name="Subtitle 2"/>
          <p:cNvSpPr>
            <a:spLocks noGrp="1"/>
          </p:cNvSpPr>
          <p:nvPr>
            <p:ph type="subTitle" idx="1"/>
          </p:nvPr>
        </p:nvSpPr>
        <p:spPr>
          <a:xfrm>
            <a:off x="1524002" y="3602040"/>
            <a:ext cx="9144000" cy="332271"/>
          </a:xfrm>
        </p:spPr>
        <p:txBody>
          <a:bodyPr/>
          <a:lstStyle>
            <a:lvl1pPr marL="0" indent="0" algn="ctr">
              <a:buNone/>
              <a:defRPr sz="2398"/>
            </a:lvl1pPr>
            <a:lvl2pPr marL="456908" indent="0" algn="ctr">
              <a:buNone/>
              <a:defRPr sz="1998"/>
            </a:lvl2pPr>
            <a:lvl3pPr marL="913815" indent="0" algn="ctr">
              <a:buNone/>
              <a:defRPr sz="1798"/>
            </a:lvl3pPr>
            <a:lvl4pPr marL="1370723" indent="0" algn="ctr">
              <a:buNone/>
              <a:defRPr sz="1600"/>
            </a:lvl4pPr>
            <a:lvl5pPr marL="1827630" indent="0" algn="ctr">
              <a:buNone/>
              <a:defRPr sz="1600"/>
            </a:lvl5pPr>
            <a:lvl6pPr marL="2284537" indent="0" algn="ctr">
              <a:buNone/>
              <a:defRPr sz="1600"/>
            </a:lvl6pPr>
            <a:lvl7pPr marL="2741444" indent="0" algn="ctr">
              <a:buNone/>
              <a:defRPr sz="1600"/>
            </a:lvl7pPr>
            <a:lvl8pPr marL="3198352" indent="0" algn="ctr">
              <a:buNone/>
              <a:defRPr sz="1600"/>
            </a:lvl8pPr>
            <a:lvl9pPr marL="3655259"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a:xfrm>
            <a:off x="838201" y="6356353"/>
            <a:ext cx="2743200" cy="365125"/>
          </a:xfrm>
          <a:prstGeom prst="rect">
            <a:avLst/>
          </a:prstGeom>
        </p:spPr>
        <p:txBody>
          <a:bodyPr/>
          <a:lstStyle/>
          <a:p>
            <a:pPr defTabSz="1218573"/>
            <a:fld id="{9E575BDE-DC1B-4C1A-A290-FFC291F822F3}" type="datetimeFigureOut">
              <a:rPr lang="sv-SE" sz="2399" smtClean="0">
                <a:solidFill>
                  <a:srgbClr val="292929"/>
                </a:solidFill>
              </a:rPr>
              <a:pPr defTabSz="1218573"/>
              <a:t>2016-08-01</a:t>
            </a:fld>
            <a:endParaRPr lang="sv-SE" sz="2399">
              <a:solidFill>
                <a:srgbClr val="292929"/>
              </a:solidFill>
            </a:endParaRPr>
          </a:p>
        </p:txBody>
      </p:sp>
      <p:sp>
        <p:nvSpPr>
          <p:cNvPr id="5" name="Footer Placeholder 4"/>
          <p:cNvSpPr>
            <a:spLocks noGrp="1"/>
          </p:cNvSpPr>
          <p:nvPr>
            <p:ph type="ftr" sz="quarter" idx="11"/>
          </p:nvPr>
        </p:nvSpPr>
        <p:spPr>
          <a:xfrm>
            <a:off x="4038602" y="6356353"/>
            <a:ext cx="4114800" cy="365125"/>
          </a:xfrm>
          <a:prstGeom prst="rect">
            <a:avLst/>
          </a:prstGeom>
        </p:spPr>
        <p:txBody>
          <a:bodyPr/>
          <a:lstStyle/>
          <a:p>
            <a:pPr defTabSz="1218573"/>
            <a:endParaRPr lang="sv-SE" sz="2399">
              <a:solidFill>
                <a:srgbClr val="292929"/>
              </a:solidFill>
            </a:endParaRPr>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p>
            <a:pPr defTabSz="1218573"/>
            <a:fld id="{4DB20A7F-9460-42F9-B0C6-CAAB39661E02}" type="slidenum">
              <a:rPr lang="sv-SE" sz="2399" smtClean="0">
                <a:solidFill>
                  <a:srgbClr val="292929"/>
                </a:solidFill>
              </a:rPr>
              <a:pPr defTabSz="1218573"/>
              <a:t>‹Nº›</a:t>
            </a:fld>
            <a:endParaRPr lang="sv-SE" sz="2399">
              <a:solidFill>
                <a:srgbClr val="292929"/>
              </a:solidFill>
            </a:endParaRPr>
          </a:p>
        </p:txBody>
      </p:sp>
    </p:spTree>
    <p:extLst>
      <p:ext uri="{BB962C8B-B14F-4D97-AF65-F5344CB8AC3E}">
        <p14:creationId xmlns:p14="http://schemas.microsoft.com/office/powerpoint/2010/main" val="31194648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424627"/>
            <a:ext cx="11653523" cy="1115311"/>
          </a:xfrm>
          <a:noFill/>
        </p:spPr>
        <p:txBody>
          <a:bodyPr tIns="91440" bIns="91440" anchor="t" anchorCtr="0"/>
          <a:lstStyle>
            <a:lvl1pPr algn="l" defTabSz="914231" rtl="0" eaLnBrk="1" latinLnBrk="0" hangingPunct="1">
              <a:lnSpc>
                <a:spcPct val="90000"/>
              </a:lnSpc>
              <a:spcBef>
                <a:spcPct val="0"/>
              </a:spcBef>
              <a:buNone/>
              <a:defRPr lang="en-US" sz="5881" b="0" kern="1200" cap="none" spc="-99" baseline="0" dirty="0">
                <a:ln w="3175">
                  <a:noFill/>
                </a:ln>
                <a:solidFill>
                  <a:srgbClr val="3F3F3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1250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6"/>
            <a:ext cx="11653835" cy="1793071"/>
          </a:xfrm>
        </p:spPr>
        <p:txBody>
          <a:bodyPr/>
          <a:lstStyle>
            <a:lvl1pPr>
              <a:defRPr sz="568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1" y="2546470"/>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3464536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rgbClr val="1B79C4">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2"/>
            <a:ext cx="4206384" cy="1523495"/>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4"/>
            <a:ext cx="4206384" cy="461665"/>
          </a:xfrm>
        </p:spPr>
        <p:txBody>
          <a:bodyPr>
            <a:noAutofit/>
          </a:bodyPr>
          <a:lstStyle>
            <a:lvl1pPr marL="0" indent="0" algn="l" defTabSz="914134"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68" indent="0" algn="ctr">
              <a:buNone/>
              <a:defRPr>
                <a:solidFill>
                  <a:schemeClr val="tx1">
                    <a:tint val="75000"/>
                  </a:schemeClr>
                </a:solidFill>
              </a:defRPr>
            </a:lvl2pPr>
            <a:lvl3pPr marL="914134" indent="0" algn="ctr">
              <a:buNone/>
              <a:defRPr>
                <a:solidFill>
                  <a:schemeClr val="tx1">
                    <a:tint val="75000"/>
                  </a:schemeClr>
                </a:solidFill>
              </a:defRPr>
            </a:lvl3pPr>
            <a:lvl4pPr marL="1371202" indent="0" algn="ctr">
              <a:buNone/>
              <a:defRPr>
                <a:solidFill>
                  <a:schemeClr val="tx1">
                    <a:tint val="75000"/>
                  </a:schemeClr>
                </a:solidFill>
              </a:defRPr>
            </a:lvl4pPr>
            <a:lvl5pPr marL="1828269" indent="0" algn="ctr">
              <a:buNone/>
              <a:defRPr>
                <a:solidFill>
                  <a:schemeClr val="tx1">
                    <a:tint val="75000"/>
                  </a:schemeClr>
                </a:solidFill>
              </a:defRPr>
            </a:lvl5pPr>
            <a:lvl6pPr marL="2285338" indent="0" algn="ctr">
              <a:buNone/>
              <a:defRPr>
                <a:solidFill>
                  <a:schemeClr val="tx1">
                    <a:tint val="75000"/>
                  </a:schemeClr>
                </a:solidFill>
              </a:defRPr>
            </a:lvl6pPr>
            <a:lvl7pPr marL="2742405" indent="0" algn="ctr">
              <a:buNone/>
              <a:defRPr>
                <a:solidFill>
                  <a:schemeClr val="tx1">
                    <a:tint val="75000"/>
                  </a:schemeClr>
                </a:solidFill>
              </a:defRPr>
            </a:lvl7pPr>
            <a:lvl8pPr marL="3199472" indent="0" algn="ctr">
              <a:buNone/>
              <a:defRPr>
                <a:solidFill>
                  <a:schemeClr val="tx1">
                    <a:tint val="75000"/>
                  </a:schemeClr>
                </a:solidFill>
              </a:defRPr>
            </a:lvl8pPr>
            <a:lvl9pPr marL="3656540"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8" y="4160521"/>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8"/>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91251043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6_Metro template 1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defTabSz="609448"/>
            <a:fld id="{B9E0730F-B7E3-6A47-BE8A-187D77555B7C}" type="datetimeFigureOut">
              <a:rPr lang="en-US" smtClean="0">
                <a:solidFill>
                  <a:prstClr val="black">
                    <a:tint val="75000"/>
                  </a:prstClr>
                </a:solidFill>
              </a:rPr>
              <a:pPr defTabSz="609448"/>
              <a:t>8/1/2016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09448"/>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448"/>
            <a:fld id="{B9A3E85D-0FC7-164D-9B9E-D8CDD8FC5B09}" type="slidenum">
              <a:rPr lang="en-US" smtClean="0">
                <a:solidFill>
                  <a:prstClr val="black">
                    <a:tint val="75000"/>
                  </a:prstClr>
                </a:solidFill>
              </a:rPr>
              <a:pPr defTabSz="609448"/>
              <a:t>‹Nº›</a:t>
            </a:fld>
            <a:endParaRPr lang="en-US" dirty="0">
              <a:solidFill>
                <a:prstClr val="black">
                  <a:tint val="75000"/>
                </a:prstClr>
              </a:solidFill>
            </a:endParaRPr>
          </a:p>
        </p:txBody>
      </p:sp>
      <p:sp>
        <p:nvSpPr>
          <p:cNvPr id="10" name="Rectangle 9"/>
          <p:cNvSpPr/>
          <p:nvPr userDrawn="1"/>
        </p:nvSpPr>
        <p:spPr>
          <a:xfrm>
            <a:off x="600589" y="0"/>
            <a:ext cx="11591411" cy="802968"/>
          </a:xfrm>
          <a:prstGeom prst="rect">
            <a:avLst/>
          </a:prstGeom>
          <a:solidFill>
            <a:srgbClr val="0052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userDrawn="1"/>
        </p:nvSpPr>
        <p:spPr>
          <a:xfrm>
            <a:off x="0" y="3"/>
            <a:ext cx="526219" cy="803471"/>
          </a:xfrm>
          <a:prstGeom prst="rect">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itle 1"/>
          <p:cNvSpPr>
            <a:spLocks noGrp="1"/>
          </p:cNvSpPr>
          <p:nvPr>
            <p:ph type="title" hasCustomPrompt="1"/>
          </p:nvPr>
        </p:nvSpPr>
        <p:spPr>
          <a:xfrm>
            <a:off x="764458" y="170688"/>
            <a:ext cx="11314128" cy="609600"/>
          </a:xfrm>
        </p:spPr>
        <p:txBody>
          <a:bodyPr tIns="0" anchor="t" anchorCtr="0">
            <a:noAutofit/>
          </a:bodyPr>
          <a:lstStyle>
            <a:lvl1pPr algn="l">
              <a:defRPr sz="2933" b="0" cap="none">
                <a:solidFill>
                  <a:schemeClr val="bg1"/>
                </a:solidFill>
                <a:latin typeface="Segoe Light"/>
                <a:cs typeface="Segoe Light"/>
              </a:defRPr>
            </a:lvl1pPr>
          </a:lstStyle>
          <a:p>
            <a:r>
              <a:rPr lang="en-US" dirty="0"/>
              <a:t>title of text slide</a:t>
            </a:r>
          </a:p>
        </p:txBody>
      </p:sp>
      <p:sp>
        <p:nvSpPr>
          <p:cNvPr id="13" name="Rectangle 12"/>
          <p:cNvSpPr/>
          <p:nvPr userDrawn="1"/>
        </p:nvSpPr>
        <p:spPr bwMode="auto">
          <a:xfrm>
            <a:off x="4607442" y="1828801"/>
            <a:ext cx="6951217" cy="3845981"/>
          </a:xfrm>
          <a:prstGeom prst="rect">
            <a:avLst/>
          </a:prstGeom>
          <a:solidFill>
            <a:srgbClr val="0072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14" name="Rectangle 13"/>
          <p:cNvSpPr/>
          <p:nvPr userDrawn="1"/>
        </p:nvSpPr>
        <p:spPr bwMode="auto">
          <a:xfrm>
            <a:off x="610072" y="3808475"/>
            <a:ext cx="3859914"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itchFamily="34" charset="0"/>
              <a:ea typeface="Segoe UI" pitchFamily="34" charset="0"/>
              <a:cs typeface="Segoe UI" pitchFamily="34" charset="0"/>
            </a:endParaRPr>
          </a:p>
        </p:txBody>
      </p:sp>
      <p:sp>
        <p:nvSpPr>
          <p:cNvPr id="16" name="Rectangle 15"/>
          <p:cNvSpPr/>
          <p:nvPr userDrawn="1"/>
        </p:nvSpPr>
        <p:spPr bwMode="auto">
          <a:xfrm>
            <a:off x="2581381" y="1830723"/>
            <a:ext cx="1879128" cy="1870481"/>
          </a:xfrm>
          <a:prstGeom prst="rect">
            <a:avLst/>
          </a:prstGeom>
          <a:solidFill>
            <a:srgbClr val="1B79C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121888" rIns="60944" bIns="121888" numCol="1" spcCol="0" rtlCol="0" fromWordArt="0" anchor="t" anchorCtr="0" forceAA="0" compatLnSpc="1">
            <a:prstTxWarp prst="textNoShape">
              <a:avLst/>
            </a:prstTxWarp>
            <a:noAutofit/>
          </a:bodyPr>
          <a:lstStyle/>
          <a:p>
            <a:pPr marL="0" marR="0" lvl="0" indent="0" algn="l" defTabSz="9139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51"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7343" y="3797301"/>
            <a:ext cx="3859914"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2" name="Picture Placeholder 8"/>
          <p:cNvSpPr>
            <a:spLocks noGrp="1"/>
          </p:cNvSpPr>
          <p:nvPr>
            <p:ph type="pic" sz="quarter" idx="17" hasCustomPrompt="1"/>
          </p:nvPr>
        </p:nvSpPr>
        <p:spPr>
          <a:xfrm>
            <a:off x="600590" y="1825643"/>
            <a:ext cx="1879600" cy="1871133"/>
          </a:xfrm>
          <a:solidFill>
            <a:srgbClr val="6DC2E9"/>
          </a:solidFill>
        </p:spPr>
        <p:txBody>
          <a:bodyPr>
            <a:normAutofit/>
          </a:bodyPr>
          <a:lstStyle>
            <a:lvl1pPr marL="0" indent="0">
              <a:buNone/>
              <a:defRPr lang="en-US" sz="2399" b="0" kern="1200" dirty="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Insert Icon</a:t>
            </a:r>
          </a:p>
        </p:txBody>
      </p:sp>
      <p:sp>
        <p:nvSpPr>
          <p:cNvPr id="23" name="Text Placeholder 3"/>
          <p:cNvSpPr>
            <a:spLocks noGrp="1"/>
          </p:cNvSpPr>
          <p:nvPr>
            <p:ph type="body" sz="quarter" idx="19" hasCustomPrompt="1"/>
          </p:nvPr>
        </p:nvSpPr>
        <p:spPr>
          <a:xfrm>
            <a:off x="4607442" y="1825642"/>
            <a:ext cx="6951217" cy="3849140"/>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
        <p:nvSpPr>
          <p:cNvPr id="25" name="Text Placeholder 3"/>
          <p:cNvSpPr>
            <a:spLocks noGrp="1"/>
          </p:cNvSpPr>
          <p:nvPr>
            <p:ph type="body" sz="quarter" idx="21" hasCustomPrompt="1"/>
          </p:nvPr>
        </p:nvSpPr>
        <p:spPr>
          <a:xfrm>
            <a:off x="2581380" y="1825644"/>
            <a:ext cx="1877591" cy="1877483"/>
          </a:xfrm>
        </p:spPr>
        <p:txBody>
          <a:bodyPr>
            <a:normAutofit/>
          </a:bodyPr>
          <a:lstStyle>
            <a:lvl1pPr marL="0" indent="0">
              <a:buNone/>
              <a:defRPr lang="en-US" sz="2399" b="0" kern="1200" dirty="0" smtClean="0">
                <a:solidFill>
                  <a:srgbClr val="FFFFFF"/>
                </a:solidFill>
                <a:latin typeface="Segoe UI" pitchFamily="34" charset="0"/>
                <a:ea typeface="Segoe UI" pitchFamily="34" charset="0"/>
                <a:cs typeface="Segoe UI" pitchFamily="34" charset="0"/>
              </a:defRPr>
            </a:lvl1pPr>
          </a:lstStyle>
          <a:p>
            <a:pPr marL="0" lvl="0" algn="l" defTabSz="609448" rtl="0" eaLnBrk="1" latinLnBrk="0" hangingPunct="1"/>
            <a:r>
              <a:rPr lang="en-US" dirty="0"/>
              <a:t>Enter Text</a:t>
            </a:r>
          </a:p>
        </p:txBody>
      </p:sp>
    </p:spTree>
    <p:extLst>
      <p:ext uri="{BB962C8B-B14F-4D97-AF65-F5344CB8AC3E}">
        <p14:creationId xmlns:p14="http://schemas.microsoft.com/office/powerpoint/2010/main" val="81322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F7DF1-129A-4CD3-AE9F-9DA02B831F99}" type="datetime1">
              <a:rPr lang="en-US" smtClean="0"/>
              <a:t>8/1/2016</a:t>
            </a:fld>
            <a:endParaRPr lang="en-US" dirty="0"/>
          </a:p>
        </p:txBody>
      </p:sp>
      <p:sp>
        <p:nvSpPr>
          <p:cNvPr id="3" name="Footer Placeholder 2"/>
          <p:cNvSpPr>
            <a:spLocks noGrp="1"/>
          </p:cNvSpPr>
          <p:nvPr>
            <p:ph type="ftr" sz="quarter" idx="11"/>
          </p:nvPr>
        </p:nvSpPr>
        <p:spPr/>
        <p:txBody>
          <a:bodyPr/>
          <a:lstStyle/>
          <a:p>
            <a:r>
              <a:rPr lang="en-US" dirty="0"/>
              <a:t>Tomislav Barisic (tombar@microsoft.com)</a:t>
            </a:r>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5_Title Slide Soli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666552"/>
      </p:ext>
    </p:extLst>
  </p:cSld>
  <p:clrMapOvr>
    <a:masterClrMapping/>
  </p:clrMapOvr>
  <p:transition spd="med" advClick="0" advTm="2000">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9580621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1390876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4415916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3815321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12881635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21602580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958266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13612726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24217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32BAE-B73D-4EFC-8939-C5C1A7AAD084}" type="datetime1">
              <a:rPr lang="en-US" smtClean="0"/>
              <a:t>8/1/2016</a:t>
            </a:fld>
            <a:endParaRPr lang="en-US" dirty="0"/>
          </a:p>
        </p:txBody>
      </p:sp>
      <p:sp>
        <p:nvSpPr>
          <p:cNvPr id="6" name="Footer Placeholder 5"/>
          <p:cNvSpPr>
            <a:spLocks noGrp="1"/>
          </p:cNvSpPr>
          <p:nvPr>
            <p:ph type="ftr" sz="quarter" idx="11"/>
          </p:nvPr>
        </p:nvSpPr>
        <p:spPr/>
        <p:txBody>
          <a:bodyPr/>
          <a:lstStyle/>
          <a:p>
            <a:r>
              <a:rPr lang="en-US" dirty="0"/>
              <a:t>Tomislav Barisic (tombar@microsoft.com)</a:t>
            </a:r>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11185763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9686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9557681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5308230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 Box 3"/>
          <p:cNvSpPr txBox="1">
            <a:spLocks noChangeArrowheads="1"/>
          </p:cNvSpPr>
          <p:nvPr userDrawn="1"/>
        </p:nvSpPr>
        <p:spPr bwMode="blackWhite">
          <a:xfrm>
            <a:off x="450203" y="5503176"/>
            <a:ext cx="863936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marL="0" marR="0" lvl="0" indent="0" algn="l" defTabSz="913650"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650"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7" y="2968092"/>
            <a:ext cx="3223861" cy="690695"/>
          </a:xfrm>
          <a:prstGeom prst="rect">
            <a:avLst/>
          </a:prstGeom>
        </p:spPr>
      </p:pic>
    </p:spTree>
    <p:extLst>
      <p:ext uri="{BB962C8B-B14F-4D97-AF65-F5344CB8AC3E}">
        <p14:creationId xmlns:p14="http://schemas.microsoft.com/office/powerpoint/2010/main" val="39264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Segoe UI"/>
                <a:ea typeface="+mn-ea"/>
                <a:cs typeface="+mn-cs"/>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7763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8442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1033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7372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Tree>
    <p:extLst>
      <p:ext uri="{BB962C8B-B14F-4D97-AF65-F5344CB8AC3E}">
        <p14:creationId xmlns:p14="http://schemas.microsoft.com/office/powerpoint/2010/main" val="397130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Tomislav Barisic (t-tombar@microsoft.com)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E6B18C22-322A-4439-91B1-A2FCA7A92568}" type="datetime1">
              <a:rPr lang="en-US" smtClean="0"/>
              <a:t>8/1/2016</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6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948635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1359557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981630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18899184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26601131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13736977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8910574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213694358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pPr defTabSz="914363"/>
            <a:fld id="{0A164282-434E-41D4-9582-783D542A7B68}" type="slidenum">
              <a:rPr lang="en-US" smtClean="0"/>
              <a:pPr defTabSz="914363"/>
              <a:t>‹Nº›</a:t>
            </a:fld>
            <a:endParaRPr lang="en-US"/>
          </a:p>
        </p:txBody>
      </p:sp>
    </p:spTree>
    <p:extLst>
      <p:ext uri="{BB962C8B-B14F-4D97-AF65-F5344CB8AC3E}">
        <p14:creationId xmlns:p14="http://schemas.microsoft.com/office/powerpoint/2010/main" val="374149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slideLayout" Target="../slideLayouts/slideLayout60.xml"/><Relationship Id="rId47" Type="http://schemas.openxmlformats.org/officeDocument/2006/relationships/slideLayout" Target="../slideLayouts/slideLayout65.xml"/><Relationship Id="rId50" Type="http://schemas.openxmlformats.org/officeDocument/2006/relationships/slideLayout" Target="../slideLayouts/slideLayout68.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46" Type="http://schemas.openxmlformats.org/officeDocument/2006/relationships/slideLayout" Target="../slideLayouts/slideLayout64.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slideLayout" Target="../slideLayouts/slideLayout59.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45" Type="http://schemas.openxmlformats.org/officeDocument/2006/relationships/slideLayout" Target="../slideLayouts/slideLayout63.xml"/><Relationship Id="rId53"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49" Type="http://schemas.openxmlformats.org/officeDocument/2006/relationships/slideLayout" Target="../slideLayouts/slideLayout67.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4" Type="http://schemas.openxmlformats.org/officeDocument/2006/relationships/slideLayout" Target="../slideLayouts/slideLayout62.xml"/><Relationship Id="rId52" Type="http://schemas.openxmlformats.org/officeDocument/2006/relationships/slideLayout" Target="../slideLayouts/slideLayout70.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43" Type="http://schemas.openxmlformats.org/officeDocument/2006/relationships/slideLayout" Target="../slideLayouts/slideLayout61.xml"/><Relationship Id="rId48" Type="http://schemas.openxmlformats.org/officeDocument/2006/relationships/slideLayout" Target="../slideLayouts/slideLayout66.xml"/><Relationship Id="rId8" Type="http://schemas.openxmlformats.org/officeDocument/2006/relationships/slideLayout" Target="../slideLayouts/slideLayout26.xml"/><Relationship Id="rId51"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theme" Target="../theme/theme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image" Target="../media/image2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3" Type="http://schemas.openxmlformats.org/officeDocument/2006/relationships/slideLayout" Target="../slideLayouts/slideLayout93.xml"/><Relationship Id="rId21" Type="http://schemas.openxmlformats.org/officeDocument/2006/relationships/theme" Target="../theme/theme4.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image" Target="../media/image20.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3.xml"/><Relationship Id="rId7" Type="http://schemas.openxmlformats.org/officeDocument/2006/relationships/theme" Target="../theme/theme5.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B5CF7-3BA6-404F-8B31-C980D57FED96}" type="datetime1">
              <a:rPr lang="en-US" smtClean="0"/>
              <a:t>8/1/2016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Tomislav Barisic (tombar@microsoft.com)</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 id="2147483766"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1" cy="11430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defTabSz="609448"/>
            <a:fld id="{B9E0730F-B7E3-6A47-BE8A-187D77555B7C}" type="datetimeFigureOut">
              <a:rPr lang="en-US" smtClean="0">
                <a:solidFill>
                  <a:prstClr val="black">
                    <a:tint val="75000"/>
                  </a:prstClr>
                </a:solidFill>
              </a:rPr>
              <a:pPr defTabSz="609448"/>
              <a:t>8/1/2016</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defTabSz="609448"/>
            <a:endParaRPr lang="en-US">
              <a:solidFill>
                <a:prstClr val="black">
                  <a:tint val="75000"/>
                </a:prstClr>
              </a:solidFill>
            </a:endParaRPr>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defTabSz="609448"/>
            <a:fld id="{B9A3E85D-0FC7-164D-9B9E-D8CDD8FC5B09}" type="slidenum">
              <a:rPr lang="en-US" smtClean="0">
                <a:solidFill>
                  <a:prstClr val="black">
                    <a:tint val="75000"/>
                  </a:prstClr>
                </a:solidFill>
              </a:rPr>
              <a:pPr defTabSz="609448"/>
              <a:t>‹Nº›</a:t>
            </a:fld>
            <a:endParaRPr lang="en-US">
              <a:solidFill>
                <a:prstClr val="black">
                  <a:tint val="75000"/>
                </a:prstClr>
              </a:solidFill>
            </a:endParaRPr>
          </a:p>
        </p:txBody>
      </p:sp>
    </p:spTree>
    <p:extLst>
      <p:ext uri="{BB962C8B-B14F-4D97-AF65-F5344CB8AC3E}">
        <p14:creationId xmlns:p14="http://schemas.microsoft.com/office/powerpoint/2010/main" val="88998367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 id="2147483710" r:id="rId40"/>
    <p:sldLayoutId id="2147483711" r:id="rId41"/>
    <p:sldLayoutId id="2147483712" r:id="rId42"/>
    <p:sldLayoutId id="2147483713" r:id="rId43"/>
    <p:sldLayoutId id="2147483714" r:id="rId44"/>
    <p:sldLayoutId id="2147483715" r:id="rId45"/>
    <p:sldLayoutId id="2147483716" r:id="rId46"/>
    <p:sldLayoutId id="2147483717" r:id="rId47"/>
    <p:sldLayoutId id="2147483718" r:id="rId48"/>
    <p:sldLayoutId id="2147483719" r:id="rId49"/>
    <p:sldLayoutId id="2147483720" r:id="rId50"/>
    <p:sldLayoutId id="2147483721" r:id="rId51"/>
    <p:sldLayoutId id="2147483722" r:id="rId52"/>
  </p:sldLayoutIdLst>
  <p:txStyles>
    <p:titleStyle>
      <a:lvl1pPr algn="l" defTabSz="609448" rtl="0" eaLnBrk="1" latinLnBrk="0" hangingPunct="1">
        <a:spcBef>
          <a:spcPct val="0"/>
        </a:spcBef>
        <a:buNone/>
        <a:defRPr sz="3732" kern="1200" cap="none" baseline="0">
          <a:solidFill>
            <a:schemeClr val="tx1"/>
          </a:solidFill>
          <a:latin typeface="Segoe Light"/>
          <a:ea typeface="Segoe UI" pitchFamily="34" charset="0"/>
          <a:cs typeface="Segoe Light"/>
        </a:defRPr>
      </a:lvl1pPr>
    </p:titleStyle>
    <p:bodyStyle>
      <a:lvl1pPr marL="457086" indent="-457086" algn="l" defTabSz="609448" rtl="0" eaLnBrk="1" latinLnBrk="0" hangingPunct="1">
        <a:spcBef>
          <a:spcPct val="20000"/>
        </a:spcBef>
        <a:buClr>
          <a:srgbClr val="0072C6"/>
        </a:buClr>
        <a:buFont typeface="Arial"/>
        <a:buChar char="•"/>
        <a:defRPr lang="en-US" sz="3732" b="0" i="0" kern="1200" dirty="0" smtClean="0">
          <a:solidFill>
            <a:schemeClr val="tx1"/>
          </a:solidFill>
          <a:latin typeface="Segoe UI" pitchFamily="34" charset="0"/>
          <a:ea typeface="Segoe UI" pitchFamily="34" charset="0"/>
          <a:cs typeface="Segoe UI" pitchFamily="34" charset="0"/>
        </a:defRPr>
      </a:lvl1pPr>
      <a:lvl2pPr marL="990352" indent="-380905" algn="l" defTabSz="609448" rtl="0" eaLnBrk="1" latinLnBrk="0" hangingPunct="1">
        <a:spcBef>
          <a:spcPts val="533"/>
        </a:spcBef>
        <a:buClr>
          <a:srgbClr val="0072C6"/>
        </a:buClr>
        <a:buSzPct val="70000"/>
        <a:buFont typeface="Courier New" pitchFamily="49" charset="0"/>
        <a:buChar char="o"/>
        <a:defRPr lang="en-US" sz="3199" b="0" i="0" kern="1200" dirty="0" smtClean="0">
          <a:solidFill>
            <a:schemeClr val="tx1"/>
          </a:solidFill>
          <a:latin typeface="Segoe UI" pitchFamily="34" charset="0"/>
          <a:ea typeface="Segoe UI" pitchFamily="34" charset="0"/>
          <a:cs typeface="Segoe UI" pitchFamily="34" charset="0"/>
        </a:defRPr>
      </a:lvl2pPr>
      <a:lvl3pPr marL="1523619" indent="-304724" algn="l" defTabSz="609448" rtl="0" eaLnBrk="1" latinLnBrk="0" hangingPunct="1">
        <a:spcBef>
          <a:spcPct val="20000"/>
        </a:spcBef>
        <a:buClr>
          <a:srgbClr val="0072C6"/>
        </a:buClr>
        <a:buFont typeface="Wingdings" pitchFamily="2" charset="2"/>
        <a:buChar char="§"/>
        <a:defRPr lang="en-US" sz="2666" b="0" i="0" kern="1200" dirty="0" smtClean="0">
          <a:solidFill>
            <a:schemeClr val="tx1"/>
          </a:solidFill>
          <a:latin typeface="Segoe UI" pitchFamily="34" charset="0"/>
          <a:ea typeface="Segoe UI" pitchFamily="34" charset="0"/>
          <a:cs typeface="Segoe UI" pitchFamily="34" charset="0"/>
        </a:defRPr>
      </a:lvl3pPr>
      <a:lvl4pPr marL="2133067" indent="-304724" algn="l" defTabSz="609448" rtl="0" eaLnBrk="1" latinLnBrk="0" hangingPunct="1">
        <a:spcBef>
          <a:spcPct val="20000"/>
        </a:spcBef>
        <a:buClr>
          <a:srgbClr val="0072C6"/>
        </a:buClr>
        <a:buFont typeface="Arial"/>
        <a:buChar char="–"/>
        <a:defRPr lang="en-US" sz="2133" b="0" i="0" kern="1200" dirty="0" smtClean="0">
          <a:solidFill>
            <a:schemeClr val="tx1"/>
          </a:solidFill>
          <a:latin typeface="Segoe UI" pitchFamily="34" charset="0"/>
          <a:ea typeface="Segoe UI" pitchFamily="34" charset="0"/>
          <a:cs typeface="Segoe UI" pitchFamily="34" charset="0"/>
        </a:defRPr>
      </a:lvl4pPr>
      <a:lvl5pPr marL="2742514" indent="-304724" algn="l" defTabSz="609448" rtl="0" eaLnBrk="1" latinLnBrk="0" hangingPunct="1">
        <a:spcBef>
          <a:spcPct val="20000"/>
        </a:spcBef>
        <a:buClr>
          <a:srgbClr val="0072C6"/>
        </a:buClr>
        <a:buFont typeface="Arial"/>
        <a:buChar char="»"/>
        <a:defRPr lang="en-US" sz="2133" b="0" i="0" kern="1200" dirty="0">
          <a:solidFill>
            <a:schemeClr val="tx1"/>
          </a:solidFill>
          <a:latin typeface="Segoe UI" pitchFamily="34" charset="0"/>
          <a:ea typeface="Segoe UI" pitchFamily="34" charset="0"/>
          <a:cs typeface="Segoe UI" pitchFamily="34" charset="0"/>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2"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‹Nº›</a:t>
            </a:fld>
            <a:endParaRPr lang="en-US"/>
          </a:p>
        </p:txBody>
      </p:sp>
    </p:spTree>
    <p:extLst>
      <p:ext uri="{BB962C8B-B14F-4D97-AF65-F5344CB8AC3E}">
        <p14:creationId xmlns:p14="http://schemas.microsoft.com/office/powerpoint/2010/main" val="197056770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Lst>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2"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‹Nº›</a:t>
            </a:fld>
            <a:endParaRPr lang="en-US"/>
          </a:p>
        </p:txBody>
      </p:sp>
    </p:spTree>
    <p:extLst>
      <p:ext uri="{BB962C8B-B14F-4D97-AF65-F5344CB8AC3E}">
        <p14:creationId xmlns:p14="http://schemas.microsoft.com/office/powerpoint/2010/main" val="169398645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5" r:id="rId20"/>
  </p:sldLayoutIdLst>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8" y="1447802"/>
            <a:ext cx="11151916" cy="17758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602890"/>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Lst>
  <p:transition>
    <p:fade/>
  </p:transition>
  <p:hf hdr="0" dt="0"/>
  <p:txStyles>
    <p:titleStyle>
      <a:lvl1pPr algn="l" defTabSz="914325" rtl="0" eaLnBrk="1" latinLnBrk="0" hangingPunct="1">
        <a:lnSpc>
          <a:spcPct val="90000"/>
        </a:lnSpc>
        <a:spcBef>
          <a:spcPct val="0"/>
        </a:spcBef>
        <a:buNone/>
        <a:defRPr lang="en-US" sz="4400" b="0" kern="1200" cap="none" spc="-100" baseline="0" dirty="0" smtClean="0">
          <a:ln w="3175">
            <a:noFill/>
          </a:ln>
          <a:solidFill>
            <a:schemeClr val="bg1">
              <a:lumMod val="65000"/>
              <a:lumOff val="35000"/>
            </a:schemeClr>
          </a:solidFill>
          <a:effectLst/>
          <a:latin typeface="+mj-lt"/>
          <a:ea typeface="+mn-ea"/>
          <a:cs typeface="Arial" charset="0"/>
        </a:defRPr>
      </a:lvl1pPr>
    </p:titleStyle>
    <p:bodyStyle>
      <a:lvl1pPr marL="346061" indent="-346061" algn="l" defTabSz="914325" rtl="0" eaLnBrk="1" latinLnBrk="0" hangingPunct="1">
        <a:lnSpc>
          <a:spcPct val="90000"/>
        </a:lnSpc>
        <a:spcBef>
          <a:spcPct val="20000"/>
        </a:spcBef>
        <a:buSzPct val="90000"/>
        <a:buFont typeface="Arial" pitchFamily="34" charset="0"/>
        <a:buChar char="•"/>
        <a:defRPr sz="2800" kern="1200">
          <a:solidFill>
            <a:schemeClr val="bg1">
              <a:lumMod val="65000"/>
              <a:lumOff val="35000"/>
            </a:schemeClr>
          </a:solidFill>
          <a:latin typeface="+mn-lt"/>
          <a:ea typeface="+mn-ea"/>
          <a:cs typeface="+mn-cs"/>
        </a:defRPr>
      </a:lvl1pPr>
      <a:lvl2pPr marL="630212" indent="-284152" algn="l" defTabSz="914325" rtl="0" eaLnBrk="1" latinLnBrk="0" hangingPunct="1">
        <a:lnSpc>
          <a:spcPct val="90000"/>
        </a:lnSpc>
        <a:spcBef>
          <a:spcPct val="20000"/>
        </a:spcBef>
        <a:buSzPct val="90000"/>
        <a:buFont typeface="Arial" pitchFamily="34" charset="0"/>
        <a:buChar char="•"/>
        <a:tabLst>
          <a:tab pos="630212" algn="l"/>
        </a:tabLst>
        <a:defRPr sz="2400" kern="1200">
          <a:solidFill>
            <a:schemeClr val="bg1">
              <a:lumMod val="65000"/>
              <a:lumOff val="35000"/>
            </a:schemeClr>
          </a:solidFill>
          <a:latin typeface="+mn-lt"/>
          <a:ea typeface="+mn-ea"/>
          <a:cs typeface="+mn-cs"/>
        </a:defRPr>
      </a:lvl2pPr>
      <a:lvl3pPr marL="914361" indent="-284152" algn="l" defTabSz="914325" rtl="0" eaLnBrk="1" latinLnBrk="0" hangingPunct="1">
        <a:lnSpc>
          <a:spcPct val="90000"/>
        </a:lnSpc>
        <a:spcBef>
          <a:spcPct val="20000"/>
        </a:spcBef>
        <a:buSzPct val="90000"/>
        <a:buFont typeface="Arial" pitchFamily="34" charset="0"/>
        <a:buChar char="•"/>
        <a:defRPr sz="2000" kern="1200">
          <a:solidFill>
            <a:schemeClr val="bg1">
              <a:lumMod val="65000"/>
              <a:lumOff val="35000"/>
            </a:schemeClr>
          </a:solidFill>
          <a:latin typeface="+mn-lt"/>
          <a:ea typeface="+mn-ea"/>
          <a:cs typeface="+mn-cs"/>
        </a:defRPr>
      </a:lvl3pPr>
      <a:lvl4pPr marL="1482663" indent="-223829" algn="l" defTabSz="914325" rtl="0" eaLnBrk="1" latinLnBrk="0" hangingPunct="1">
        <a:lnSpc>
          <a:spcPct val="90000"/>
        </a:lnSpc>
        <a:spcBef>
          <a:spcPct val="20000"/>
        </a:spcBef>
        <a:buSzPct val="90000"/>
        <a:buFont typeface="Arial" pitchFamily="34" charset="0"/>
        <a:buChar char="•"/>
        <a:tabLst>
          <a:tab pos="914361" algn="l"/>
        </a:tabLst>
        <a:defRPr sz="1800" kern="1200">
          <a:solidFill>
            <a:schemeClr val="bg1">
              <a:lumMod val="65000"/>
              <a:lumOff val="35000"/>
            </a:schemeClr>
          </a:solidFill>
          <a:latin typeface="+mn-lt"/>
          <a:ea typeface="+mn-ea"/>
          <a:cs typeface="+mn-cs"/>
        </a:defRPr>
      </a:lvl4pPr>
      <a:lvl5pPr marL="1712842" indent="-230178" algn="l" defTabSz="914325" rtl="0" eaLnBrk="1" latinLnBrk="0" hangingPunct="1">
        <a:lnSpc>
          <a:spcPct val="90000"/>
        </a:lnSpc>
        <a:spcBef>
          <a:spcPct val="20000"/>
        </a:spcBef>
        <a:buSzPct val="90000"/>
        <a:buFont typeface="Arial" pitchFamily="34" charset="0"/>
        <a:buChar char="•"/>
        <a:defRPr sz="1800" kern="1200">
          <a:solidFill>
            <a:schemeClr val="bg1">
              <a:lumMod val="65000"/>
              <a:lumOff val="35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78.emf"/><Relationship Id="rId3" Type="http://schemas.openxmlformats.org/officeDocument/2006/relationships/image" Target="../media/image68.emf"/><Relationship Id="rId7" Type="http://schemas.openxmlformats.org/officeDocument/2006/relationships/image" Target="../media/image72.emf"/><Relationship Id="rId12" Type="http://schemas.openxmlformats.org/officeDocument/2006/relationships/image" Target="../media/image77.emf"/><Relationship Id="rId2" Type="http://schemas.openxmlformats.org/officeDocument/2006/relationships/image" Target="../media/image67.emf"/><Relationship Id="rId16" Type="http://schemas.openxmlformats.org/officeDocument/2006/relationships/image" Target="../media/image81.emf"/><Relationship Id="rId1" Type="http://schemas.openxmlformats.org/officeDocument/2006/relationships/slideLayout" Target="../slideLayouts/slideLayout102.xml"/><Relationship Id="rId6" Type="http://schemas.openxmlformats.org/officeDocument/2006/relationships/image" Target="../media/image71.emf"/><Relationship Id="rId11" Type="http://schemas.openxmlformats.org/officeDocument/2006/relationships/image" Target="../media/image76.png"/><Relationship Id="rId5" Type="http://schemas.openxmlformats.org/officeDocument/2006/relationships/image" Target="../media/image70.emf"/><Relationship Id="rId15" Type="http://schemas.openxmlformats.org/officeDocument/2006/relationships/image" Target="../media/image80.emf"/><Relationship Id="rId10" Type="http://schemas.openxmlformats.org/officeDocument/2006/relationships/image" Target="../media/image75.emf"/><Relationship Id="rId4" Type="http://schemas.openxmlformats.org/officeDocument/2006/relationships/image" Target="../media/image69.emf"/><Relationship Id="rId9" Type="http://schemas.openxmlformats.org/officeDocument/2006/relationships/image" Target="../media/image74.emf"/><Relationship Id="rId14" Type="http://schemas.openxmlformats.org/officeDocument/2006/relationships/image" Target="../media/image79.emf"/></Relationships>
</file>

<file path=ppt/slides/_rels/slide1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notesSlide" Target="../notesSlides/notesSlide7.xml"/><Relationship Id="rId16" Type="http://schemas.openxmlformats.org/officeDocument/2006/relationships/image" Target="../media/image95.png"/><Relationship Id="rId1" Type="http://schemas.openxmlformats.org/officeDocument/2006/relationships/slideLayout" Target="../slideLayouts/slideLayout96.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image" Target="../media/image76.png"/><Relationship Id="rId3" Type="http://schemas.openxmlformats.org/officeDocument/2006/relationships/image" Target="../media/image67.emf"/><Relationship Id="rId7" Type="http://schemas.openxmlformats.org/officeDocument/2006/relationships/image" Target="../media/image71.emf"/><Relationship Id="rId12" Type="http://schemas.openxmlformats.org/officeDocument/2006/relationships/image" Target="../media/image75.emf"/><Relationship Id="rId17" Type="http://schemas.openxmlformats.org/officeDocument/2006/relationships/image" Target="../media/image81.emf"/><Relationship Id="rId2" Type="http://schemas.openxmlformats.org/officeDocument/2006/relationships/image" Target="../media/image98.emf"/><Relationship Id="rId16" Type="http://schemas.openxmlformats.org/officeDocument/2006/relationships/image" Target="../media/image74.emf"/><Relationship Id="rId1" Type="http://schemas.openxmlformats.org/officeDocument/2006/relationships/slideLayout" Target="../slideLayouts/slideLayout102.xml"/><Relationship Id="rId6" Type="http://schemas.openxmlformats.org/officeDocument/2006/relationships/image" Target="../media/image68.emf"/><Relationship Id="rId11" Type="http://schemas.openxmlformats.org/officeDocument/2006/relationships/image" Target="../media/image80.emf"/><Relationship Id="rId5" Type="http://schemas.openxmlformats.org/officeDocument/2006/relationships/image" Target="../media/image70.emf"/><Relationship Id="rId15" Type="http://schemas.openxmlformats.org/officeDocument/2006/relationships/image" Target="../media/image79.emf"/><Relationship Id="rId10" Type="http://schemas.openxmlformats.org/officeDocument/2006/relationships/image" Target="../media/image77.emf"/><Relationship Id="rId4" Type="http://schemas.openxmlformats.org/officeDocument/2006/relationships/image" Target="../media/image69.emf"/><Relationship Id="rId9" Type="http://schemas.openxmlformats.org/officeDocument/2006/relationships/image" Target="../media/image73.emf"/><Relationship Id="rId14" Type="http://schemas.openxmlformats.org/officeDocument/2006/relationships/image" Target="../media/image78.emf"/></Relationships>
</file>

<file path=ppt/slides/_rels/slide15.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79.emf"/><Relationship Id="rId3" Type="http://schemas.openxmlformats.org/officeDocument/2006/relationships/image" Target="../media/image67.emf"/><Relationship Id="rId7" Type="http://schemas.openxmlformats.org/officeDocument/2006/relationships/image" Target="../media/image73.emf"/><Relationship Id="rId12" Type="http://schemas.openxmlformats.org/officeDocument/2006/relationships/image" Target="../media/image78.emf"/><Relationship Id="rId17" Type="http://schemas.openxmlformats.org/officeDocument/2006/relationships/image" Target="../media/image81.emf"/><Relationship Id="rId2" Type="http://schemas.openxmlformats.org/officeDocument/2006/relationships/image" Target="../media/image98.emf"/><Relationship Id="rId16" Type="http://schemas.openxmlformats.org/officeDocument/2006/relationships/image" Target="../media/image74.emf"/><Relationship Id="rId1" Type="http://schemas.openxmlformats.org/officeDocument/2006/relationships/slideLayout" Target="../slideLayouts/slideLayout102.xml"/><Relationship Id="rId6" Type="http://schemas.openxmlformats.org/officeDocument/2006/relationships/image" Target="../media/image68.emf"/><Relationship Id="rId11" Type="http://schemas.openxmlformats.org/officeDocument/2006/relationships/image" Target="../media/image76.png"/><Relationship Id="rId5" Type="http://schemas.openxmlformats.org/officeDocument/2006/relationships/image" Target="../media/image70.emf"/><Relationship Id="rId15" Type="http://schemas.openxmlformats.org/officeDocument/2006/relationships/image" Target="../media/image72.emf"/><Relationship Id="rId10" Type="http://schemas.openxmlformats.org/officeDocument/2006/relationships/image" Target="../media/image75.emf"/><Relationship Id="rId4" Type="http://schemas.openxmlformats.org/officeDocument/2006/relationships/image" Target="../media/image69.emf"/><Relationship Id="rId9" Type="http://schemas.openxmlformats.org/officeDocument/2006/relationships/image" Target="../media/image80.emf"/><Relationship Id="rId14" Type="http://schemas.openxmlformats.org/officeDocument/2006/relationships/image" Target="../media/image71.emf"/></Relationships>
</file>

<file path=ppt/slides/_rels/slide16.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image" Target="../media/image80.emf"/><Relationship Id="rId3" Type="http://schemas.openxmlformats.org/officeDocument/2006/relationships/image" Target="../media/image71.emf"/><Relationship Id="rId7" Type="http://schemas.openxmlformats.org/officeDocument/2006/relationships/image" Target="../media/image69.emf"/><Relationship Id="rId12" Type="http://schemas.openxmlformats.org/officeDocument/2006/relationships/image" Target="../media/image77.emf"/><Relationship Id="rId17" Type="http://schemas.openxmlformats.org/officeDocument/2006/relationships/image" Target="../media/image81.emf"/><Relationship Id="rId2" Type="http://schemas.openxmlformats.org/officeDocument/2006/relationships/image" Target="../media/image68.emf"/><Relationship Id="rId16" Type="http://schemas.openxmlformats.org/officeDocument/2006/relationships/image" Target="../media/image74.emf"/><Relationship Id="rId1" Type="http://schemas.openxmlformats.org/officeDocument/2006/relationships/slideLayout" Target="../slideLayouts/slideLayout102.xml"/><Relationship Id="rId6" Type="http://schemas.openxmlformats.org/officeDocument/2006/relationships/image" Target="../media/image67.emf"/><Relationship Id="rId11" Type="http://schemas.openxmlformats.org/officeDocument/2006/relationships/image" Target="../media/image76.png"/><Relationship Id="rId5" Type="http://schemas.openxmlformats.org/officeDocument/2006/relationships/image" Target="../media/image98.emf"/><Relationship Id="rId15" Type="http://schemas.openxmlformats.org/officeDocument/2006/relationships/image" Target="../media/image79.emf"/><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image" Target="../media/image73.emf"/><Relationship Id="rId14" Type="http://schemas.openxmlformats.org/officeDocument/2006/relationships/image" Target="../media/image7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5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31.png"/><Relationship Id="rId21" Type="http://schemas.openxmlformats.org/officeDocument/2006/relationships/image" Target="../media/image46.emf"/><Relationship Id="rId34" Type="http://schemas.openxmlformats.org/officeDocument/2006/relationships/image" Target="../media/image59.emf"/><Relationship Id="rId7" Type="http://schemas.openxmlformats.org/officeDocument/2006/relationships/image" Target="../media/image33.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33" Type="http://schemas.openxmlformats.org/officeDocument/2006/relationships/image" Target="../media/image58.emf"/><Relationship Id="rId2" Type="http://schemas.openxmlformats.org/officeDocument/2006/relationships/notesSlide" Target="../notesSlides/notesSlide4.xml"/><Relationship Id="rId16" Type="http://schemas.openxmlformats.org/officeDocument/2006/relationships/image" Target="../media/image41.emf"/><Relationship Id="rId20" Type="http://schemas.openxmlformats.org/officeDocument/2006/relationships/image" Target="../media/image45.png"/><Relationship Id="rId29" Type="http://schemas.openxmlformats.org/officeDocument/2006/relationships/image" Target="../media/image54.emf"/><Relationship Id="rId1" Type="http://schemas.openxmlformats.org/officeDocument/2006/relationships/slideLayout" Target="../slideLayouts/slideLayout109.xml"/><Relationship Id="rId6" Type="http://schemas.microsoft.com/office/2007/relationships/hdphoto" Target="../media/hdphoto2.wdp"/><Relationship Id="rId11" Type="http://schemas.microsoft.com/office/2007/relationships/hdphoto" Target="../media/hdphoto3.wdp"/><Relationship Id="rId24" Type="http://schemas.openxmlformats.org/officeDocument/2006/relationships/image" Target="../media/image49.emf"/><Relationship Id="rId32" Type="http://schemas.openxmlformats.org/officeDocument/2006/relationships/image" Target="../media/image57.emf"/><Relationship Id="rId5" Type="http://schemas.openxmlformats.org/officeDocument/2006/relationships/image" Target="../media/image32.png"/><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36" Type="http://schemas.openxmlformats.org/officeDocument/2006/relationships/image" Target="../media/image61.emf"/><Relationship Id="rId10" Type="http://schemas.openxmlformats.org/officeDocument/2006/relationships/image" Target="../media/image36.png"/><Relationship Id="rId19" Type="http://schemas.openxmlformats.org/officeDocument/2006/relationships/image" Target="../media/image44.png"/><Relationship Id="rId31" Type="http://schemas.openxmlformats.org/officeDocument/2006/relationships/image" Target="../media/image56.emf"/><Relationship Id="rId4" Type="http://schemas.microsoft.com/office/2007/relationships/hdphoto" Target="../media/hdphoto1.wdp"/><Relationship Id="rId9" Type="http://schemas.openxmlformats.org/officeDocument/2006/relationships/image" Target="../media/image35.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 Id="rId30" Type="http://schemas.openxmlformats.org/officeDocument/2006/relationships/image" Target="../media/image55.emf"/><Relationship Id="rId35" Type="http://schemas.openxmlformats.org/officeDocument/2006/relationships/image" Target="../media/image6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98.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8.xml"/><Relationship Id="rId6" Type="http://schemas.openxmlformats.org/officeDocument/2006/relationships/image" Target="../media/image66.gif"/><Relationship Id="rId5" Type="http://schemas.openxmlformats.org/officeDocument/2006/relationships/image" Target="../media/image65.png"/><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38735" y="2194763"/>
            <a:ext cx="7607442" cy="2152648"/>
          </a:xfrm>
        </p:spPr>
        <p:txBody>
          <a:bodyPr/>
          <a:lstStyle/>
          <a:p>
            <a:r>
              <a:rPr lang="en-US" sz="5400" dirty="0" err="1"/>
              <a:t>Introducción</a:t>
            </a:r>
            <a:r>
              <a:rPr lang="en-US" sz="5400" dirty="0"/>
              <a:t> a Azure</a:t>
            </a:r>
            <a:br>
              <a:rPr lang="en-US" sz="5400" dirty="0"/>
            </a:br>
            <a:r>
              <a:rPr lang="hr-HR" sz="5400" dirty="0"/>
              <a:t>ASP.NET MVC</a:t>
            </a:r>
            <a:endParaRPr lang="en-US" sz="5400" dirty="0"/>
          </a:p>
        </p:txBody>
      </p:sp>
      <p:sp>
        <p:nvSpPr>
          <p:cNvPr id="2" name="Text Placeholder 1"/>
          <p:cNvSpPr>
            <a:spLocks noGrp="1"/>
          </p:cNvSpPr>
          <p:nvPr>
            <p:ph type="body" sz="quarter" idx="14"/>
          </p:nvPr>
        </p:nvSpPr>
        <p:spPr>
          <a:xfrm>
            <a:off x="238736" y="4008728"/>
            <a:ext cx="7171087" cy="1789991"/>
          </a:xfrm>
        </p:spPr>
        <p:txBody>
          <a:bodyPr/>
          <a:lstStyle/>
          <a:p>
            <a:r>
              <a:rPr lang="es-AR" sz="2800" dirty="0"/>
              <a:t>Germán Küber</a:t>
            </a:r>
          </a:p>
          <a:p>
            <a:r>
              <a:rPr lang="es-AR" sz="2800" dirty="0" err="1"/>
              <a:t>Student</a:t>
            </a:r>
            <a:r>
              <a:rPr lang="es-AR" sz="2800" dirty="0"/>
              <a:t> </a:t>
            </a:r>
            <a:r>
              <a:rPr lang="es-AR" sz="2800" dirty="0" err="1"/>
              <a:t>Partner</a:t>
            </a:r>
            <a:endParaRPr lang="es-AR" sz="2800" dirty="0"/>
          </a:p>
          <a:p>
            <a:r>
              <a:rPr lang="es-AR" sz="2800" dirty="0"/>
              <a:t>Microsoft Argentina &amp; Uruguay</a:t>
            </a:r>
          </a:p>
        </p:txBody>
      </p:sp>
    </p:spTree>
    <p:extLst>
      <p:ext uri="{BB962C8B-B14F-4D97-AF65-F5344CB8AC3E}">
        <p14:creationId xmlns:p14="http://schemas.microsoft.com/office/powerpoint/2010/main" val="25832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369" y="893"/>
            <a:ext cx="5581044" cy="3613116"/>
          </a:xfrm>
          <a:prstGeom prst="rect">
            <a:avLst/>
          </a:prstGeom>
        </p:spPr>
      </p:pic>
      <p:pic>
        <p:nvPicPr>
          <p:cNvPr id="37" name="Picture 36"/>
          <p:cNvPicPr>
            <a:picLocks noChangeAspect="1"/>
          </p:cNvPicPr>
          <p:nvPr/>
        </p:nvPicPr>
        <p:blipFill>
          <a:blip r:embed="rId3"/>
          <a:stretch>
            <a:fillRect/>
          </a:stretch>
        </p:blipFill>
        <p:spPr>
          <a:xfrm>
            <a:off x="5276926" y="-372544"/>
            <a:ext cx="7262178" cy="4705073"/>
          </a:xfrm>
          <a:prstGeom prst="rect">
            <a:avLst/>
          </a:prstGeom>
        </p:spPr>
      </p:pic>
      <p:pic>
        <p:nvPicPr>
          <p:cNvPr id="38" name="Picture 37"/>
          <p:cNvPicPr>
            <a:picLocks noChangeAspect="1"/>
          </p:cNvPicPr>
          <p:nvPr/>
        </p:nvPicPr>
        <p:blipFill>
          <a:blip r:embed="rId4"/>
          <a:stretch>
            <a:fillRect/>
          </a:stretch>
        </p:blipFill>
        <p:spPr>
          <a:xfrm>
            <a:off x="8306219" y="299362"/>
            <a:ext cx="3326683" cy="2147421"/>
          </a:xfrm>
          <a:prstGeom prst="rect">
            <a:avLst/>
          </a:prstGeom>
        </p:spPr>
      </p:pic>
      <p:pic>
        <p:nvPicPr>
          <p:cNvPr id="18" name="Picture 17"/>
          <p:cNvPicPr>
            <a:picLocks noChangeAspect="1"/>
          </p:cNvPicPr>
          <p:nvPr/>
        </p:nvPicPr>
        <p:blipFill>
          <a:blip r:embed="rId5"/>
          <a:stretch>
            <a:fillRect/>
          </a:stretch>
        </p:blipFill>
        <p:spPr>
          <a:xfrm>
            <a:off x="3412701" y="1563222"/>
            <a:ext cx="6669350" cy="4309426"/>
          </a:xfrm>
          <a:prstGeom prst="rect">
            <a:avLst/>
          </a:prstGeom>
        </p:spPr>
      </p:pic>
      <p:grpSp>
        <p:nvGrpSpPr>
          <p:cNvPr id="41" name="Group 40"/>
          <p:cNvGrpSpPr/>
          <p:nvPr/>
        </p:nvGrpSpPr>
        <p:grpSpPr>
          <a:xfrm>
            <a:off x="441312" y="494547"/>
            <a:ext cx="4663383" cy="2177764"/>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pPr defTabSz="914126"/>
              <a:r>
                <a:rPr lang="en-US" sz="2799" dirty="0">
                  <a:solidFill>
                    <a:srgbClr val="FFFFFF"/>
                  </a:solidFill>
                  <a:cs typeface="Segoe UI" panose="020B0502040204020203" pitchFamily="34" charset="0"/>
                </a:rPr>
                <a:t>.NET</a:t>
              </a:r>
            </a:p>
            <a:p>
              <a:pPr defTabSz="914126"/>
              <a:r>
                <a:rPr lang="en-US" sz="2799" dirty="0">
                  <a:solidFill>
                    <a:srgbClr val="FFFFFF"/>
                  </a:solidFill>
                  <a:cs typeface="Segoe UI" panose="020B0502040204020203" pitchFamily="34" charset="0"/>
                </a:rPr>
                <a:t>Python</a:t>
              </a:r>
            </a:p>
            <a:p>
              <a:pPr defTabSz="914126"/>
              <a:endParaRPr lang="en-US" sz="2799" dirty="0">
                <a:solidFill>
                  <a:srgbClr val="FFFFFF"/>
                </a:solidFill>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pPr defTabSz="914126"/>
              <a:r>
                <a:rPr lang="en-US" sz="3999" dirty="0">
                  <a:solidFill>
                    <a:srgbClr val="92D050"/>
                  </a:solidFill>
                  <a:latin typeface="Segoe UI Light" panose="020B0502040204020203" pitchFamily="34" charset="0"/>
                  <a:cs typeface="Segoe UI Light" panose="020B0502040204020203" pitchFamily="34" charset="0"/>
                </a:rPr>
                <a:t>Develop apps with…</a:t>
              </a:r>
            </a:p>
          </p:txBody>
        </p:sp>
        <p:sp>
          <p:nvSpPr>
            <p:cNvPr id="12" name="TextBox 11"/>
            <p:cNvSpPr txBox="1"/>
            <p:nvPr/>
          </p:nvSpPr>
          <p:spPr>
            <a:xfrm>
              <a:off x="1791664" y="1287118"/>
              <a:ext cx="1389756" cy="1384995"/>
            </a:xfrm>
            <a:prstGeom prst="rect">
              <a:avLst/>
            </a:prstGeom>
            <a:noFill/>
          </p:spPr>
          <p:txBody>
            <a:bodyPr wrap="square" rtlCol="0">
              <a:spAutoFit/>
            </a:bodyPr>
            <a:lstStyle/>
            <a:p>
              <a:pPr defTabSz="914126"/>
              <a:r>
                <a:rPr lang="en-US" sz="2799" dirty="0">
                  <a:solidFill>
                    <a:srgbClr val="FFFFFF"/>
                  </a:solidFill>
                  <a:cs typeface="Segoe UI" panose="020B0502040204020203" pitchFamily="34" charset="0"/>
                </a:rPr>
                <a:t>Node.js</a:t>
              </a:r>
            </a:p>
            <a:p>
              <a:pPr defTabSz="914126"/>
              <a:r>
                <a:rPr lang="en-US" sz="2799" dirty="0">
                  <a:solidFill>
                    <a:srgbClr val="FFFFFF"/>
                  </a:solidFill>
                  <a:cs typeface="Segoe UI" panose="020B0502040204020203" pitchFamily="34" charset="0"/>
                </a:rPr>
                <a:t>Java</a:t>
              </a:r>
            </a:p>
            <a:p>
              <a:pPr defTabSz="914126"/>
              <a:endParaRPr lang="en-US" sz="2799" dirty="0">
                <a:solidFill>
                  <a:srgbClr val="FFFFFF"/>
                </a:solidFill>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pPr defTabSz="914126"/>
              <a:r>
                <a:rPr lang="en-US" sz="2799" dirty="0">
                  <a:solidFill>
                    <a:srgbClr val="FFFFFF"/>
                  </a:solidFill>
                  <a:cs typeface="Segoe UI" panose="020B0502040204020203" pitchFamily="34" charset="0"/>
                </a:rPr>
                <a:t>PHP</a:t>
              </a:r>
            </a:p>
            <a:p>
              <a:pPr defTabSz="914126"/>
              <a:endParaRPr lang="en-US" sz="2799" dirty="0">
                <a:solidFill>
                  <a:srgbClr val="FFFFFF"/>
                </a:solidFill>
                <a:cs typeface="Segoe UI" panose="020B0502040204020203" pitchFamily="34" charset="0"/>
              </a:endParaRPr>
            </a:p>
          </p:txBody>
        </p:sp>
      </p:grpSp>
      <p:grpSp>
        <p:nvGrpSpPr>
          <p:cNvPr id="39" name="Group 38"/>
          <p:cNvGrpSpPr/>
          <p:nvPr/>
        </p:nvGrpSpPr>
        <p:grpSpPr>
          <a:xfrm>
            <a:off x="5208659" y="714071"/>
            <a:ext cx="2711602" cy="4039073"/>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5081" y="2524192"/>
            <a:ext cx="1468105" cy="948341"/>
          </a:xfrm>
          <a:prstGeom prst="rect">
            <a:avLst/>
          </a:prstGeom>
        </p:spPr>
      </p:pic>
      <p:pic>
        <p:nvPicPr>
          <p:cNvPr id="19" name="Picture 18"/>
          <p:cNvPicPr>
            <a:picLocks noChangeAspect="1"/>
          </p:cNvPicPr>
          <p:nvPr/>
        </p:nvPicPr>
        <p:blipFill>
          <a:blip r:embed="rId9"/>
          <a:stretch>
            <a:fillRect/>
          </a:stretch>
        </p:blipFill>
        <p:spPr>
          <a:xfrm>
            <a:off x="4607913" y="3601862"/>
            <a:ext cx="2339391" cy="1473366"/>
          </a:xfrm>
          <a:prstGeom prst="rect">
            <a:avLst/>
          </a:prstGeom>
        </p:spPr>
      </p:pic>
      <p:grpSp>
        <p:nvGrpSpPr>
          <p:cNvPr id="36" name="Group 35"/>
          <p:cNvGrpSpPr/>
          <p:nvPr/>
        </p:nvGrpSpPr>
        <p:grpSpPr>
          <a:xfrm>
            <a:off x="10508419" y="389006"/>
            <a:ext cx="934546" cy="1104463"/>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590" y="3302250"/>
            <a:ext cx="4821113" cy="3564525"/>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5270" y="1287677"/>
            <a:ext cx="1686471" cy="965891"/>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6607" y="-78879"/>
            <a:ext cx="934546" cy="1104463"/>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207253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52" y="230269"/>
            <a:ext cx="11146110" cy="770750"/>
          </a:xfrm>
        </p:spPr>
        <p:txBody>
          <a:bodyPr>
            <a:normAutofit fontScale="90000"/>
          </a:bodyPr>
          <a:lstStyle/>
          <a:p>
            <a:r>
              <a:rPr lang="en-US" dirty="0"/>
              <a:t>Microsoft Azure Web App Gallery</a:t>
            </a:r>
          </a:p>
        </p:txBody>
      </p:sp>
      <p:sp>
        <p:nvSpPr>
          <p:cNvPr id="5" name="TextBox 4"/>
          <p:cNvSpPr txBox="1"/>
          <p:nvPr/>
        </p:nvSpPr>
        <p:spPr>
          <a:xfrm>
            <a:off x="8061029" y="2801192"/>
            <a:ext cx="3607232" cy="2768387"/>
          </a:xfrm>
          <a:prstGeom prst="rect">
            <a:avLst/>
          </a:prstGeom>
          <a:noFill/>
        </p:spPr>
        <p:txBody>
          <a:bodyPr wrap="square" lIns="0" tIns="0" rIns="0" bIns="0" rtlCol="0">
            <a:spAutoFit/>
          </a:bodyPr>
          <a:lstStyle/>
          <a:p>
            <a:pPr defTabSz="1218134"/>
            <a:r>
              <a:rPr lang="en-US" sz="3598" spc="-71" dirty="0">
                <a:gradFill>
                  <a:gsLst>
                    <a:gs pos="2917">
                      <a:srgbClr val="292929"/>
                    </a:gs>
                    <a:gs pos="30000">
                      <a:srgbClr val="292929"/>
                    </a:gs>
                  </a:gsLst>
                  <a:lin ang="5400000" scaled="0"/>
                </a:gradFill>
                <a:latin typeface="Calibri"/>
              </a:rPr>
              <a:t>Ready-to-Go Open Source </a:t>
            </a:r>
          </a:p>
          <a:p>
            <a:pPr defTabSz="1218134"/>
            <a:r>
              <a:rPr lang="en-US" sz="3598" spc="-71" dirty="0">
                <a:gradFill>
                  <a:gsLst>
                    <a:gs pos="2917">
                      <a:srgbClr val="292929"/>
                    </a:gs>
                    <a:gs pos="30000">
                      <a:srgbClr val="292929"/>
                    </a:gs>
                  </a:gsLst>
                  <a:lin ang="5400000" scaled="0"/>
                </a:gradFill>
                <a:latin typeface="Calibri"/>
              </a:rPr>
              <a:t>Web Applications, </a:t>
            </a:r>
          </a:p>
          <a:p>
            <a:pPr defTabSz="1218134"/>
            <a:r>
              <a:rPr lang="en-US" sz="3598" spc="-71" dirty="0">
                <a:gradFill>
                  <a:gsLst>
                    <a:gs pos="2917">
                      <a:srgbClr val="292929"/>
                    </a:gs>
                    <a:gs pos="30000">
                      <a:srgbClr val="292929"/>
                    </a:gs>
                  </a:gsLst>
                  <a:lin ang="5400000" scaled="0"/>
                </a:gradFill>
                <a:latin typeface="Calibri"/>
              </a:rPr>
              <a:t>Frameworks, </a:t>
            </a:r>
          </a:p>
          <a:p>
            <a:pPr defTabSz="1218134"/>
            <a:r>
              <a:rPr lang="en-US" sz="3598" spc="-71" dirty="0">
                <a:gradFill>
                  <a:gsLst>
                    <a:gs pos="2917">
                      <a:srgbClr val="292929"/>
                    </a:gs>
                    <a:gs pos="30000">
                      <a:srgbClr val="292929"/>
                    </a:gs>
                  </a:gsLst>
                  <a:lin ang="5400000" scaled="0"/>
                </a:gradFill>
                <a:latin typeface="Calibri"/>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673" y="1324644"/>
            <a:ext cx="993345" cy="993087"/>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52" y="1324642"/>
            <a:ext cx="1009388" cy="100912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317" y="1340681"/>
            <a:ext cx="993345" cy="993087"/>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153" y="2814993"/>
            <a:ext cx="1012212" cy="7685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1032" y="2748558"/>
            <a:ext cx="1155915" cy="90137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3092" y="2247241"/>
            <a:ext cx="1904504" cy="1904008"/>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583" y="4064729"/>
            <a:ext cx="922526" cy="922286"/>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2739" y="3943418"/>
            <a:ext cx="1165211" cy="1164907"/>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379" y="2247241"/>
            <a:ext cx="1904504" cy="1904008"/>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2579" y="4031015"/>
            <a:ext cx="985089" cy="989708"/>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294" y="3872017"/>
            <a:ext cx="1308049" cy="1307706"/>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286" y="1148371"/>
            <a:ext cx="1378065" cy="1377706"/>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12360" y="5197372"/>
            <a:ext cx="1428968" cy="1361457"/>
          </a:xfrm>
          <a:prstGeom prst="rect">
            <a:avLst/>
          </a:prstGeom>
        </p:spPr>
      </p:pic>
      <p:pic>
        <p:nvPicPr>
          <p:cNvPr id="4" name="Picture 3"/>
          <p:cNvPicPr>
            <a:picLocks noChangeAspect="1"/>
          </p:cNvPicPr>
          <p:nvPr/>
        </p:nvPicPr>
        <p:blipFill>
          <a:blip r:embed="rId16"/>
          <a:stretch>
            <a:fillRect/>
          </a:stretch>
        </p:blipFill>
        <p:spPr>
          <a:xfrm>
            <a:off x="1934029" y="5578214"/>
            <a:ext cx="1662626" cy="659973"/>
          </a:xfrm>
          <a:prstGeom prst="rect">
            <a:avLst/>
          </a:prstGeom>
        </p:spPr>
      </p:pic>
      <p:pic>
        <p:nvPicPr>
          <p:cNvPr id="6" name="Picture 5"/>
          <p:cNvPicPr>
            <a:picLocks noChangeAspect="1"/>
          </p:cNvPicPr>
          <p:nvPr/>
        </p:nvPicPr>
        <p:blipFill>
          <a:blip r:embed="rId17"/>
          <a:stretch>
            <a:fillRect/>
          </a:stretch>
        </p:blipFill>
        <p:spPr>
          <a:xfrm>
            <a:off x="3848274" y="5397474"/>
            <a:ext cx="1328673" cy="1318831"/>
          </a:xfrm>
          <a:prstGeom prst="rect">
            <a:avLst/>
          </a:prstGeom>
        </p:spPr>
      </p:pic>
      <p:pic>
        <p:nvPicPr>
          <p:cNvPr id="7" name="Picture 6"/>
          <p:cNvPicPr>
            <a:picLocks noChangeAspect="1"/>
          </p:cNvPicPr>
          <p:nvPr/>
        </p:nvPicPr>
        <p:blipFill>
          <a:blip r:embed="rId18"/>
          <a:stretch>
            <a:fillRect/>
          </a:stretch>
        </p:blipFill>
        <p:spPr>
          <a:xfrm>
            <a:off x="5687288" y="5397476"/>
            <a:ext cx="1308838" cy="1318828"/>
          </a:xfrm>
          <a:prstGeom prst="rect">
            <a:avLst/>
          </a:prstGeom>
        </p:spPr>
      </p:pic>
    </p:spTree>
    <p:extLst>
      <p:ext uri="{BB962C8B-B14F-4D97-AF65-F5344CB8AC3E}">
        <p14:creationId xmlns:p14="http://schemas.microsoft.com/office/powerpoint/2010/main" val="87304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797" dirty="0"/>
              <a:t>Scale</a:t>
            </a:r>
          </a:p>
        </p:txBody>
      </p:sp>
    </p:spTree>
    <p:extLst>
      <p:ext uri="{BB962C8B-B14F-4D97-AF65-F5344CB8AC3E}">
        <p14:creationId xmlns:p14="http://schemas.microsoft.com/office/powerpoint/2010/main" val="69322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684" y="135613"/>
            <a:ext cx="12063730" cy="646163"/>
          </a:xfrm>
          <a:prstGeom prst="rect">
            <a:avLst/>
          </a:prstGeom>
          <a:noFill/>
        </p:spPr>
        <p:txBody>
          <a:bodyPr wrap="square" rtlCol="0">
            <a:spAutoFit/>
          </a:bodyPr>
          <a:lstStyle/>
          <a:p>
            <a:pPr algn="r" defTabSz="914126"/>
            <a:r>
              <a:rPr lang="en-US" sz="3599" dirty="0">
                <a:solidFill>
                  <a:prstClr val="white"/>
                </a:solidFill>
              </a:rPr>
              <a:t>Manual Scaling</a:t>
            </a:r>
          </a:p>
        </p:txBody>
      </p:sp>
      <p:grpSp>
        <p:nvGrpSpPr>
          <p:cNvPr id="2" name="Group 1"/>
          <p:cNvGrpSpPr/>
          <p:nvPr/>
        </p:nvGrpSpPr>
        <p:grpSpPr>
          <a:xfrm>
            <a:off x="698632" y="2514775"/>
            <a:ext cx="10794736" cy="532426"/>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6</a:t>
                </a:r>
              </a:p>
            </p:txBody>
          </p:sp>
        </p:grpSp>
        <p:sp>
          <p:nvSpPr>
            <p:cNvPr id="20" name="TextBox 19"/>
            <p:cNvSpPr txBox="1"/>
            <p:nvPr/>
          </p:nvSpPr>
          <p:spPr>
            <a:xfrm>
              <a:off x="339034" y="1899061"/>
              <a:ext cx="2557110" cy="523220"/>
            </a:xfrm>
            <a:prstGeom prst="rect">
              <a:avLst/>
            </a:prstGeom>
            <a:noFill/>
          </p:spPr>
          <p:txBody>
            <a:bodyPr wrap="none" rtlCol="0">
              <a:spAutoFit/>
            </a:bodyPr>
            <a:lstStyle/>
            <a:p>
              <a:pPr defTabSz="914126"/>
              <a:r>
                <a:rPr lang="en-US" sz="2799" dirty="0">
                  <a:solidFill>
                    <a:srgbClr val="FFFFFF"/>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pPr defTabSz="914126"/>
              <a:r>
                <a:rPr lang="en-US" sz="2799" dirty="0">
                  <a:solidFill>
                    <a:srgbClr val="FFFFFF"/>
                  </a:solidFill>
                </a:rPr>
                <a:t>Instances</a:t>
              </a:r>
            </a:p>
          </p:txBody>
        </p:sp>
      </p:grpSp>
    </p:spTree>
    <p:extLst>
      <p:ext uri="{BB962C8B-B14F-4D97-AF65-F5344CB8AC3E}">
        <p14:creationId xmlns:p14="http://schemas.microsoft.com/office/powerpoint/2010/main" val="2314159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6210" y="4756537"/>
            <a:ext cx="2172230" cy="1399711"/>
          </a:xfrm>
          <a:prstGeom prst="rect">
            <a:avLst/>
          </a:prstGeom>
        </p:spPr>
      </p:pic>
      <p:pic>
        <p:nvPicPr>
          <p:cNvPr id="30" name="Picture 29"/>
          <p:cNvPicPr>
            <a:picLocks noChangeAspect="1"/>
          </p:cNvPicPr>
          <p:nvPr/>
        </p:nvPicPr>
        <p:blipFill>
          <a:blip r:embed="rId3"/>
          <a:stretch>
            <a:fillRect/>
          </a:stretch>
        </p:blipFill>
        <p:spPr>
          <a:xfrm>
            <a:off x="6609369" y="893"/>
            <a:ext cx="5581044" cy="3613116"/>
          </a:xfrm>
          <a:prstGeom prst="rect">
            <a:avLst/>
          </a:prstGeom>
        </p:spPr>
      </p:pic>
      <p:pic>
        <p:nvPicPr>
          <p:cNvPr id="38" name="Picture 37"/>
          <p:cNvPicPr>
            <a:picLocks noChangeAspect="1"/>
          </p:cNvPicPr>
          <p:nvPr/>
        </p:nvPicPr>
        <p:blipFill>
          <a:blip r:embed="rId4"/>
          <a:stretch>
            <a:fillRect/>
          </a:stretch>
        </p:blipFill>
        <p:spPr>
          <a:xfrm>
            <a:off x="8313738" y="268381"/>
            <a:ext cx="3326683" cy="2147421"/>
          </a:xfrm>
          <a:prstGeom prst="rect">
            <a:avLst/>
          </a:prstGeom>
        </p:spPr>
      </p:pic>
      <p:pic>
        <p:nvPicPr>
          <p:cNvPr id="18" name="Picture 17"/>
          <p:cNvPicPr>
            <a:picLocks noChangeAspect="1"/>
          </p:cNvPicPr>
          <p:nvPr/>
        </p:nvPicPr>
        <p:blipFill>
          <a:blip r:embed="rId5"/>
          <a:stretch>
            <a:fillRect/>
          </a:stretch>
        </p:blipFill>
        <p:spPr>
          <a:xfrm>
            <a:off x="3412701" y="1563222"/>
            <a:ext cx="6669350" cy="4309426"/>
          </a:xfrm>
          <a:prstGeom prst="rect">
            <a:avLst/>
          </a:prstGeom>
        </p:spPr>
      </p:pic>
      <p:pic>
        <p:nvPicPr>
          <p:cNvPr id="37" name="Picture 36"/>
          <p:cNvPicPr>
            <a:picLocks noChangeAspect="1"/>
          </p:cNvPicPr>
          <p:nvPr/>
        </p:nvPicPr>
        <p:blipFill>
          <a:blip r:embed="rId6"/>
          <a:stretch>
            <a:fillRect/>
          </a:stretch>
        </p:blipFill>
        <p:spPr>
          <a:xfrm>
            <a:off x="5276926" y="-372544"/>
            <a:ext cx="7262178" cy="4705073"/>
          </a:xfrm>
          <a:prstGeom prst="rect">
            <a:avLst/>
          </a:prstGeom>
        </p:spPr>
      </p:pic>
      <p:grpSp>
        <p:nvGrpSpPr>
          <p:cNvPr id="39" name="Group 38"/>
          <p:cNvGrpSpPr/>
          <p:nvPr/>
        </p:nvGrpSpPr>
        <p:grpSpPr>
          <a:xfrm>
            <a:off x="5208659" y="714071"/>
            <a:ext cx="2711602" cy="4039073"/>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5081" y="2524192"/>
            <a:ext cx="1468105" cy="948341"/>
          </a:xfrm>
          <a:prstGeom prst="rect">
            <a:avLst/>
          </a:prstGeom>
        </p:spPr>
      </p:pic>
      <p:pic>
        <p:nvPicPr>
          <p:cNvPr id="21" name="Picture 20"/>
          <p:cNvPicPr>
            <a:picLocks noChangeAspect="1"/>
          </p:cNvPicPr>
          <p:nvPr/>
        </p:nvPicPr>
        <p:blipFill>
          <a:blip r:embed="rId10"/>
          <a:stretch>
            <a:fillRect/>
          </a:stretch>
        </p:blipFill>
        <p:spPr>
          <a:xfrm>
            <a:off x="1590" y="3742929"/>
            <a:ext cx="4821113" cy="3123847"/>
          </a:xfrm>
          <a:prstGeom prst="rect">
            <a:avLst/>
          </a:prstGeom>
        </p:spPr>
      </p:pic>
      <p:pic>
        <p:nvPicPr>
          <p:cNvPr id="22" name="Picture 21"/>
          <p:cNvPicPr>
            <a:picLocks noChangeAspect="1"/>
          </p:cNvPicPr>
          <p:nvPr/>
        </p:nvPicPr>
        <p:blipFill>
          <a:blip r:embed="rId11"/>
          <a:stretch>
            <a:fillRect/>
          </a:stretch>
        </p:blipFill>
        <p:spPr>
          <a:xfrm>
            <a:off x="259497" y="5707176"/>
            <a:ext cx="1480842" cy="956378"/>
          </a:xfrm>
          <a:prstGeom prst="rect">
            <a:avLst/>
          </a:prstGeom>
        </p:spPr>
      </p:pic>
      <p:grpSp>
        <p:nvGrpSpPr>
          <p:cNvPr id="36" name="Group 35"/>
          <p:cNvGrpSpPr/>
          <p:nvPr/>
        </p:nvGrpSpPr>
        <p:grpSpPr>
          <a:xfrm>
            <a:off x="10508419" y="389006"/>
            <a:ext cx="934546" cy="1104463"/>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2461" y="1658433"/>
            <a:ext cx="3599512" cy="707702"/>
          </a:xfrm>
          <a:prstGeom prst="rect">
            <a:avLst/>
          </a:prstGeom>
          <a:noFill/>
        </p:spPr>
        <p:txBody>
          <a:bodyPr wrap="square" rtlCol="0">
            <a:spAutoFit/>
          </a:bodyPr>
          <a:lstStyle/>
          <a:p>
            <a:pPr defTabSz="914126"/>
            <a:r>
              <a:rPr lang="en-US" sz="3999" dirty="0" err="1">
                <a:solidFill>
                  <a:srgbClr val="FFFFFF"/>
                </a:solidFill>
                <a:latin typeface="Segoe UI Light" panose="020B0502040204020203" pitchFamily="34" charset="0"/>
                <a:cs typeface="Segoe UI Light" panose="020B0502040204020203" pitchFamily="34" charset="0"/>
              </a:rPr>
              <a:t>AutoScale</a:t>
            </a:r>
            <a:endParaRPr lang="en-US" sz="3999" dirty="0">
              <a:solidFill>
                <a:srgbClr val="FFFFFF"/>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6872" y="3302250"/>
            <a:ext cx="2091955" cy="2339391"/>
          </a:xfrm>
          <a:prstGeom prst="rect">
            <a:avLst/>
          </a:prstGeom>
        </p:spPr>
      </p:pic>
      <p:pic>
        <p:nvPicPr>
          <p:cNvPr id="28" name="Picture 27"/>
          <p:cNvPicPr>
            <a:picLocks noChangeAspect="1"/>
          </p:cNvPicPr>
          <p:nvPr/>
        </p:nvPicPr>
        <p:blipFill>
          <a:blip r:embed="rId12"/>
          <a:stretch>
            <a:fillRect/>
          </a:stretch>
        </p:blipFill>
        <p:spPr>
          <a:xfrm>
            <a:off x="1448821" y="5043342"/>
            <a:ext cx="1237178" cy="1462119"/>
          </a:xfrm>
          <a:prstGeom prst="rect">
            <a:avLst/>
          </a:prstGeom>
        </p:spPr>
      </p:pic>
      <p:pic>
        <p:nvPicPr>
          <p:cNvPr id="29" name="Picture 28"/>
          <p:cNvPicPr>
            <a:picLocks noChangeAspect="1"/>
          </p:cNvPicPr>
          <p:nvPr/>
        </p:nvPicPr>
        <p:blipFill>
          <a:blip r:embed="rId15"/>
          <a:stretch>
            <a:fillRect/>
          </a:stretch>
        </p:blipFill>
        <p:spPr>
          <a:xfrm>
            <a:off x="2789672" y="4960514"/>
            <a:ext cx="447757" cy="1223871"/>
          </a:xfrm>
          <a:prstGeom prst="rect">
            <a:avLst/>
          </a:prstGeom>
        </p:spPr>
      </p:pic>
      <p:pic>
        <p:nvPicPr>
          <p:cNvPr id="41" name="Picture 40"/>
          <p:cNvPicPr>
            <a:picLocks noChangeAspect="1"/>
          </p:cNvPicPr>
          <p:nvPr/>
        </p:nvPicPr>
        <p:blipFill>
          <a:blip r:embed="rId16"/>
          <a:stretch>
            <a:fillRect/>
          </a:stretch>
        </p:blipFill>
        <p:spPr>
          <a:xfrm>
            <a:off x="4607913" y="3601862"/>
            <a:ext cx="2339391" cy="1473366"/>
          </a:xfrm>
          <a:prstGeom prst="rect">
            <a:avLst/>
          </a:prstGeom>
        </p:spPr>
      </p:pic>
      <p:grpSp>
        <p:nvGrpSpPr>
          <p:cNvPr id="24" name="Group 23"/>
          <p:cNvGrpSpPr/>
          <p:nvPr/>
        </p:nvGrpSpPr>
        <p:grpSpPr>
          <a:xfrm>
            <a:off x="9786607" y="-78879"/>
            <a:ext cx="934546" cy="1104463"/>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97080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9471" y="4146574"/>
            <a:ext cx="2172230" cy="1399711"/>
          </a:xfrm>
          <a:prstGeom prst="rect">
            <a:avLst/>
          </a:prstGeom>
        </p:spPr>
      </p:pic>
      <p:pic>
        <p:nvPicPr>
          <p:cNvPr id="26" name="Picture 25"/>
          <p:cNvPicPr>
            <a:picLocks noChangeAspect="1"/>
          </p:cNvPicPr>
          <p:nvPr/>
        </p:nvPicPr>
        <p:blipFill>
          <a:blip r:embed="rId2"/>
          <a:stretch>
            <a:fillRect/>
          </a:stretch>
        </p:blipFill>
        <p:spPr>
          <a:xfrm>
            <a:off x="2846210" y="4756537"/>
            <a:ext cx="2172230" cy="1399711"/>
          </a:xfrm>
          <a:prstGeom prst="rect">
            <a:avLst/>
          </a:prstGeom>
        </p:spPr>
      </p:pic>
      <p:pic>
        <p:nvPicPr>
          <p:cNvPr id="30" name="Picture 29"/>
          <p:cNvPicPr>
            <a:picLocks noChangeAspect="1"/>
          </p:cNvPicPr>
          <p:nvPr/>
        </p:nvPicPr>
        <p:blipFill>
          <a:blip r:embed="rId3"/>
          <a:stretch>
            <a:fillRect/>
          </a:stretch>
        </p:blipFill>
        <p:spPr>
          <a:xfrm>
            <a:off x="6609369" y="893"/>
            <a:ext cx="5581044" cy="3613116"/>
          </a:xfrm>
          <a:prstGeom prst="rect">
            <a:avLst/>
          </a:prstGeom>
        </p:spPr>
      </p:pic>
      <p:pic>
        <p:nvPicPr>
          <p:cNvPr id="38" name="Picture 37"/>
          <p:cNvPicPr>
            <a:picLocks noChangeAspect="1"/>
          </p:cNvPicPr>
          <p:nvPr/>
        </p:nvPicPr>
        <p:blipFill>
          <a:blip r:embed="rId4"/>
          <a:stretch>
            <a:fillRect/>
          </a:stretch>
        </p:blipFill>
        <p:spPr>
          <a:xfrm>
            <a:off x="8313738" y="268381"/>
            <a:ext cx="3326683" cy="2147421"/>
          </a:xfrm>
          <a:prstGeom prst="rect">
            <a:avLst/>
          </a:prstGeom>
        </p:spPr>
      </p:pic>
      <p:pic>
        <p:nvPicPr>
          <p:cNvPr id="18" name="Picture 17"/>
          <p:cNvPicPr>
            <a:picLocks noChangeAspect="1"/>
          </p:cNvPicPr>
          <p:nvPr/>
        </p:nvPicPr>
        <p:blipFill>
          <a:blip r:embed="rId5"/>
          <a:stretch>
            <a:fillRect/>
          </a:stretch>
        </p:blipFill>
        <p:spPr>
          <a:xfrm>
            <a:off x="3412701" y="1563222"/>
            <a:ext cx="6669350" cy="4309426"/>
          </a:xfrm>
          <a:prstGeom prst="rect">
            <a:avLst/>
          </a:prstGeom>
        </p:spPr>
      </p:pic>
      <p:pic>
        <p:nvPicPr>
          <p:cNvPr id="37" name="Picture 36"/>
          <p:cNvPicPr>
            <a:picLocks noChangeAspect="1"/>
          </p:cNvPicPr>
          <p:nvPr/>
        </p:nvPicPr>
        <p:blipFill>
          <a:blip r:embed="rId6"/>
          <a:stretch>
            <a:fillRect/>
          </a:stretch>
        </p:blipFill>
        <p:spPr>
          <a:xfrm>
            <a:off x="5276926" y="-372544"/>
            <a:ext cx="7262178" cy="4705073"/>
          </a:xfrm>
          <a:prstGeom prst="rect">
            <a:avLst/>
          </a:prstGeom>
        </p:spPr>
      </p:pic>
      <p:pic>
        <p:nvPicPr>
          <p:cNvPr id="16" name="Picture 15"/>
          <p:cNvPicPr>
            <a:picLocks noChangeAspect="1"/>
          </p:cNvPicPr>
          <p:nvPr/>
        </p:nvPicPr>
        <p:blipFill>
          <a:blip r:embed="rId7"/>
          <a:stretch>
            <a:fillRect/>
          </a:stretch>
        </p:blipFill>
        <p:spPr>
          <a:xfrm>
            <a:off x="10155081" y="2524192"/>
            <a:ext cx="1468105" cy="948341"/>
          </a:xfrm>
          <a:prstGeom prst="rect">
            <a:avLst/>
          </a:prstGeom>
        </p:spPr>
      </p:pic>
      <p:pic>
        <p:nvPicPr>
          <p:cNvPr id="21" name="Picture 20"/>
          <p:cNvPicPr>
            <a:picLocks noChangeAspect="1"/>
          </p:cNvPicPr>
          <p:nvPr/>
        </p:nvPicPr>
        <p:blipFill>
          <a:blip r:embed="rId8"/>
          <a:stretch>
            <a:fillRect/>
          </a:stretch>
        </p:blipFill>
        <p:spPr>
          <a:xfrm>
            <a:off x="1590" y="3742929"/>
            <a:ext cx="4821113" cy="3123847"/>
          </a:xfrm>
          <a:prstGeom prst="rect">
            <a:avLst/>
          </a:prstGeom>
        </p:spPr>
      </p:pic>
      <p:pic>
        <p:nvPicPr>
          <p:cNvPr id="22" name="Picture 21"/>
          <p:cNvPicPr>
            <a:picLocks noChangeAspect="1"/>
          </p:cNvPicPr>
          <p:nvPr/>
        </p:nvPicPr>
        <p:blipFill>
          <a:blip r:embed="rId9"/>
          <a:stretch>
            <a:fillRect/>
          </a:stretch>
        </p:blipFill>
        <p:spPr>
          <a:xfrm>
            <a:off x="259497" y="5707176"/>
            <a:ext cx="1480842" cy="956378"/>
          </a:xfrm>
          <a:prstGeom prst="rect">
            <a:avLst/>
          </a:prstGeom>
        </p:spPr>
      </p:pic>
      <p:grpSp>
        <p:nvGrpSpPr>
          <p:cNvPr id="36" name="Group 35"/>
          <p:cNvGrpSpPr/>
          <p:nvPr/>
        </p:nvGrpSpPr>
        <p:grpSpPr>
          <a:xfrm>
            <a:off x="10508419" y="389006"/>
            <a:ext cx="934546" cy="1104463"/>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6872" y="3302250"/>
            <a:ext cx="2091955" cy="2339391"/>
          </a:xfrm>
          <a:prstGeom prst="rect">
            <a:avLst/>
          </a:prstGeom>
        </p:spPr>
      </p:pic>
      <p:pic>
        <p:nvPicPr>
          <p:cNvPr id="28" name="Picture 27"/>
          <p:cNvPicPr>
            <a:picLocks noChangeAspect="1"/>
          </p:cNvPicPr>
          <p:nvPr/>
        </p:nvPicPr>
        <p:blipFill>
          <a:blip r:embed="rId10"/>
          <a:stretch>
            <a:fillRect/>
          </a:stretch>
        </p:blipFill>
        <p:spPr>
          <a:xfrm>
            <a:off x="1448821" y="5043342"/>
            <a:ext cx="1237178" cy="1462119"/>
          </a:xfrm>
          <a:prstGeom prst="rect">
            <a:avLst/>
          </a:prstGeom>
        </p:spPr>
      </p:pic>
      <p:pic>
        <p:nvPicPr>
          <p:cNvPr id="29" name="Picture 28"/>
          <p:cNvPicPr>
            <a:picLocks noChangeAspect="1"/>
          </p:cNvPicPr>
          <p:nvPr/>
        </p:nvPicPr>
        <p:blipFill>
          <a:blip r:embed="rId13"/>
          <a:stretch>
            <a:fillRect/>
          </a:stretch>
        </p:blipFill>
        <p:spPr>
          <a:xfrm>
            <a:off x="2789672" y="4960514"/>
            <a:ext cx="447757" cy="1223871"/>
          </a:xfrm>
          <a:prstGeom prst="rect">
            <a:avLst/>
          </a:prstGeom>
        </p:spPr>
      </p:pic>
      <p:grpSp>
        <p:nvGrpSpPr>
          <p:cNvPr id="41" name="Group 40"/>
          <p:cNvGrpSpPr/>
          <p:nvPr/>
        </p:nvGrpSpPr>
        <p:grpSpPr>
          <a:xfrm>
            <a:off x="2607650" y="-983659"/>
            <a:ext cx="2711602" cy="4039073"/>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659" y="714071"/>
            <a:ext cx="2711602" cy="4039073"/>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018" y="2422684"/>
            <a:ext cx="2711602" cy="4039073"/>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913" y="3601862"/>
            <a:ext cx="2339391" cy="1473366"/>
          </a:xfrm>
          <a:prstGeom prst="rect">
            <a:avLst/>
          </a:prstGeom>
        </p:spPr>
      </p:pic>
      <p:sp>
        <p:nvSpPr>
          <p:cNvPr id="39" name="TextBox 38"/>
          <p:cNvSpPr txBox="1"/>
          <p:nvPr/>
        </p:nvSpPr>
        <p:spPr>
          <a:xfrm>
            <a:off x="582461" y="1658433"/>
            <a:ext cx="3599512" cy="707702"/>
          </a:xfrm>
          <a:prstGeom prst="rect">
            <a:avLst/>
          </a:prstGeom>
          <a:noFill/>
        </p:spPr>
        <p:txBody>
          <a:bodyPr wrap="square" rtlCol="0">
            <a:spAutoFit/>
          </a:bodyPr>
          <a:lstStyle/>
          <a:p>
            <a:pPr defTabSz="914126"/>
            <a:r>
              <a:rPr lang="en-US" sz="3999" dirty="0" err="1">
                <a:solidFill>
                  <a:srgbClr val="FFFFFF"/>
                </a:solidFill>
                <a:latin typeface="Segoe UI Light" panose="020B0502040204020203" pitchFamily="34" charset="0"/>
                <a:cs typeface="Segoe UI Light" panose="020B0502040204020203" pitchFamily="34" charset="0"/>
              </a:rPr>
              <a:t>AutoScale</a:t>
            </a:r>
            <a:endParaRPr lang="en-US" sz="3999" dirty="0">
              <a:solidFill>
                <a:srgbClr val="FFFFFF"/>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6607" y="-78879"/>
            <a:ext cx="934546" cy="1104463"/>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8731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926" y="-372544"/>
            <a:ext cx="7262178" cy="4705073"/>
          </a:xfrm>
          <a:prstGeom prst="rect">
            <a:avLst/>
          </a:prstGeom>
        </p:spPr>
      </p:pic>
      <p:grpSp>
        <p:nvGrpSpPr>
          <p:cNvPr id="39" name="Group 38"/>
          <p:cNvGrpSpPr/>
          <p:nvPr/>
        </p:nvGrpSpPr>
        <p:grpSpPr>
          <a:xfrm>
            <a:off x="28408" y="-2670505"/>
            <a:ext cx="2711602" cy="4039073"/>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6210" y="4756537"/>
            <a:ext cx="2172230" cy="1399711"/>
          </a:xfrm>
          <a:prstGeom prst="rect">
            <a:avLst/>
          </a:prstGeom>
        </p:spPr>
      </p:pic>
      <p:pic>
        <p:nvPicPr>
          <p:cNvPr id="30" name="Picture 29"/>
          <p:cNvPicPr>
            <a:picLocks noChangeAspect="1"/>
          </p:cNvPicPr>
          <p:nvPr/>
        </p:nvPicPr>
        <p:blipFill>
          <a:blip r:embed="rId6"/>
          <a:stretch>
            <a:fillRect/>
          </a:stretch>
        </p:blipFill>
        <p:spPr>
          <a:xfrm>
            <a:off x="6609369" y="893"/>
            <a:ext cx="5581044" cy="3613116"/>
          </a:xfrm>
          <a:prstGeom prst="rect">
            <a:avLst/>
          </a:prstGeom>
        </p:spPr>
      </p:pic>
      <p:pic>
        <p:nvPicPr>
          <p:cNvPr id="38" name="Picture 37"/>
          <p:cNvPicPr>
            <a:picLocks noChangeAspect="1"/>
          </p:cNvPicPr>
          <p:nvPr/>
        </p:nvPicPr>
        <p:blipFill>
          <a:blip r:embed="rId7"/>
          <a:stretch>
            <a:fillRect/>
          </a:stretch>
        </p:blipFill>
        <p:spPr>
          <a:xfrm>
            <a:off x="8313738" y="268381"/>
            <a:ext cx="3326683" cy="2147421"/>
          </a:xfrm>
          <a:prstGeom prst="rect">
            <a:avLst/>
          </a:prstGeom>
        </p:spPr>
      </p:pic>
      <p:pic>
        <p:nvPicPr>
          <p:cNvPr id="18" name="Picture 17"/>
          <p:cNvPicPr>
            <a:picLocks noChangeAspect="1"/>
          </p:cNvPicPr>
          <p:nvPr/>
        </p:nvPicPr>
        <p:blipFill>
          <a:blip r:embed="rId8"/>
          <a:stretch>
            <a:fillRect/>
          </a:stretch>
        </p:blipFill>
        <p:spPr>
          <a:xfrm>
            <a:off x="3412701" y="1563222"/>
            <a:ext cx="6669350" cy="4309426"/>
          </a:xfrm>
          <a:prstGeom prst="rect">
            <a:avLst/>
          </a:prstGeom>
        </p:spPr>
      </p:pic>
      <p:pic>
        <p:nvPicPr>
          <p:cNvPr id="16" name="Picture 15"/>
          <p:cNvPicPr>
            <a:picLocks noChangeAspect="1"/>
          </p:cNvPicPr>
          <p:nvPr/>
        </p:nvPicPr>
        <p:blipFill>
          <a:blip r:embed="rId9"/>
          <a:stretch>
            <a:fillRect/>
          </a:stretch>
        </p:blipFill>
        <p:spPr>
          <a:xfrm>
            <a:off x="10155081" y="2524192"/>
            <a:ext cx="1468105" cy="948341"/>
          </a:xfrm>
          <a:prstGeom prst="rect">
            <a:avLst/>
          </a:prstGeom>
        </p:spPr>
      </p:pic>
      <p:grpSp>
        <p:nvGrpSpPr>
          <p:cNvPr id="36" name="Group 35"/>
          <p:cNvGrpSpPr/>
          <p:nvPr/>
        </p:nvGrpSpPr>
        <p:grpSpPr>
          <a:xfrm>
            <a:off x="10508419" y="389006"/>
            <a:ext cx="934546" cy="1104463"/>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7650" y="-983659"/>
            <a:ext cx="2711602" cy="4039073"/>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659" y="714071"/>
            <a:ext cx="2711602" cy="4039073"/>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018" y="2422684"/>
            <a:ext cx="2711602" cy="4039073"/>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6260" y="4131297"/>
            <a:ext cx="2711602" cy="4039073"/>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7650" y="-3410541"/>
            <a:ext cx="2711602" cy="4039073"/>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659" y="-1712812"/>
            <a:ext cx="2711602" cy="4039073"/>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018" y="-4199"/>
            <a:ext cx="2711602" cy="4039073"/>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6260" y="1704415"/>
            <a:ext cx="2711602" cy="4039073"/>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908" y="5343803"/>
            <a:ext cx="2172230" cy="1399711"/>
          </a:xfrm>
          <a:prstGeom prst="rect">
            <a:avLst/>
          </a:prstGeom>
        </p:spPr>
      </p:pic>
      <p:pic>
        <p:nvPicPr>
          <p:cNvPr id="78" name="Picture 77"/>
          <p:cNvPicPr>
            <a:picLocks noChangeAspect="1"/>
          </p:cNvPicPr>
          <p:nvPr/>
        </p:nvPicPr>
        <p:blipFill>
          <a:blip r:embed="rId5"/>
          <a:stretch>
            <a:fillRect/>
          </a:stretch>
        </p:blipFill>
        <p:spPr>
          <a:xfrm>
            <a:off x="1909471" y="4146574"/>
            <a:ext cx="2172230" cy="1399711"/>
          </a:xfrm>
          <a:prstGeom prst="rect">
            <a:avLst/>
          </a:prstGeom>
        </p:spPr>
      </p:pic>
      <p:pic>
        <p:nvPicPr>
          <p:cNvPr id="79" name="Picture 78"/>
          <p:cNvPicPr>
            <a:picLocks noChangeAspect="1"/>
          </p:cNvPicPr>
          <p:nvPr/>
        </p:nvPicPr>
        <p:blipFill>
          <a:blip r:embed="rId12"/>
          <a:stretch>
            <a:fillRect/>
          </a:stretch>
        </p:blipFill>
        <p:spPr>
          <a:xfrm>
            <a:off x="1590" y="3742929"/>
            <a:ext cx="4821113" cy="3123847"/>
          </a:xfrm>
          <a:prstGeom prst="rect">
            <a:avLst/>
          </a:prstGeom>
        </p:spPr>
      </p:pic>
      <p:pic>
        <p:nvPicPr>
          <p:cNvPr id="80" name="Picture 79"/>
          <p:cNvPicPr>
            <a:picLocks noChangeAspect="1"/>
          </p:cNvPicPr>
          <p:nvPr/>
        </p:nvPicPr>
        <p:blipFill>
          <a:blip r:embed="rId13"/>
          <a:stretch>
            <a:fillRect/>
          </a:stretch>
        </p:blipFill>
        <p:spPr>
          <a:xfrm>
            <a:off x="259497" y="5707176"/>
            <a:ext cx="1480842" cy="956378"/>
          </a:xfrm>
          <a:prstGeom prst="rect">
            <a:avLst/>
          </a:prstGeom>
        </p:spPr>
      </p:pic>
      <p:pic>
        <p:nvPicPr>
          <p:cNvPr id="81" name="Picture 80"/>
          <p:cNvPicPr>
            <a:picLocks noChangeAspect="1"/>
          </p:cNvPicPr>
          <p:nvPr/>
        </p:nvPicPr>
        <p:blipFill>
          <a:blip r:embed="rId14"/>
          <a:stretch>
            <a:fillRect/>
          </a:stretch>
        </p:blipFill>
        <p:spPr>
          <a:xfrm>
            <a:off x="216872" y="3302250"/>
            <a:ext cx="2091955" cy="2339391"/>
          </a:xfrm>
          <a:prstGeom prst="rect">
            <a:avLst/>
          </a:prstGeom>
        </p:spPr>
      </p:pic>
      <p:pic>
        <p:nvPicPr>
          <p:cNvPr id="82" name="Picture 81"/>
          <p:cNvPicPr>
            <a:picLocks noChangeAspect="1"/>
          </p:cNvPicPr>
          <p:nvPr/>
        </p:nvPicPr>
        <p:blipFill>
          <a:blip r:embed="rId10"/>
          <a:stretch>
            <a:fillRect/>
          </a:stretch>
        </p:blipFill>
        <p:spPr>
          <a:xfrm>
            <a:off x="1448821" y="5043342"/>
            <a:ext cx="1237178" cy="1462119"/>
          </a:xfrm>
          <a:prstGeom prst="rect">
            <a:avLst/>
          </a:prstGeom>
        </p:spPr>
      </p:pic>
      <p:pic>
        <p:nvPicPr>
          <p:cNvPr id="83" name="Picture 82"/>
          <p:cNvPicPr>
            <a:picLocks noChangeAspect="1"/>
          </p:cNvPicPr>
          <p:nvPr/>
        </p:nvPicPr>
        <p:blipFill>
          <a:blip r:embed="rId15"/>
          <a:stretch>
            <a:fillRect/>
          </a:stretch>
        </p:blipFill>
        <p:spPr>
          <a:xfrm>
            <a:off x="2789672" y="4960514"/>
            <a:ext cx="447757" cy="1223871"/>
          </a:xfrm>
          <a:prstGeom prst="rect">
            <a:avLst/>
          </a:prstGeom>
        </p:spPr>
      </p:pic>
      <p:pic>
        <p:nvPicPr>
          <p:cNvPr id="84" name="Picture 83"/>
          <p:cNvPicPr>
            <a:picLocks noChangeAspect="1"/>
          </p:cNvPicPr>
          <p:nvPr/>
        </p:nvPicPr>
        <p:blipFill>
          <a:blip r:embed="rId16"/>
          <a:stretch>
            <a:fillRect/>
          </a:stretch>
        </p:blipFill>
        <p:spPr>
          <a:xfrm>
            <a:off x="4607913" y="3601862"/>
            <a:ext cx="2339391" cy="1473366"/>
          </a:xfrm>
          <a:prstGeom prst="rect">
            <a:avLst/>
          </a:prstGeom>
        </p:spPr>
      </p:pic>
      <p:sp>
        <p:nvSpPr>
          <p:cNvPr id="85" name="TextBox 84"/>
          <p:cNvSpPr txBox="1"/>
          <p:nvPr/>
        </p:nvSpPr>
        <p:spPr>
          <a:xfrm>
            <a:off x="582461" y="1658433"/>
            <a:ext cx="3599512" cy="707702"/>
          </a:xfrm>
          <a:prstGeom prst="rect">
            <a:avLst/>
          </a:prstGeom>
          <a:noFill/>
        </p:spPr>
        <p:txBody>
          <a:bodyPr wrap="square" rtlCol="0">
            <a:spAutoFit/>
          </a:bodyPr>
          <a:lstStyle/>
          <a:p>
            <a:pPr defTabSz="914126"/>
            <a:r>
              <a:rPr lang="en-US" sz="3999" dirty="0" err="1">
                <a:solidFill>
                  <a:srgbClr val="FFFFFF"/>
                </a:solidFill>
                <a:latin typeface="Segoe UI Light" panose="020B0502040204020203" pitchFamily="34" charset="0"/>
                <a:cs typeface="Segoe UI Light" panose="020B0502040204020203" pitchFamily="34" charset="0"/>
              </a:rPr>
              <a:t>AutoScale</a:t>
            </a:r>
            <a:endParaRPr lang="en-US" sz="3999" dirty="0">
              <a:solidFill>
                <a:srgbClr val="FFFFFF"/>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6607" y="-78879"/>
            <a:ext cx="934546" cy="1104463"/>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018" y="-2430284"/>
            <a:ext cx="2711602" cy="4039073"/>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6260" y="-721671"/>
            <a:ext cx="2711602" cy="4039073"/>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6260" y="-3126787"/>
            <a:ext cx="2711602" cy="4039073"/>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82953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684" y="135613"/>
            <a:ext cx="12063730" cy="646163"/>
          </a:xfrm>
          <a:prstGeom prst="rect">
            <a:avLst/>
          </a:prstGeom>
          <a:noFill/>
        </p:spPr>
        <p:txBody>
          <a:bodyPr wrap="square" rtlCol="0">
            <a:spAutoFit/>
          </a:bodyPr>
          <a:lstStyle/>
          <a:p>
            <a:pPr algn="r" defTabSz="914126"/>
            <a:r>
              <a:rPr lang="en-US" sz="3599" dirty="0">
                <a:solidFill>
                  <a:prstClr val="white"/>
                </a:solidFill>
              </a:rPr>
              <a:t>Auto-Scaling (Metric)</a:t>
            </a:r>
          </a:p>
        </p:txBody>
      </p:sp>
      <p:grpSp>
        <p:nvGrpSpPr>
          <p:cNvPr id="4" name="Group 3"/>
          <p:cNvGrpSpPr/>
          <p:nvPr/>
        </p:nvGrpSpPr>
        <p:grpSpPr>
          <a:xfrm>
            <a:off x="3000092" y="1899462"/>
            <a:ext cx="6382906" cy="532425"/>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6</a:t>
              </a:r>
            </a:p>
          </p:txBody>
        </p:sp>
      </p:grpSp>
      <p:grpSp>
        <p:nvGrpSpPr>
          <p:cNvPr id="12" name="Group 11"/>
          <p:cNvGrpSpPr/>
          <p:nvPr/>
        </p:nvGrpSpPr>
        <p:grpSpPr>
          <a:xfrm>
            <a:off x="3000092" y="2980100"/>
            <a:ext cx="6382906" cy="523084"/>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5374" fontAlgn="base">
                <a:spcBef>
                  <a:spcPct val="0"/>
                </a:spcBef>
                <a:spcAft>
                  <a:spcPct val="0"/>
                </a:spcAft>
              </a:pPr>
              <a:endParaRPr lang="en-US" sz="1699"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defTabSz="914126"/>
              <a:r>
                <a:rPr lang="en-US" sz="2799" dirty="0">
                  <a:solidFill>
                    <a:srgbClr val="FFFFFF"/>
                  </a:solidFill>
                </a:rPr>
                <a:t>80</a:t>
              </a:r>
            </a:p>
          </p:txBody>
        </p:sp>
      </p:grpSp>
      <p:sp>
        <p:nvSpPr>
          <p:cNvPr id="20" name="TextBox 19"/>
          <p:cNvSpPr txBox="1"/>
          <p:nvPr/>
        </p:nvSpPr>
        <p:spPr>
          <a:xfrm>
            <a:off x="340533" y="1899459"/>
            <a:ext cx="2556444" cy="523084"/>
          </a:xfrm>
          <a:prstGeom prst="rect">
            <a:avLst/>
          </a:prstGeom>
          <a:noFill/>
        </p:spPr>
        <p:txBody>
          <a:bodyPr wrap="none" rtlCol="0">
            <a:spAutoFit/>
          </a:bodyPr>
          <a:lstStyle/>
          <a:p>
            <a:pPr defTabSz="914126"/>
            <a:r>
              <a:rPr lang="en-US" sz="2799" dirty="0">
                <a:solidFill>
                  <a:srgbClr val="FFFFFF"/>
                </a:solidFill>
              </a:rPr>
              <a:t>Instance Count</a:t>
            </a:r>
          </a:p>
        </p:txBody>
      </p:sp>
      <p:sp>
        <p:nvSpPr>
          <p:cNvPr id="21" name="TextBox 20"/>
          <p:cNvSpPr txBox="1"/>
          <p:nvPr/>
        </p:nvSpPr>
        <p:spPr>
          <a:xfrm>
            <a:off x="340534" y="6243815"/>
            <a:ext cx="11544321" cy="400006"/>
          </a:xfrm>
          <a:prstGeom prst="rect">
            <a:avLst/>
          </a:prstGeom>
          <a:noFill/>
        </p:spPr>
        <p:txBody>
          <a:bodyPr wrap="none" rtlCol="0">
            <a:spAutoFit/>
          </a:bodyPr>
          <a:lstStyle/>
          <a:p>
            <a:pPr defTabSz="914126"/>
            <a:r>
              <a:rPr lang="en-US" sz="1999" dirty="0">
                <a:solidFill>
                  <a:srgbClr val="FFFFFF"/>
                </a:solidFill>
              </a:rPr>
              <a:t>CPU Percentage | Memory Percentage | Disk Queue Length | HTTP Queue Length | Data In | Data Out </a:t>
            </a:r>
          </a:p>
        </p:txBody>
      </p:sp>
      <p:sp>
        <p:nvSpPr>
          <p:cNvPr id="22" name="TextBox 21"/>
          <p:cNvSpPr txBox="1"/>
          <p:nvPr/>
        </p:nvSpPr>
        <p:spPr>
          <a:xfrm>
            <a:off x="9485888" y="2980100"/>
            <a:ext cx="1357262" cy="523084"/>
          </a:xfrm>
          <a:prstGeom prst="rect">
            <a:avLst/>
          </a:prstGeom>
          <a:noFill/>
        </p:spPr>
        <p:txBody>
          <a:bodyPr wrap="none" rtlCol="0">
            <a:spAutoFit/>
          </a:bodyPr>
          <a:lstStyle/>
          <a:p>
            <a:pPr defTabSz="914126"/>
            <a:r>
              <a:rPr lang="en-US" sz="2799" dirty="0">
                <a:solidFill>
                  <a:srgbClr val="FFFFFF"/>
                </a:solidFill>
              </a:rPr>
              <a:t>Percent</a:t>
            </a:r>
          </a:p>
        </p:txBody>
      </p:sp>
      <p:sp>
        <p:nvSpPr>
          <p:cNvPr id="23" name="TextBox 22"/>
          <p:cNvSpPr txBox="1"/>
          <p:nvPr/>
        </p:nvSpPr>
        <p:spPr>
          <a:xfrm>
            <a:off x="9485890" y="1908802"/>
            <a:ext cx="1649381" cy="523084"/>
          </a:xfrm>
          <a:prstGeom prst="rect">
            <a:avLst/>
          </a:prstGeom>
          <a:noFill/>
        </p:spPr>
        <p:txBody>
          <a:bodyPr wrap="none" rtlCol="0">
            <a:spAutoFit/>
          </a:bodyPr>
          <a:lstStyle/>
          <a:p>
            <a:pPr defTabSz="914126"/>
            <a:r>
              <a:rPr lang="en-US" sz="2799" dirty="0">
                <a:solidFill>
                  <a:srgbClr val="FFFFFF"/>
                </a:solidFill>
              </a:rPr>
              <a:t>Instances</a:t>
            </a:r>
          </a:p>
        </p:txBody>
      </p:sp>
      <p:sp>
        <p:nvSpPr>
          <p:cNvPr id="24" name="TextBox 23"/>
          <p:cNvSpPr txBox="1"/>
          <p:nvPr/>
        </p:nvSpPr>
        <p:spPr>
          <a:xfrm>
            <a:off x="1486902" y="2936039"/>
            <a:ext cx="1410597" cy="523084"/>
          </a:xfrm>
          <a:prstGeom prst="rect">
            <a:avLst/>
          </a:prstGeom>
          <a:noFill/>
        </p:spPr>
        <p:txBody>
          <a:bodyPr wrap="none" rtlCol="0">
            <a:spAutoFit/>
          </a:bodyPr>
          <a:lstStyle/>
          <a:p>
            <a:pPr defTabSz="914126"/>
            <a:r>
              <a:rPr lang="en-US" sz="2799" dirty="0">
                <a:solidFill>
                  <a:srgbClr val="FFFFFF"/>
                </a:solidFill>
              </a:rPr>
              <a:t>[Metric]</a:t>
            </a:r>
          </a:p>
        </p:txBody>
      </p:sp>
    </p:spTree>
    <p:extLst>
      <p:ext uri="{BB962C8B-B14F-4D97-AF65-F5344CB8AC3E}">
        <p14:creationId xmlns:p14="http://schemas.microsoft.com/office/powerpoint/2010/main" val="116312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281" y="3791652"/>
            <a:ext cx="5010539"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@model </a:t>
            </a:r>
            <a:r>
              <a:rPr lang="en-US" sz="1200" dirty="0" err="1"/>
              <a:t>IEnumerable</a:t>
            </a:r>
            <a:r>
              <a:rPr lang="en-US" sz="1200" dirty="0"/>
              <a:t>&lt;</a:t>
            </a:r>
            <a:r>
              <a:rPr lang="en-US" sz="1200" dirty="0" err="1"/>
              <a:t>VoteModel</a:t>
            </a:r>
            <a:r>
              <a:rPr lang="en-US" sz="1200" dirty="0"/>
              <a:t>&gt;</a:t>
            </a:r>
          </a:p>
          <a:p>
            <a:r>
              <a:rPr lang="en-US" sz="1200" dirty="0"/>
              <a:t>@{</a:t>
            </a:r>
          </a:p>
          <a:p>
            <a:r>
              <a:rPr lang="en-US" sz="1200" dirty="0"/>
              <a:t>    </a:t>
            </a:r>
            <a:r>
              <a:rPr lang="en-US" sz="1200" dirty="0" err="1"/>
              <a:t>ViewBag.Title</a:t>
            </a:r>
            <a:r>
              <a:rPr lang="en-US" sz="1200" dirty="0"/>
              <a:t> = “Votes page";</a:t>
            </a:r>
          </a:p>
          <a:p>
            <a:r>
              <a:rPr lang="en-US" sz="1200" dirty="0"/>
              <a:t>}</a:t>
            </a:r>
          </a:p>
          <a:p>
            <a:endParaRPr lang="en-US" sz="1200" dirty="0"/>
          </a:p>
          <a:p>
            <a:r>
              <a:rPr lang="en-US" sz="1200" dirty="0"/>
              <a:t>&lt;div class="row"&gt;</a:t>
            </a:r>
          </a:p>
          <a:p>
            <a:r>
              <a:rPr lang="en-US" sz="1200" dirty="0"/>
              <a:t>    &lt;div class="col-xs-12"&gt;</a:t>
            </a:r>
          </a:p>
          <a:p>
            <a:r>
              <a:rPr lang="en-US" sz="1200" dirty="0"/>
              <a:t>        &lt;</a:t>
            </a:r>
            <a:r>
              <a:rPr lang="en-US" sz="1200" dirty="0" err="1"/>
              <a:t>ul</a:t>
            </a:r>
            <a:r>
              <a:rPr lang="en-US" sz="1200" dirty="0"/>
              <a:t>&gt;</a:t>
            </a:r>
          </a:p>
          <a:p>
            <a:r>
              <a:rPr lang="en-US" sz="1200" dirty="0"/>
              <a:t>	   @</a:t>
            </a:r>
            <a:r>
              <a:rPr lang="en-US" sz="1200" dirty="0" err="1"/>
              <a:t>foreach</a:t>
            </a:r>
            <a:r>
              <a:rPr lang="en-US" sz="1200" dirty="0"/>
              <a:t>(</a:t>
            </a:r>
            <a:r>
              <a:rPr lang="en-US" sz="1200" dirty="0" err="1"/>
              <a:t>var</a:t>
            </a:r>
            <a:r>
              <a:rPr lang="en-US" sz="1200" dirty="0"/>
              <a:t> vote in </a:t>
            </a:r>
            <a:r>
              <a:rPr lang="en-US" sz="1200" dirty="0" err="1"/>
              <a:t>Model.Where</a:t>
            </a:r>
            <a:r>
              <a:rPr lang="en-US" sz="1200" dirty="0"/>
              <a:t>(it =&gt; </a:t>
            </a:r>
            <a:r>
              <a:rPr lang="en-US" sz="1200" dirty="0" err="1"/>
              <a:t>it.Vote</a:t>
            </a:r>
            <a:r>
              <a:rPr lang="en-US" sz="1200" dirty="0"/>
              <a:t>))</a:t>
            </a:r>
          </a:p>
          <a:p>
            <a:r>
              <a:rPr lang="en-US" sz="1200" dirty="0"/>
              <a:t>	   {</a:t>
            </a:r>
          </a:p>
          <a:p>
            <a:r>
              <a:rPr lang="en-US" sz="1200" dirty="0"/>
              <a:t>		&lt;li&gt;@</a:t>
            </a:r>
            <a:r>
              <a:rPr lang="en-US" sz="1200" dirty="0" err="1"/>
              <a:t>vote.UserName</a:t>
            </a:r>
            <a:r>
              <a:rPr lang="en-US" sz="1200" dirty="0"/>
              <a:t> - @</a:t>
            </a:r>
            <a:r>
              <a:rPr lang="en-US" sz="1200" dirty="0" err="1"/>
              <a:t>vote.PostName</a:t>
            </a:r>
            <a:r>
              <a:rPr lang="en-US" sz="1200" dirty="0"/>
              <a:t> &lt;/li&gt;</a:t>
            </a:r>
          </a:p>
          <a:p>
            <a:r>
              <a:rPr lang="en-US" sz="1200" dirty="0"/>
              <a:t>	   }</a:t>
            </a:r>
          </a:p>
          <a:p>
            <a:r>
              <a:rPr lang="en-US" sz="1200" dirty="0"/>
              <a:t>	&lt;/</a:t>
            </a:r>
            <a:r>
              <a:rPr lang="en-US" sz="1200" dirty="0" err="1"/>
              <a:t>ul</a:t>
            </a:r>
            <a:r>
              <a:rPr lang="en-US" sz="1200" dirty="0"/>
              <a:t>&gt;</a:t>
            </a:r>
          </a:p>
          <a:p>
            <a:r>
              <a:rPr lang="en-US" sz="1200" dirty="0"/>
              <a:t>    &lt;/div&gt;</a:t>
            </a:r>
          </a:p>
          <a:p>
            <a:r>
              <a:rPr lang="en-US" sz="1200" dirty="0"/>
              <a:t>&lt;/div&gt;</a:t>
            </a:r>
          </a:p>
        </p:txBody>
      </p:sp>
      <p:graphicFrame>
        <p:nvGraphicFramePr>
          <p:cNvPr id="5" name="Diagram 4"/>
          <p:cNvGraphicFramePr/>
          <p:nvPr>
            <p:extLst>
              <p:ext uri="{D42A27DB-BD31-4B8C-83A1-F6EECF244321}">
                <p14:modId xmlns:p14="http://schemas.microsoft.com/office/powerpoint/2010/main" val="3768416456"/>
              </p:ext>
            </p:extLst>
          </p:nvPr>
        </p:nvGraphicFramePr>
        <p:xfrm>
          <a:off x="2827478" y="2019165"/>
          <a:ext cx="4742651" cy="3161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30212" y="688017"/>
            <a:ext cx="4105469"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 </a:t>
            </a:r>
            <a:r>
              <a:rPr lang="en-US" sz="1400" dirty="0"/>
              <a:t>public class </a:t>
            </a:r>
            <a:r>
              <a:rPr lang="en-US" sz="1400" dirty="0" err="1">
                <a:ln w="0"/>
                <a:solidFill>
                  <a:schemeClr val="accent1"/>
                </a:solidFill>
                <a:effectLst>
                  <a:outerShdw blurRad="38100" dist="25400" dir="5400000" algn="ctr" rotWithShape="0">
                    <a:srgbClr val="6E747A">
                      <a:alpha val="43000"/>
                    </a:srgbClr>
                  </a:outerShdw>
                </a:effectLst>
              </a:rPr>
              <a:t>HomeController</a:t>
            </a:r>
            <a:r>
              <a:rPr lang="en-US" sz="1400" dirty="0">
                <a:ln w="0"/>
                <a:solidFill>
                  <a:schemeClr val="accent1"/>
                </a:solidFill>
                <a:effectLst>
                  <a:outerShdw blurRad="38100" dist="25400" dir="5400000" algn="ctr" rotWithShape="0">
                    <a:srgbClr val="6E747A">
                      <a:alpha val="43000"/>
                    </a:srgbClr>
                  </a:outerShdw>
                </a:effectLst>
              </a:rPr>
              <a:t> </a:t>
            </a:r>
            <a:r>
              <a:rPr lang="en-US" sz="1400" dirty="0"/>
              <a:t>: </a:t>
            </a:r>
            <a:r>
              <a:rPr lang="en-US" sz="1400" dirty="0">
                <a:ln w="0"/>
                <a:solidFill>
                  <a:schemeClr val="accent1"/>
                </a:solidFill>
                <a:effectLst>
                  <a:outerShdw blurRad="38100" dist="25400" dir="5400000" algn="ctr" rotWithShape="0">
                    <a:srgbClr val="6E747A">
                      <a:alpha val="43000"/>
                    </a:srgbClr>
                  </a:outerShdw>
                </a:effectLst>
              </a:rPr>
              <a:t>Controller</a:t>
            </a:r>
            <a:endParaRPr lang="en-US" sz="1400" dirty="0"/>
          </a:p>
          <a:p>
            <a:r>
              <a:rPr lang="en-US" sz="1400" dirty="0"/>
              <a:t> {</a:t>
            </a:r>
          </a:p>
          <a:p>
            <a:r>
              <a:rPr lang="en-US" sz="1400" dirty="0"/>
              <a:t>        public </a:t>
            </a:r>
            <a:r>
              <a:rPr lang="en-US" sz="1400" dirty="0" err="1">
                <a:ln w="0"/>
                <a:solidFill>
                  <a:schemeClr val="accent1"/>
                </a:solidFill>
                <a:effectLst>
                  <a:outerShdw blurRad="38100" dist="25400" dir="5400000" algn="ctr" rotWithShape="0">
                    <a:srgbClr val="6E747A">
                      <a:alpha val="43000"/>
                    </a:srgbClr>
                  </a:outerShdw>
                </a:effectLst>
              </a:rPr>
              <a:t>ActionResult</a:t>
            </a:r>
            <a:r>
              <a:rPr lang="en-US" sz="1400" dirty="0">
                <a:ln w="0"/>
                <a:solidFill>
                  <a:schemeClr val="accent1"/>
                </a:solidFill>
                <a:effectLst>
                  <a:outerShdw blurRad="38100" dist="25400" dir="5400000" algn="ctr" rotWithShape="0">
                    <a:srgbClr val="6E747A">
                      <a:alpha val="43000"/>
                    </a:srgbClr>
                  </a:outerShdw>
                </a:effectLst>
              </a:rPr>
              <a:t> </a:t>
            </a:r>
            <a:r>
              <a:rPr lang="en-US" sz="1400" dirty="0"/>
              <a:t>Votes()</a:t>
            </a:r>
          </a:p>
          <a:p>
            <a:r>
              <a:rPr lang="en-US" sz="1400" dirty="0"/>
              <a:t>        {</a:t>
            </a:r>
          </a:p>
          <a:p>
            <a:r>
              <a:rPr lang="en-US" sz="1400" dirty="0"/>
              <a:t>	    … //Some data processing</a:t>
            </a:r>
          </a:p>
          <a:p>
            <a:endParaRPr lang="en-US" sz="1400" dirty="0"/>
          </a:p>
          <a:p>
            <a:r>
              <a:rPr lang="en-US" sz="1400" dirty="0"/>
              <a:t>            return View(</a:t>
            </a:r>
            <a:r>
              <a:rPr lang="en-US" sz="1400" dirty="0" err="1"/>
              <a:t>VotesData</a:t>
            </a:r>
            <a:r>
              <a:rPr lang="en-US" sz="1400" dirty="0"/>
              <a:t>);</a:t>
            </a:r>
          </a:p>
          <a:p>
            <a:r>
              <a:rPr lang="en-US" sz="1400" dirty="0"/>
              <a:t>        }</a:t>
            </a:r>
          </a:p>
          <a:p>
            <a:r>
              <a:rPr lang="en-US" sz="1400" dirty="0"/>
              <a:t>        …</a:t>
            </a:r>
          </a:p>
          <a:p>
            <a:r>
              <a:rPr lang="en-US" sz="1400" dirty="0"/>
              <a:t>  }</a:t>
            </a:r>
          </a:p>
        </p:txBody>
      </p:sp>
      <p:sp>
        <p:nvSpPr>
          <p:cNvPr id="7" name="TextBox 6"/>
          <p:cNvSpPr txBox="1"/>
          <p:nvPr/>
        </p:nvSpPr>
        <p:spPr>
          <a:xfrm>
            <a:off x="7725746" y="3275044"/>
            <a:ext cx="3554964"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    [</a:t>
            </a:r>
            <a:r>
              <a:rPr lang="en-US" sz="1400" dirty="0" err="1">
                <a:ln w="0"/>
                <a:solidFill>
                  <a:schemeClr val="accent1"/>
                </a:solidFill>
                <a:effectLst>
                  <a:outerShdw blurRad="38100" dist="25400" dir="5400000" algn="ctr" rotWithShape="0">
                    <a:srgbClr val="6E747A">
                      <a:alpha val="43000"/>
                    </a:srgbClr>
                  </a:outerShdw>
                </a:effectLst>
              </a:rPr>
              <a:t>DataContract</a:t>
            </a:r>
            <a:r>
              <a:rPr lang="en-US" sz="1400" dirty="0"/>
              <a:t>]</a:t>
            </a:r>
          </a:p>
          <a:p>
            <a:r>
              <a:rPr lang="en-US" sz="1400" dirty="0"/>
              <a:t>    </a:t>
            </a:r>
            <a:r>
              <a:rPr lang="en-US" sz="1400" dirty="0">
                <a:solidFill>
                  <a:schemeClr val="accent2">
                    <a:lumMod val="50000"/>
                  </a:schemeClr>
                </a:solidFill>
              </a:rPr>
              <a:t>public</a:t>
            </a:r>
            <a:r>
              <a:rPr lang="en-US" sz="1400" dirty="0"/>
              <a:t> </a:t>
            </a:r>
            <a:r>
              <a:rPr lang="en-US" sz="1400" dirty="0">
                <a:solidFill>
                  <a:schemeClr val="accent2">
                    <a:lumMod val="50000"/>
                  </a:schemeClr>
                </a:solidFill>
              </a:rPr>
              <a:t>class</a:t>
            </a:r>
            <a:r>
              <a:rPr lang="en-US" sz="1400" dirty="0"/>
              <a:t> </a:t>
            </a:r>
            <a:r>
              <a:rPr lang="en-US" sz="1400" dirty="0" err="1">
                <a:ln w="0"/>
                <a:solidFill>
                  <a:schemeClr val="accent1"/>
                </a:solidFill>
                <a:effectLst>
                  <a:outerShdw blurRad="38100" dist="25400" dir="5400000" algn="ctr" rotWithShape="0">
                    <a:srgbClr val="6E747A">
                      <a:alpha val="43000"/>
                    </a:srgbClr>
                  </a:outerShdw>
                </a:effectLst>
              </a:rPr>
              <a:t>VoteModel</a:t>
            </a:r>
            <a:endParaRPr lang="en-US" sz="1400" dirty="0"/>
          </a:p>
          <a:p>
            <a:r>
              <a:rPr lang="en-US" sz="1400" dirty="0"/>
              <a:t>    {</a:t>
            </a:r>
          </a:p>
          <a:p>
            <a:r>
              <a:rPr lang="en-US" sz="1400" dirty="0"/>
              <a:t>        [</a:t>
            </a:r>
            <a:r>
              <a:rPr lang="en-US" sz="1400" dirty="0" err="1">
                <a:ln w="0"/>
                <a:solidFill>
                  <a:schemeClr val="accent1"/>
                </a:solidFill>
                <a:effectLst>
                  <a:outerShdw blurRad="38100" dist="25400" dir="5400000" algn="ctr" rotWithShape="0">
                    <a:srgbClr val="6E747A">
                      <a:alpha val="43000"/>
                    </a:srgbClr>
                  </a:outerShdw>
                </a:effectLst>
              </a:rPr>
              <a:t>DataMember</a:t>
            </a:r>
            <a:r>
              <a:rPr lang="en-US" sz="1400" dirty="0"/>
              <a:t>]</a:t>
            </a:r>
          </a:p>
          <a:p>
            <a:r>
              <a:rPr lang="en-US" sz="1400" dirty="0"/>
              <a:t>        </a:t>
            </a:r>
            <a:r>
              <a:rPr lang="en-US" sz="1400" dirty="0">
                <a:solidFill>
                  <a:schemeClr val="accent2">
                    <a:lumMod val="50000"/>
                  </a:schemeClr>
                </a:solidFill>
              </a:rPr>
              <a:t>public</a:t>
            </a:r>
            <a:r>
              <a:rPr lang="en-US" sz="1400" dirty="0"/>
              <a:t> </a:t>
            </a:r>
            <a:r>
              <a:rPr lang="en-US" sz="1400" dirty="0">
                <a:solidFill>
                  <a:schemeClr val="accent2">
                    <a:lumMod val="50000"/>
                  </a:schemeClr>
                </a:solidFill>
              </a:rPr>
              <a:t>string </a:t>
            </a:r>
            <a:r>
              <a:rPr lang="en-US" sz="1400" dirty="0" err="1"/>
              <a:t>PostName</a:t>
            </a:r>
            <a:r>
              <a:rPr lang="en-US" sz="1400" dirty="0"/>
              <a:t> { get; set; }</a:t>
            </a:r>
          </a:p>
          <a:p>
            <a:r>
              <a:rPr lang="en-US" sz="1400" dirty="0"/>
              <a:t>        [</a:t>
            </a:r>
            <a:r>
              <a:rPr lang="en-US" sz="1400" dirty="0" err="1">
                <a:ln w="0"/>
                <a:solidFill>
                  <a:schemeClr val="accent1"/>
                </a:solidFill>
                <a:effectLst>
                  <a:outerShdw blurRad="38100" dist="25400" dir="5400000" algn="ctr" rotWithShape="0">
                    <a:srgbClr val="6E747A">
                      <a:alpha val="43000"/>
                    </a:srgbClr>
                  </a:outerShdw>
                </a:effectLst>
              </a:rPr>
              <a:t>DataMember</a:t>
            </a:r>
            <a:r>
              <a:rPr lang="en-US" sz="1400" dirty="0"/>
              <a:t>]</a:t>
            </a:r>
          </a:p>
          <a:p>
            <a:r>
              <a:rPr lang="en-US" sz="1400" dirty="0"/>
              <a:t>        </a:t>
            </a:r>
            <a:r>
              <a:rPr lang="en-US" sz="1400" dirty="0">
                <a:solidFill>
                  <a:schemeClr val="accent2">
                    <a:lumMod val="50000"/>
                  </a:schemeClr>
                </a:solidFill>
              </a:rPr>
              <a:t>public</a:t>
            </a:r>
            <a:r>
              <a:rPr lang="en-US" sz="1400" dirty="0"/>
              <a:t> </a:t>
            </a:r>
            <a:r>
              <a:rPr lang="en-US" sz="1400" dirty="0">
                <a:solidFill>
                  <a:schemeClr val="accent2">
                    <a:lumMod val="50000"/>
                  </a:schemeClr>
                </a:solidFill>
              </a:rPr>
              <a:t>string</a:t>
            </a:r>
            <a:r>
              <a:rPr lang="en-US" sz="1400" dirty="0"/>
              <a:t> </a:t>
            </a:r>
            <a:r>
              <a:rPr lang="en-US" sz="1400" dirty="0" err="1"/>
              <a:t>UserName</a:t>
            </a:r>
            <a:r>
              <a:rPr lang="en-US" sz="1400" dirty="0"/>
              <a:t> { get; set; }</a:t>
            </a:r>
          </a:p>
          <a:p>
            <a:r>
              <a:rPr lang="en-US" sz="1400" dirty="0"/>
              <a:t>        [</a:t>
            </a:r>
            <a:r>
              <a:rPr lang="en-US" sz="1400" dirty="0" err="1">
                <a:ln w="0"/>
                <a:solidFill>
                  <a:schemeClr val="accent1"/>
                </a:solidFill>
                <a:effectLst>
                  <a:outerShdw blurRad="38100" dist="25400" dir="5400000" algn="ctr" rotWithShape="0">
                    <a:srgbClr val="6E747A">
                      <a:alpha val="43000"/>
                    </a:srgbClr>
                  </a:outerShdw>
                </a:effectLst>
              </a:rPr>
              <a:t>DataMember</a:t>
            </a:r>
            <a:r>
              <a:rPr lang="en-US" sz="1400" dirty="0"/>
              <a:t>]</a:t>
            </a:r>
          </a:p>
          <a:p>
            <a:r>
              <a:rPr lang="en-US" sz="1400" dirty="0"/>
              <a:t>        </a:t>
            </a:r>
            <a:r>
              <a:rPr lang="en-US" sz="1400" dirty="0">
                <a:solidFill>
                  <a:schemeClr val="accent2">
                    <a:lumMod val="50000"/>
                  </a:schemeClr>
                </a:solidFill>
              </a:rPr>
              <a:t>public</a:t>
            </a:r>
            <a:r>
              <a:rPr lang="en-US" sz="1400" dirty="0"/>
              <a:t> </a:t>
            </a:r>
            <a:r>
              <a:rPr lang="en-US" sz="1400" dirty="0" err="1">
                <a:solidFill>
                  <a:schemeClr val="accent2">
                    <a:lumMod val="50000"/>
                  </a:schemeClr>
                </a:solidFill>
              </a:rPr>
              <a:t>bool</a:t>
            </a:r>
            <a:r>
              <a:rPr lang="en-US" sz="1400" dirty="0">
                <a:solidFill>
                  <a:schemeClr val="accent2">
                    <a:lumMod val="50000"/>
                  </a:schemeClr>
                </a:solidFill>
              </a:rPr>
              <a:t> </a:t>
            </a:r>
            <a:r>
              <a:rPr lang="en-US" sz="1400" dirty="0"/>
              <a:t>Vote { get; set; }</a:t>
            </a:r>
          </a:p>
          <a:p>
            <a:r>
              <a:rPr lang="en-US" sz="1400" dirty="0"/>
              <a:t>    }</a:t>
            </a:r>
          </a:p>
        </p:txBody>
      </p:sp>
      <p:sp>
        <p:nvSpPr>
          <p:cNvPr id="8" name="Title 1"/>
          <p:cNvSpPr>
            <a:spLocks noGrp="1"/>
          </p:cNvSpPr>
          <p:nvPr>
            <p:ph type="title"/>
          </p:nvPr>
        </p:nvSpPr>
        <p:spPr>
          <a:xfrm>
            <a:off x="677334" y="605874"/>
            <a:ext cx="8596668" cy="1320800"/>
          </a:xfrm>
        </p:spPr>
        <p:txBody>
          <a:bodyPr/>
          <a:lstStyle/>
          <a:p>
            <a:r>
              <a:rPr lang="en-US" dirty="0"/>
              <a:t>ASP.NET MVC</a:t>
            </a:r>
            <a:br>
              <a:rPr lang="en-US" dirty="0"/>
            </a:br>
            <a:r>
              <a:rPr lang="hr-HR" sz="2000" dirty="0" err="1"/>
              <a:t>System.Web.Mvc</a:t>
            </a:r>
            <a:endParaRPr lang="en-US" sz="2000" dirty="0"/>
          </a:p>
        </p:txBody>
      </p:sp>
      <p:sp>
        <p:nvSpPr>
          <p:cNvPr id="10" name="Slide Number Placeholder 9"/>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148541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MVC </a:t>
            </a:r>
            <a:r>
              <a:rPr lang="hr-HR" dirty="0" err="1"/>
              <a:t>and</a:t>
            </a:r>
            <a:r>
              <a:rPr lang="hr-HR" dirty="0"/>
              <a:t> ASP.NET </a:t>
            </a:r>
            <a:r>
              <a:rPr lang="hr-HR" dirty="0" err="1"/>
              <a:t>WebAPI</a:t>
            </a:r>
            <a:br>
              <a:rPr lang="hr-HR" dirty="0"/>
            </a:br>
            <a:r>
              <a:rPr lang="hr-HR" sz="2000" i="1" dirty="0" err="1"/>
              <a:t>both</a:t>
            </a:r>
            <a:r>
              <a:rPr lang="hr-HR" sz="2000" i="1" dirty="0"/>
              <a:t> </a:t>
            </a:r>
            <a:r>
              <a:rPr lang="hr-HR" sz="2000" i="1" dirty="0" err="1"/>
              <a:t>can</a:t>
            </a:r>
            <a:r>
              <a:rPr lang="hr-HR" sz="2000" i="1" dirty="0"/>
              <a:t> </a:t>
            </a:r>
            <a:r>
              <a:rPr lang="hr-HR" sz="2000" i="1" dirty="0" err="1"/>
              <a:t>be</a:t>
            </a:r>
            <a:r>
              <a:rPr lang="hr-HR" sz="2000" i="1" dirty="0"/>
              <a:t> </a:t>
            </a:r>
            <a:r>
              <a:rPr lang="hr-HR" sz="2000" i="1" dirty="0" err="1"/>
              <a:t>part</a:t>
            </a:r>
            <a:r>
              <a:rPr lang="hr-HR" sz="2000" i="1" dirty="0"/>
              <a:t> </a:t>
            </a:r>
            <a:r>
              <a:rPr lang="hr-HR" sz="2000" i="1" dirty="0" err="1"/>
              <a:t>of</a:t>
            </a:r>
            <a:r>
              <a:rPr lang="hr-HR" sz="2000" i="1" dirty="0"/>
              <a:t> same </a:t>
            </a:r>
            <a:r>
              <a:rPr lang="hr-HR" sz="2000" i="1" dirty="0" err="1"/>
              <a:t>project</a:t>
            </a:r>
            <a:r>
              <a:rPr lang="hr-HR" sz="2000" i="1" dirty="0"/>
              <a:t> </a:t>
            </a:r>
            <a:r>
              <a:rPr lang="hr-HR" sz="2000" i="1" dirty="0" err="1"/>
              <a:t>if</a:t>
            </a:r>
            <a:r>
              <a:rPr lang="hr-HR" sz="2000" i="1" dirty="0"/>
              <a:t> </a:t>
            </a:r>
            <a:r>
              <a:rPr lang="hr-HR" sz="2000" i="1" dirty="0" err="1"/>
              <a:t>you</a:t>
            </a:r>
            <a:r>
              <a:rPr lang="hr-HR" sz="2000" i="1" dirty="0"/>
              <a:t> </a:t>
            </a:r>
            <a:r>
              <a:rPr lang="hr-HR" sz="2000" i="1" dirty="0" err="1"/>
              <a:t>want</a:t>
            </a:r>
            <a:endParaRPr lang="en-US" sz="2000" i="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1447" y="1806832"/>
            <a:ext cx="5799439" cy="4360761"/>
          </a:xfrm>
          <a:prstGeom prst="rect">
            <a:avLst/>
          </a:prstGeom>
        </p:spPr>
      </p:pic>
      <p:pic>
        <p:nvPicPr>
          <p:cNvPr id="5" name="Picture 4"/>
          <p:cNvPicPr>
            <a:picLocks noChangeAspect="1"/>
          </p:cNvPicPr>
          <p:nvPr/>
        </p:nvPicPr>
        <p:blipFill>
          <a:blip r:embed="rId3"/>
          <a:stretch>
            <a:fillRect/>
          </a:stretch>
        </p:blipFill>
        <p:spPr>
          <a:xfrm>
            <a:off x="8071922" y="1271373"/>
            <a:ext cx="3248025" cy="5019675"/>
          </a:xfrm>
          <a:prstGeom prst="rect">
            <a:avLst/>
          </a:prstGeom>
        </p:spPr>
      </p:pic>
      <p:sp>
        <p:nvSpPr>
          <p:cNvPr id="7" name="Slide Number Placeholder 6"/>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11064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en la Academia</a:t>
            </a: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458" y="805021"/>
            <a:ext cx="11216391" cy="6052980"/>
          </a:xfrm>
          <a:prstGeom prst="rect">
            <a:avLst/>
          </a:prstGeom>
        </p:spPr>
      </p:pic>
    </p:spTree>
    <p:extLst>
      <p:ext uri="{BB962C8B-B14F-4D97-AF65-F5344CB8AC3E}">
        <p14:creationId xmlns:p14="http://schemas.microsoft.com/office/powerpoint/2010/main" val="34858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Web </a:t>
            </a:r>
            <a:r>
              <a:rPr lang="hr-HR" dirty="0" err="1"/>
              <a:t>request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379880"/>
              </p:ext>
            </p:extLst>
          </p:nvPr>
        </p:nvGraphicFramePr>
        <p:xfrm>
          <a:off x="2061486" y="1375719"/>
          <a:ext cx="6538817" cy="4041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3097515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request</a:t>
            </a:r>
          </a:p>
        </p:txBody>
      </p:sp>
      <p:sp>
        <p:nvSpPr>
          <p:cNvPr id="3" name="Content Placeholder 2"/>
          <p:cNvSpPr>
            <a:spLocks noGrp="1"/>
          </p:cNvSpPr>
          <p:nvPr>
            <p:ph idx="1"/>
          </p:nvPr>
        </p:nvSpPr>
        <p:spPr/>
        <p:txBody>
          <a:bodyPr/>
          <a:lstStyle/>
          <a:p>
            <a:r>
              <a:rPr lang="en-US" dirty="0"/>
              <a:t>http://www.mydomain.com</a:t>
            </a:r>
          </a:p>
          <a:p>
            <a:r>
              <a:rPr lang="en-US" dirty="0"/>
              <a:t>http://www.mydomain.com/Archive/2014-04-04</a:t>
            </a:r>
          </a:p>
          <a:p>
            <a:endParaRPr lang="en-US" dirty="0"/>
          </a:p>
          <a:p>
            <a:endParaRPr lang="en-US" dirty="0"/>
          </a:p>
          <a:p>
            <a:endParaRPr lang="en-US" dirty="0"/>
          </a:p>
          <a:p>
            <a:endParaRPr lang="en-US" dirty="0"/>
          </a:p>
          <a:p>
            <a:r>
              <a:rPr lang="en-US" dirty="0"/>
              <a:t>http://www.mydomain/api/posts/</a:t>
            </a:r>
          </a:p>
        </p:txBody>
      </p:sp>
      <p:sp>
        <p:nvSpPr>
          <p:cNvPr id="6" name="Rectangle 5"/>
          <p:cNvSpPr/>
          <p:nvPr/>
        </p:nvSpPr>
        <p:spPr>
          <a:xfrm>
            <a:off x="6266435" y="984057"/>
            <a:ext cx="5925565" cy="2492990"/>
          </a:xfrm>
          <a:prstGeom prst="rect">
            <a:avLst/>
          </a:prstGeom>
          <a:solidFill>
            <a:srgbClr val="1E1E1E"/>
          </a:solidFill>
        </p:spPr>
        <p:txBody>
          <a:bodyPr wrap="square">
            <a:spAutoFit/>
          </a:bodyPr>
          <a:lstStyle/>
          <a:p>
            <a:r>
              <a:rPr lang="en-US" sz="1200" dirty="0">
                <a:solidFill>
                  <a:srgbClr val="569CD6"/>
                </a:solidFill>
                <a:highlight>
                  <a:srgbClr val="1E1E1E"/>
                </a:highlight>
                <a:latin typeface="Consolas" panose="020B0609020204030204" pitchFamily="49" charset="0"/>
              </a:rPr>
              <a:t>public</a:t>
            </a:r>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class</a:t>
            </a:r>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HomeController</a:t>
            </a:r>
            <a:r>
              <a:rPr lang="en-US" sz="1200" dirty="0">
                <a:solidFill>
                  <a:srgbClr val="DCDCDC"/>
                </a:solidFill>
                <a:highlight>
                  <a:srgbClr val="1E1E1E"/>
                </a:highlight>
                <a:latin typeface="Consolas" panose="020B0609020204030204" pitchFamily="49" charset="0"/>
              </a:rPr>
              <a:t> : </a:t>
            </a:r>
            <a:r>
              <a:rPr lang="en-US" sz="1200" dirty="0">
                <a:solidFill>
                  <a:srgbClr val="4EC9B0"/>
                </a:solidFill>
                <a:highlight>
                  <a:srgbClr val="1E1E1E"/>
                </a:highlight>
                <a:latin typeface="Consolas" panose="020B0609020204030204" pitchFamily="49" charset="0"/>
              </a:rPr>
              <a:t>Controller</a:t>
            </a:r>
            <a:endParaRPr lang="en-US" sz="1200" dirty="0">
              <a:solidFill>
                <a:srgbClr val="DCDCDC"/>
              </a:solidFill>
              <a:highlight>
                <a:srgbClr val="1E1E1E"/>
              </a:highlight>
              <a:latin typeface="Consolas" panose="020B0609020204030204" pitchFamily="49" charset="0"/>
            </a:endParaRP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public</a:t>
            </a:r>
            <a:r>
              <a:rPr lang="en-US" sz="1200" dirty="0">
                <a:solidFill>
                  <a:srgbClr val="DCDCDC"/>
                </a:solidFill>
                <a:highlight>
                  <a:srgbClr val="1E1E1E"/>
                </a:highlight>
                <a:latin typeface="Consolas" panose="020B0609020204030204" pitchFamily="49" charset="0"/>
              </a:rPr>
              <a:t> </a:t>
            </a:r>
            <a:r>
              <a:rPr lang="en-US" sz="1200" dirty="0" err="1">
                <a:solidFill>
                  <a:srgbClr val="569CD6"/>
                </a:solidFill>
                <a:highlight>
                  <a:srgbClr val="1E1E1E"/>
                </a:highlight>
                <a:latin typeface="Consolas" panose="020B0609020204030204" pitchFamily="49" charset="0"/>
              </a:rPr>
              <a:t>async</a:t>
            </a:r>
            <a:r>
              <a:rPr lang="en-US" sz="1200" dirty="0">
                <a:solidFill>
                  <a:srgbClr val="DCDCDC"/>
                </a:solidFill>
                <a:highlight>
                  <a:srgbClr val="1E1E1E"/>
                </a:highlight>
                <a:latin typeface="Consolas" panose="020B0609020204030204" pitchFamily="49" charset="0"/>
              </a:rPr>
              <a:t> </a:t>
            </a:r>
            <a:r>
              <a:rPr lang="en-US" sz="1200" dirty="0">
                <a:solidFill>
                  <a:srgbClr val="4EC9B0"/>
                </a:solidFill>
                <a:highlight>
                  <a:srgbClr val="1E1E1E"/>
                </a:highlight>
                <a:latin typeface="Consolas" panose="020B0609020204030204" pitchFamily="49" charset="0"/>
              </a:rPr>
              <a:t>Task</a:t>
            </a:r>
            <a:r>
              <a:rPr lang="en-US" sz="1200" dirty="0">
                <a:solidFill>
                  <a:srgbClr val="B4B4B4"/>
                </a:solidFill>
                <a:highlight>
                  <a:srgbClr val="1E1E1E"/>
                </a:highlight>
                <a:latin typeface="Consolas" panose="020B0609020204030204" pitchFamily="49" charset="0"/>
              </a:rPr>
              <a:t>&lt;</a:t>
            </a:r>
            <a:r>
              <a:rPr lang="en-US" sz="1200" dirty="0" err="1">
                <a:solidFill>
                  <a:srgbClr val="4EC9B0"/>
                </a:solidFill>
                <a:highlight>
                  <a:srgbClr val="1E1E1E"/>
                </a:highlight>
                <a:latin typeface="Consolas" panose="020B0609020204030204" pitchFamily="49" charset="0"/>
              </a:rPr>
              <a:t>ActionResult</a:t>
            </a:r>
            <a:r>
              <a:rPr lang="en-US" sz="1200" dirty="0">
                <a:solidFill>
                  <a:srgbClr val="B4B4B4"/>
                </a:solidFill>
                <a:highlight>
                  <a:srgbClr val="1E1E1E"/>
                </a:highlight>
                <a:latin typeface="Consolas" panose="020B0609020204030204" pitchFamily="49" charset="0"/>
              </a:rPr>
              <a:t>&gt;</a:t>
            </a:r>
            <a:r>
              <a:rPr lang="en-US" sz="1200" dirty="0">
                <a:solidFill>
                  <a:srgbClr val="DCDCDC"/>
                </a:solidFill>
                <a:highlight>
                  <a:srgbClr val="1E1E1E"/>
                </a:highlight>
                <a:latin typeface="Consolas" panose="020B0609020204030204" pitchFamily="49" charset="0"/>
              </a:rPr>
              <a:t> Index()</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return</a:t>
            </a:r>
            <a:r>
              <a:rPr lang="en-US" sz="1200" dirty="0">
                <a:solidFill>
                  <a:srgbClr val="DCDCDC"/>
                </a:solidFill>
                <a:highlight>
                  <a:srgbClr val="1E1E1E"/>
                </a:highlight>
                <a:latin typeface="Consolas" panose="020B0609020204030204" pitchFamily="49" charset="0"/>
              </a:rPr>
              <a:t> View();</a:t>
            </a:r>
          </a:p>
          <a:p>
            <a:r>
              <a:rPr lang="en-US" sz="1200" dirty="0">
                <a:solidFill>
                  <a:srgbClr val="DCDCDC"/>
                </a:solidFill>
                <a:highlight>
                  <a:srgbClr val="1E1E1E"/>
                </a:highlight>
                <a:latin typeface="Consolas" panose="020B0609020204030204" pitchFamily="49" charset="0"/>
              </a:rPr>
              <a:t>        }</a:t>
            </a:r>
          </a:p>
          <a:p>
            <a:endParaRPr lang="en-US" sz="1200" dirty="0">
              <a:solidFill>
                <a:srgbClr val="DCDCDC"/>
              </a:solidFill>
              <a:highlight>
                <a:srgbClr val="1E1E1E"/>
              </a:highlight>
              <a:latin typeface="Consolas" panose="020B0609020204030204" pitchFamily="49" charset="0"/>
            </a:endParaRP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public</a:t>
            </a:r>
            <a:r>
              <a:rPr lang="en-US" sz="1200" dirty="0">
                <a:solidFill>
                  <a:srgbClr val="DCDCDC"/>
                </a:solidFill>
                <a:highlight>
                  <a:srgbClr val="1E1E1E"/>
                </a:highlight>
                <a:latin typeface="Consolas" panose="020B0609020204030204" pitchFamily="49" charset="0"/>
              </a:rPr>
              <a:t> </a:t>
            </a:r>
            <a:r>
              <a:rPr lang="en-US" sz="1200" dirty="0" err="1">
                <a:solidFill>
                  <a:srgbClr val="569CD6"/>
                </a:solidFill>
                <a:highlight>
                  <a:srgbClr val="1E1E1E"/>
                </a:highlight>
                <a:latin typeface="Consolas" panose="020B0609020204030204" pitchFamily="49" charset="0"/>
              </a:rPr>
              <a:t>async</a:t>
            </a:r>
            <a:r>
              <a:rPr lang="en-US" sz="1200" dirty="0">
                <a:solidFill>
                  <a:srgbClr val="DCDCDC"/>
                </a:solidFill>
                <a:highlight>
                  <a:srgbClr val="1E1E1E"/>
                </a:highlight>
                <a:latin typeface="Consolas" panose="020B0609020204030204" pitchFamily="49" charset="0"/>
              </a:rPr>
              <a:t> </a:t>
            </a:r>
            <a:r>
              <a:rPr lang="en-US" sz="1200" dirty="0">
                <a:solidFill>
                  <a:srgbClr val="4EC9B0"/>
                </a:solidFill>
                <a:highlight>
                  <a:srgbClr val="1E1E1E"/>
                </a:highlight>
                <a:latin typeface="Consolas" panose="020B0609020204030204" pitchFamily="49" charset="0"/>
              </a:rPr>
              <a:t>Task</a:t>
            </a:r>
            <a:r>
              <a:rPr lang="en-US" sz="1200" dirty="0">
                <a:solidFill>
                  <a:srgbClr val="B4B4B4"/>
                </a:solidFill>
                <a:highlight>
                  <a:srgbClr val="1E1E1E"/>
                </a:highlight>
                <a:latin typeface="Consolas" panose="020B0609020204030204" pitchFamily="49" charset="0"/>
              </a:rPr>
              <a:t>&lt;</a:t>
            </a:r>
            <a:r>
              <a:rPr lang="en-US" sz="1200" dirty="0" err="1">
                <a:solidFill>
                  <a:srgbClr val="4EC9B0"/>
                </a:solidFill>
                <a:highlight>
                  <a:srgbClr val="1E1E1E"/>
                </a:highlight>
                <a:latin typeface="Consolas" panose="020B0609020204030204" pitchFamily="49" charset="0"/>
              </a:rPr>
              <a:t>ActionResult</a:t>
            </a:r>
            <a:r>
              <a:rPr lang="en-US" sz="1200" dirty="0">
                <a:solidFill>
                  <a:srgbClr val="B4B4B4"/>
                </a:solidFill>
                <a:highlight>
                  <a:srgbClr val="1E1E1E"/>
                </a:highlight>
                <a:latin typeface="Consolas" panose="020B0609020204030204" pitchFamily="49" charset="0"/>
              </a:rPr>
              <a:t>&gt;</a:t>
            </a:r>
            <a:r>
              <a:rPr lang="en-US" sz="1200" dirty="0">
                <a:solidFill>
                  <a:srgbClr val="DCDCDC"/>
                </a:solidFill>
                <a:highlight>
                  <a:srgbClr val="1E1E1E"/>
                </a:highlight>
                <a:latin typeface="Consolas" panose="020B0609020204030204" pitchFamily="49" charset="0"/>
              </a:rPr>
              <a:t> </a:t>
            </a:r>
            <a:r>
              <a:rPr lang="en-US" sz="1200" dirty="0" err="1">
                <a:solidFill>
                  <a:srgbClr val="DCDCDC"/>
                </a:solidFill>
                <a:highlight>
                  <a:srgbClr val="1E1E1E"/>
                </a:highlight>
                <a:latin typeface="Consolas" panose="020B0609020204030204" pitchFamily="49" charset="0"/>
              </a:rPr>
              <a:t>PostArchive</a:t>
            </a:r>
            <a:r>
              <a:rPr lang="en-US" sz="1200" dirty="0">
                <a:solidFill>
                  <a:srgbClr val="DCDCDC"/>
                </a:solidFill>
                <a:highlight>
                  <a:srgbClr val="1E1E1E"/>
                </a:highlight>
                <a:latin typeface="Consolas" panose="020B0609020204030204" pitchFamily="49" charset="0"/>
              </a:rPr>
              <a:t>(</a:t>
            </a:r>
            <a:r>
              <a:rPr lang="en-US" sz="1200" dirty="0" err="1">
                <a:solidFill>
                  <a:srgbClr val="4EC9B0"/>
                </a:solidFill>
                <a:highlight>
                  <a:srgbClr val="1E1E1E"/>
                </a:highlight>
                <a:latin typeface="Consolas" panose="020B0609020204030204" pitchFamily="49" charset="0"/>
              </a:rPr>
              <a:t>DateTime</a:t>
            </a:r>
            <a:r>
              <a:rPr lang="en-US" sz="1200" dirty="0">
                <a:solidFill>
                  <a:srgbClr val="DCDCDC"/>
                </a:solidFill>
                <a:highlight>
                  <a:srgbClr val="1E1E1E"/>
                </a:highlight>
                <a:latin typeface="Consolas" panose="020B0609020204030204" pitchFamily="49" charset="0"/>
              </a:rPr>
              <a:t> date)</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return</a:t>
            </a:r>
            <a:r>
              <a:rPr lang="en-US" sz="1200" dirty="0">
                <a:solidFill>
                  <a:srgbClr val="DCDCDC"/>
                </a:solidFill>
                <a:highlight>
                  <a:srgbClr val="1E1E1E"/>
                </a:highlight>
                <a:latin typeface="Consolas" panose="020B0609020204030204" pitchFamily="49" charset="0"/>
              </a:rPr>
              <a:t> View(date);</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a:t>
            </a:r>
          </a:p>
        </p:txBody>
      </p:sp>
      <p:sp>
        <p:nvSpPr>
          <p:cNvPr id="7" name="Rectangle 6"/>
          <p:cNvSpPr/>
          <p:nvPr/>
        </p:nvSpPr>
        <p:spPr>
          <a:xfrm>
            <a:off x="4975668" y="3779344"/>
            <a:ext cx="7044613" cy="3231654"/>
          </a:xfrm>
          <a:prstGeom prst="rect">
            <a:avLst/>
          </a:prstGeom>
          <a:solidFill>
            <a:srgbClr val="1E1E1E"/>
          </a:solidFill>
        </p:spPr>
        <p:txBody>
          <a:bodyPr wrap="square">
            <a:spAutoFit/>
          </a:bodyPr>
          <a:lstStyle/>
          <a:p>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RoutePrefix</a:t>
            </a:r>
            <a:r>
              <a:rPr lang="en-US" sz="1200" dirty="0">
                <a:solidFill>
                  <a:srgbClr val="DCDCDC"/>
                </a:solidFill>
                <a:highlight>
                  <a:srgbClr val="1E1E1E"/>
                </a:highlight>
                <a:latin typeface="Consolas" panose="020B0609020204030204" pitchFamily="49" charset="0"/>
              </a:rPr>
              <a:t>(</a:t>
            </a:r>
            <a:r>
              <a:rPr lang="en-US" sz="1200" dirty="0">
                <a:solidFill>
                  <a:srgbClr val="D69D85"/>
                </a:solidFill>
                <a:highlight>
                  <a:srgbClr val="1E1E1E"/>
                </a:highlight>
                <a:latin typeface="Consolas" panose="020B0609020204030204" pitchFamily="49" charset="0"/>
              </a:rPr>
              <a:t>"</a:t>
            </a:r>
            <a:r>
              <a:rPr lang="en-US" sz="1200" dirty="0" err="1">
                <a:solidFill>
                  <a:srgbClr val="D69D85"/>
                </a:solidFill>
                <a:highlight>
                  <a:srgbClr val="1E1E1E"/>
                </a:highlight>
                <a:latin typeface="Consolas" panose="020B0609020204030204" pitchFamily="49" charset="0"/>
              </a:rPr>
              <a:t>api</a:t>
            </a:r>
            <a:r>
              <a:rPr lang="en-US" sz="1200" dirty="0">
                <a:solidFill>
                  <a:srgbClr val="D69D85"/>
                </a:solidFill>
                <a:highlight>
                  <a:srgbClr val="1E1E1E"/>
                </a:highlight>
                <a:latin typeface="Consolas" panose="020B0609020204030204" pitchFamily="49" charset="0"/>
              </a:rPr>
              <a:t>"</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ApiKeyAuthentication</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CookieSessionAuthentication</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a:solidFill>
                  <a:srgbClr val="4EC9B0"/>
                </a:solidFill>
                <a:highlight>
                  <a:srgbClr val="1E1E1E"/>
                </a:highlight>
                <a:latin typeface="Consolas" panose="020B0609020204030204" pitchFamily="49" charset="0"/>
              </a:rPr>
              <a:t>Authorize</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public</a:t>
            </a:r>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class</a:t>
            </a:r>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PublicApiController</a:t>
            </a:r>
            <a:r>
              <a:rPr lang="en-US" sz="1200" dirty="0">
                <a:solidFill>
                  <a:srgbClr val="DCDCDC"/>
                </a:solidFill>
                <a:highlight>
                  <a:srgbClr val="1E1E1E"/>
                </a:highlight>
                <a:latin typeface="Consolas" panose="020B0609020204030204" pitchFamily="49" charset="0"/>
              </a:rPr>
              <a:t> : </a:t>
            </a:r>
            <a:r>
              <a:rPr lang="en-US" sz="1200" dirty="0" err="1">
                <a:solidFill>
                  <a:srgbClr val="4EC9B0"/>
                </a:solidFill>
                <a:highlight>
                  <a:srgbClr val="1E1E1E"/>
                </a:highlight>
                <a:latin typeface="Consolas" panose="020B0609020204030204" pitchFamily="49" charset="0"/>
              </a:rPr>
              <a:t>ApiController</a:t>
            </a:r>
            <a:endParaRPr lang="en-US" sz="1200" dirty="0">
              <a:solidFill>
                <a:srgbClr val="DCDCDC"/>
              </a:solidFill>
              <a:highlight>
                <a:srgbClr val="1E1E1E"/>
              </a:highlight>
              <a:latin typeface="Consolas" panose="020B0609020204030204" pitchFamily="49" charset="0"/>
            </a:endParaRP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r>
              <a:rPr lang="en-US" sz="1200" dirty="0" err="1">
                <a:solidFill>
                  <a:srgbClr val="4EC9B0"/>
                </a:solidFill>
                <a:highlight>
                  <a:srgbClr val="1E1E1E"/>
                </a:highlight>
                <a:latin typeface="Consolas" panose="020B0609020204030204" pitchFamily="49" charset="0"/>
              </a:rPr>
              <a:t>HttpGet</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a:solidFill>
                  <a:srgbClr val="4EC9B0"/>
                </a:solidFill>
                <a:highlight>
                  <a:srgbClr val="1E1E1E"/>
                </a:highlight>
                <a:latin typeface="Consolas" panose="020B0609020204030204" pitchFamily="49" charset="0"/>
              </a:rPr>
              <a:t>Route</a:t>
            </a:r>
            <a:r>
              <a:rPr lang="en-US" sz="1200" dirty="0">
                <a:solidFill>
                  <a:srgbClr val="DCDCDC"/>
                </a:solidFill>
                <a:highlight>
                  <a:srgbClr val="1E1E1E"/>
                </a:highlight>
                <a:latin typeface="Consolas" panose="020B0609020204030204" pitchFamily="49" charset="0"/>
              </a:rPr>
              <a:t>(</a:t>
            </a:r>
            <a:r>
              <a:rPr lang="en-US" sz="1200" dirty="0">
                <a:solidFill>
                  <a:srgbClr val="D69D85"/>
                </a:solidFill>
                <a:highlight>
                  <a:srgbClr val="1E1E1E"/>
                </a:highlight>
                <a:latin typeface="Consolas" panose="020B0609020204030204" pitchFamily="49" charset="0"/>
              </a:rPr>
              <a:t>"posts/{id}"</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public</a:t>
            </a:r>
            <a:r>
              <a:rPr lang="en-US" sz="1200" dirty="0">
                <a:solidFill>
                  <a:srgbClr val="DCDCDC"/>
                </a:solidFill>
                <a:highlight>
                  <a:srgbClr val="1E1E1E"/>
                </a:highlight>
                <a:latin typeface="Consolas" panose="020B0609020204030204" pitchFamily="49" charset="0"/>
              </a:rPr>
              <a:t> </a:t>
            </a:r>
            <a:r>
              <a:rPr lang="en-US" sz="1200" dirty="0" err="1">
                <a:solidFill>
                  <a:srgbClr val="569CD6"/>
                </a:solidFill>
                <a:highlight>
                  <a:srgbClr val="1E1E1E"/>
                </a:highlight>
                <a:latin typeface="Consolas" panose="020B0609020204030204" pitchFamily="49" charset="0"/>
              </a:rPr>
              <a:t>async</a:t>
            </a:r>
            <a:r>
              <a:rPr lang="en-US" sz="1200" dirty="0">
                <a:solidFill>
                  <a:srgbClr val="DCDCDC"/>
                </a:solidFill>
                <a:highlight>
                  <a:srgbClr val="1E1E1E"/>
                </a:highlight>
                <a:latin typeface="Consolas" panose="020B0609020204030204" pitchFamily="49" charset="0"/>
              </a:rPr>
              <a:t> </a:t>
            </a:r>
            <a:r>
              <a:rPr lang="en-US" sz="1200" dirty="0">
                <a:solidFill>
                  <a:srgbClr val="4EC9B0"/>
                </a:solidFill>
                <a:highlight>
                  <a:srgbClr val="1E1E1E"/>
                </a:highlight>
                <a:latin typeface="Consolas" panose="020B0609020204030204" pitchFamily="49" charset="0"/>
              </a:rPr>
              <a:t>Task</a:t>
            </a:r>
            <a:r>
              <a:rPr lang="en-US" sz="1200" dirty="0">
                <a:solidFill>
                  <a:srgbClr val="B4B4B4"/>
                </a:solidFill>
                <a:highlight>
                  <a:srgbClr val="1E1E1E"/>
                </a:highlight>
                <a:latin typeface="Consolas" panose="020B0609020204030204" pitchFamily="49" charset="0"/>
              </a:rPr>
              <a:t>&lt;</a:t>
            </a:r>
            <a:r>
              <a:rPr lang="en-US" sz="1200" dirty="0" err="1">
                <a:solidFill>
                  <a:srgbClr val="B8D7A3"/>
                </a:solidFill>
                <a:highlight>
                  <a:srgbClr val="1E1E1E"/>
                </a:highlight>
                <a:latin typeface="Consolas" panose="020B0609020204030204" pitchFamily="49" charset="0"/>
              </a:rPr>
              <a:t>IEnumerable</a:t>
            </a:r>
            <a:r>
              <a:rPr lang="en-US" sz="1200" dirty="0">
                <a:solidFill>
                  <a:srgbClr val="B4B4B4"/>
                </a:solidFill>
                <a:highlight>
                  <a:srgbClr val="1E1E1E"/>
                </a:highlight>
                <a:latin typeface="Consolas" panose="020B0609020204030204" pitchFamily="49" charset="0"/>
              </a:rPr>
              <a:t>&lt;</a:t>
            </a:r>
            <a:r>
              <a:rPr lang="en-US" sz="1200" dirty="0" err="1">
                <a:solidFill>
                  <a:srgbClr val="4EC9B0"/>
                </a:solidFill>
                <a:highlight>
                  <a:srgbClr val="1E1E1E"/>
                </a:highlight>
                <a:latin typeface="Consolas" panose="020B0609020204030204" pitchFamily="49" charset="0"/>
              </a:rPr>
              <a:t>PostViewModel</a:t>
            </a:r>
            <a:r>
              <a:rPr lang="en-US" sz="1200" dirty="0">
                <a:solidFill>
                  <a:srgbClr val="B4B4B4"/>
                </a:solidFill>
                <a:highlight>
                  <a:srgbClr val="1E1E1E"/>
                </a:highlight>
                <a:latin typeface="Consolas" panose="020B0609020204030204" pitchFamily="49" charset="0"/>
              </a:rPr>
              <a:t>&gt;&gt;</a:t>
            </a:r>
            <a:r>
              <a:rPr lang="en-US" sz="1200" dirty="0">
                <a:solidFill>
                  <a:srgbClr val="DCDCDC"/>
                </a:solidFill>
                <a:highlight>
                  <a:srgbClr val="1E1E1E"/>
                </a:highlight>
                <a:latin typeface="Consolas" panose="020B0609020204030204" pitchFamily="49" charset="0"/>
              </a:rPr>
              <a:t> </a:t>
            </a:r>
            <a:r>
              <a:rPr lang="en-US" sz="1200" dirty="0" err="1">
                <a:solidFill>
                  <a:srgbClr val="DCDCDC"/>
                </a:solidFill>
                <a:highlight>
                  <a:srgbClr val="1E1E1E"/>
                </a:highlight>
                <a:latin typeface="Consolas" panose="020B0609020204030204" pitchFamily="49" charset="0"/>
              </a:rPr>
              <a:t>GetPosts</a:t>
            </a:r>
            <a:r>
              <a:rPr lang="en-US" sz="1200" dirty="0">
                <a:solidFill>
                  <a:srgbClr val="DCDCDC"/>
                </a:solidFill>
                <a:highlight>
                  <a:srgbClr val="1E1E1E"/>
                </a:highlight>
                <a:latin typeface="Consolas" panose="020B0609020204030204" pitchFamily="49" charset="0"/>
              </a:rPr>
              <a:t>(</a:t>
            </a:r>
            <a:r>
              <a:rPr lang="en-US" sz="1200" dirty="0">
                <a:solidFill>
                  <a:srgbClr val="569CD6"/>
                </a:solidFill>
                <a:highlight>
                  <a:srgbClr val="1E1E1E"/>
                </a:highlight>
                <a:latin typeface="Consolas" panose="020B0609020204030204" pitchFamily="49" charset="0"/>
              </a:rPr>
              <a:t>string</a:t>
            </a:r>
            <a:r>
              <a:rPr lang="en-US" sz="1200" dirty="0">
                <a:solidFill>
                  <a:srgbClr val="DCDCDC"/>
                </a:solidFill>
                <a:highlight>
                  <a:srgbClr val="1E1E1E"/>
                </a:highlight>
                <a:latin typeface="Consolas" panose="020B0609020204030204" pitchFamily="49" charset="0"/>
              </a:rPr>
              <a:t> id </a:t>
            </a:r>
            <a:r>
              <a:rPr lang="en-US" sz="1200" dirty="0">
                <a:solidFill>
                  <a:srgbClr val="B4B4B4"/>
                </a:solidFill>
                <a:highlight>
                  <a:srgbClr val="1E1E1E"/>
                </a:highlight>
                <a:latin typeface="Consolas" panose="020B0609020204030204" pitchFamily="49" charset="0"/>
              </a:rPr>
              <a:t>=</a:t>
            </a:r>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null</a:t>
            </a:r>
            <a:r>
              <a:rPr lang="en-US" sz="1200" dirty="0">
                <a:solidFill>
                  <a:srgbClr val="DCDCDC"/>
                </a:solidFill>
                <a:highlight>
                  <a:srgbClr val="1E1E1E"/>
                </a:highlight>
                <a:latin typeface="Consolas" panose="020B0609020204030204" pitchFamily="49" charset="0"/>
              </a:rPr>
              <a:t>)</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r>
              <a:rPr lang="en-US" sz="1200" dirty="0">
                <a:solidFill>
                  <a:srgbClr val="569CD6"/>
                </a:solidFill>
                <a:highlight>
                  <a:srgbClr val="1E1E1E"/>
                </a:highlight>
                <a:latin typeface="Consolas" panose="020B0609020204030204" pitchFamily="49" charset="0"/>
              </a:rPr>
              <a:t>//Do something</a:t>
            </a:r>
            <a:endParaRPr lang="hr-HR" sz="1200" dirty="0">
              <a:solidFill>
                <a:srgbClr val="569CD6"/>
              </a:solidFill>
              <a:highlight>
                <a:srgbClr val="1E1E1E"/>
              </a:highlight>
              <a:latin typeface="Consolas" panose="020B0609020204030204" pitchFamily="49" charset="0"/>
            </a:endParaRPr>
          </a:p>
          <a:p>
            <a:endParaRPr lang="hr-HR" sz="1200" dirty="0">
              <a:solidFill>
                <a:srgbClr val="569CD6"/>
              </a:solidFill>
              <a:highlight>
                <a:srgbClr val="1E1E1E"/>
              </a:highlight>
              <a:latin typeface="Consolas" panose="020B0609020204030204" pitchFamily="49" charset="0"/>
            </a:endParaRPr>
          </a:p>
          <a:p>
            <a:r>
              <a:rPr lang="hr-HR" sz="1200" dirty="0">
                <a:solidFill>
                  <a:srgbClr val="569CD6"/>
                </a:solidFill>
                <a:highlight>
                  <a:srgbClr val="1E1E1E"/>
                </a:highlight>
                <a:latin typeface="Consolas" panose="020B0609020204030204" pitchFamily="49" charset="0"/>
              </a:rPr>
              <a:t>	    </a:t>
            </a:r>
            <a:r>
              <a:rPr lang="hr-HR" sz="1200" dirty="0" err="1">
                <a:solidFill>
                  <a:srgbClr val="569CD6"/>
                </a:solidFill>
                <a:highlight>
                  <a:srgbClr val="1E1E1E"/>
                </a:highlight>
                <a:latin typeface="Consolas" panose="020B0609020204030204" pitchFamily="49" charset="0"/>
              </a:rPr>
              <a:t>retrun</a:t>
            </a:r>
            <a:r>
              <a:rPr lang="hr-HR" sz="1200" dirty="0">
                <a:solidFill>
                  <a:srgbClr val="569CD6"/>
                </a:solidFill>
                <a:highlight>
                  <a:srgbClr val="1E1E1E"/>
                </a:highlight>
                <a:latin typeface="Consolas" panose="020B0609020204030204" pitchFamily="49" charset="0"/>
              </a:rPr>
              <a:t> </a:t>
            </a:r>
            <a:r>
              <a:rPr lang="hr-HR" sz="1200" dirty="0" err="1">
                <a:solidFill>
                  <a:srgbClr val="C9C9C9"/>
                </a:solidFill>
                <a:highlight>
                  <a:srgbClr val="1E1E1E"/>
                </a:highlight>
                <a:latin typeface="Consolas" panose="020B0609020204030204" pitchFamily="49" charset="0"/>
              </a:rPr>
              <a:t>ResultDataCollection</a:t>
            </a:r>
            <a:endParaRPr lang="en-US" sz="1200" dirty="0">
              <a:solidFill>
                <a:srgbClr val="C9C9C9"/>
              </a:solidFill>
              <a:highlight>
                <a:srgbClr val="1E1E1E"/>
              </a:highlight>
              <a:latin typeface="Consolas" panose="020B0609020204030204" pitchFamily="49" charset="0"/>
            </a:endParaRPr>
          </a:p>
          <a:p>
            <a:endParaRPr lang="en-US" sz="1200" dirty="0">
              <a:solidFill>
                <a:srgbClr val="DCDCDC"/>
              </a:solidFill>
              <a:highlight>
                <a:srgbClr val="1E1E1E"/>
              </a:highlight>
              <a:latin typeface="Consolas" panose="020B0609020204030204" pitchFamily="49" charset="0"/>
            </a:endParaRP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	…</a:t>
            </a:r>
          </a:p>
          <a:p>
            <a:r>
              <a:rPr lang="en-US" sz="1200" dirty="0">
                <a:solidFill>
                  <a:srgbClr val="DCDCDC"/>
                </a:solidFill>
                <a:highlight>
                  <a:srgbClr val="1E1E1E"/>
                </a:highlight>
                <a:latin typeface="Consolas" panose="020B0609020204030204" pitchFamily="49" charset="0"/>
              </a:rPr>
              <a:t>}</a:t>
            </a:r>
            <a:endParaRPr lang="en-US" sz="1200" dirty="0"/>
          </a:p>
        </p:txBody>
      </p:sp>
      <p:sp>
        <p:nvSpPr>
          <p:cNvPr id="5" name="Slide Number Placeholder 4"/>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935856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72B60"/>
        </a:solid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22288" y="6298299"/>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rgbClr val="FFFFFF"/>
                    </a:gs>
                    <a:gs pos="100000">
                      <a:srgbClr val="FFFFFF"/>
                    </a:gs>
                  </a:gsLst>
                  <a:lin ang="5400000" scaled="0"/>
                </a:gradFill>
                <a:latin typeface="Segoe UI"/>
                <a:cs typeface="Arial" charset="0"/>
              </a:rPr>
              <a:t>© 2012 Microsoft Corporation. All rights reserved. Microsoft, Windows, Windows Vista and other product names are or may be registered trademarks and/or trademarks in the U.S. and/or other countries.</a:t>
            </a:r>
          </a:p>
          <a:p>
            <a:pPr defTabSz="914099" eaLnBrk="0" hangingPunct="0"/>
            <a:r>
              <a:rPr lang="en-US" sz="700" dirty="0">
                <a:gradFill>
                  <a:gsLst>
                    <a:gs pos="0">
                      <a:srgbClr val="FFFFFF"/>
                    </a:gs>
                    <a:gs pos="100000">
                      <a:srgbClr val="FFFFFF"/>
                    </a:gs>
                  </a:gsLst>
                  <a:lin ang="5400000" scaled="0"/>
                </a:gradFill>
                <a:latin typeface="Segoe UI"/>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428150"/>
            <a:ext cx="50053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2288" y="2967857"/>
            <a:ext cx="12184647" cy="2708434"/>
          </a:xfrm>
          <a:prstGeom prst="rect">
            <a:avLst/>
          </a:prstGeom>
          <a:noFill/>
        </p:spPr>
        <p:txBody>
          <a:bodyPr wrap="square" lIns="0" tIns="0" rIns="0" bIns="0" rtlCol="0">
            <a:spAutoFit/>
          </a:bodyPr>
          <a:lstStyle/>
          <a:p>
            <a:pPr defTabSz="914363"/>
            <a:r>
              <a:rPr lang="es-AR" sz="9600" dirty="0">
                <a:gradFill>
                  <a:gsLst>
                    <a:gs pos="0">
                      <a:srgbClr val="FFFFFF"/>
                    </a:gs>
                    <a:gs pos="86000">
                      <a:srgbClr val="FFFFFF"/>
                    </a:gs>
                  </a:gsLst>
                  <a:lin ang="5400000" scaled="0"/>
                </a:gradFill>
                <a:latin typeface="Segoe UI Light" pitchFamily="34" charset="0"/>
              </a:rPr>
              <a:t>¡GRACIAS! </a:t>
            </a:r>
            <a:r>
              <a:rPr lang="es-AR" sz="9600" dirty="0">
                <a:gradFill>
                  <a:gsLst>
                    <a:gs pos="0">
                      <a:srgbClr val="FFFFFF"/>
                    </a:gs>
                    <a:gs pos="86000">
                      <a:srgbClr val="FFFFFF"/>
                    </a:gs>
                  </a:gsLst>
                  <a:lin ang="5400000" scaled="0"/>
                </a:gradFill>
                <a:latin typeface="Segoe UI Light" pitchFamily="34" charset="0"/>
                <a:sym typeface="Wingdings" panose="05000000000000000000" pitchFamily="2" charset="2"/>
              </a:rPr>
              <a:t></a:t>
            </a:r>
          </a:p>
          <a:p>
            <a:pPr defTabSz="914363"/>
            <a:endParaRPr lang="es-AR" sz="8000" dirty="0">
              <a:gradFill>
                <a:gsLst>
                  <a:gs pos="0">
                    <a:srgbClr val="FFFFFF"/>
                  </a:gs>
                  <a:gs pos="86000">
                    <a:srgbClr val="FFFFFF"/>
                  </a:gs>
                </a:gsLst>
                <a:lin ang="5400000" scaled="0"/>
              </a:gradFill>
              <a:latin typeface="Segoe UI Light" pitchFamily="34" charset="0"/>
            </a:endParaRPr>
          </a:p>
        </p:txBody>
      </p:sp>
    </p:spTree>
    <p:extLst>
      <p:ext uri="{BB962C8B-B14F-4D97-AF65-F5344CB8AC3E}">
        <p14:creationId xmlns:p14="http://schemas.microsoft.com/office/powerpoint/2010/main" val="179444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243" y="90291"/>
            <a:ext cx="3256249" cy="325624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3655" t="39490" r="33815"/>
          <a:stretch/>
        </p:blipFill>
        <p:spPr>
          <a:xfrm>
            <a:off x="1729926" y="3779430"/>
            <a:ext cx="2214303" cy="2526653"/>
          </a:xfrm>
          <a:prstGeom prst="rect">
            <a:avLst/>
          </a:prstGeom>
        </p:spPr>
      </p:pic>
      <p:sp>
        <p:nvSpPr>
          <p:cNvPr id="4" name="Rectangle 3"/>
          <p:cNvSpPr/>
          <p:nvPr/>
        </p:nvSpPr>
        <p:spPr bwMode="auto">
          <a:xfrm>
            <a:off x="5365628" y="1467217"/>
            <a:ext cx="6155017" cy="81765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0" rIns="121830" bIns="0" numCol="1" rtlCol="0" anchor="ctr" anchorCtr="0" compatLnSpc="1">
            <a:prstTxWarp prst="textNoShape">
              <a:avLst/>
            </a:prstTxWarp>
          </a:bodyPr>
          <a:lstStyle/>
          <a:p>
            <a:pPr defTabSz="609448" fontAlgn="base">
              <a:spcBef>
                <a:spcPct val="0"/>
              </a:spcBef>
              <a:spcAft>
                <a:spcPct val="0"/>
              </a:spcAft>
              <a:buClr>
                <a:srgbClr val="FFFF99"/>
              </a:buClr>
              <a:buSzPct val="120000"/>
              <a:defRPr/>
            </a:pPr>
            <a:r>
              <a:rPr lang="en-US" sz="5399" spc="-100" dirty="0" err="1">
                <a:ln w="3175">
                  <a:noFill/>
                </a:ln>
                <a:gradFill flip="none" rotWithShape="1">
                  <a:gsLst>
                    <a:gs pos="0">
                      <a:srgbClr val="595959"/>
                    </a:gs>
                    <a:gs pos="86000">
                      <a:srgbClr val="595959"/>
                    </a:gs>
                  </a:gsLst>
                  <a:lin ang="5400000" scaled="0"/>
                  <a:tileRect/>
                </a:gradFill>
                <a:latin typeface="Segoe UI Light" pitchFamily="34" charset="0"/>
                <a:cs typeface="Arial" charset="0"/>
              </a:rPr>
              <a:t>Que</a:t>
            </a:r>
            <a:r>
              <a:rPr lang="en-US" sz="5399"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 </a:t>
            </a:r>
            <a:r>
              <a:rPr lang="en-US" sz="5399" spc="-100" dirty="0" err="1">
                <a:ln w="3175">
                  <a:noFill/>
                </a:ln>
                <a:gradFill flip="none" rotWithShape="1">
                  <a:gsLst>
                    <a:gs pos="0">
                      <a:srgbClr val="595959"/>
                    </a:gs>
                    <a:gs pos="86000">
                      <a:srgbClr val="595959"/>
                    </a:gs>
                  </a:gsLst>
                  <a:lin ang="5400000" scaled="0"/>
                  <a:tileRect/>
                </a:gradFill>
                <a:latin typeface="Segoe UI Light" pitchFamily="34" charset="0"/>
                <a:cs typeface="Arial" charset="0"/>
              </a:rPr>
              <a:t>es</a:t>
            </a:r>
            <a:r>
              <a:rPr lang="en-US" sz="5399"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 la </a:t>
            </a:r>
            <a:r>
              <a:rPr lang="en-US" sz="5399" spc="-100" dirty="0" err="1">
                <a:ln w="3175">
                  <a:noFill/>
                </a:ln>
                <a:gradFill flip="none" rotWithShape="1">
                  <a:gsLst>
                    <a:gs pos="0">
                      <a:srgbClr val="595959"/>
                    </a:gs>
                    <a:gs pos="86000">
                      <a:srgbClr val="595959"/>
                    </a:gs>
                  </a:gsLst>
                  <a:lin ang="5400000" scaled="0"/>
                  <a:tileRect/>
                </a:gradFill>
                <a:latin typeface="Segoe UI Light" pitchFamily="34" charset="0"/>
                <a:cs typeface="Arial" charset="0"/>
              </a:rPr>
              <a:t>nube</a:t>
            </a:r>
            <a:r>
              <a:rPr lang="en-US" sz="5399" spc="-100" dirty="0">
                <a:ln w="3175">
                  <a:noFill/>
                </a:ln>
                <a:gradFill flip="none" rotWithShape="1">
                  <a:gsLst>
                    <a:gs pos="0">
                      <a:srgbClr val="595959"/>
                    </a:gs>
                    <a:gs pos="86000">
                      <a:srgbClr val="595959"/>
                    </a:gs>
                  </a:gsLst>
                  <a:lin ang="5400000" scaled="0"/>
                  <a:tileRect/>
                </a:gradFill>
                <a:latin typeface="Segoe UI Light" pitchFamily="34" charset="0"/>
                <a:cs typeface="Arial" charset="0"/>
              </a:rPr>
              <a:t>?</a:t>
            </a:r>
            <a:endParaRPr lang="en-US" altLang="zh-CN" sz="5399" spc="-100" dirty="0">
              <a:ln w="3175">
                <a:noFill/>
              </a:ln>
              <a:gradFill flip="none" rotWithShape="1">
                <a:gsLst>
                  <a:gs pos="0">
                    <a:srgbClr val="595959"/>
                  </a:gs>
                  <a:gs pos="86000">
                    <a:srgbClr val="595959"/>
                  </a:gs>
                </a:gsLst>
                <a:lin ang="5400000" scaled="0"/>
                <a:tileRect/>
              </a:gradFill>
              <a:latin typeface="Segoe UI Light" pitchFamily="34" charset="0"/>
              <a:ea typeface="宋体" panose="02010600030101010101" pitchFamily="2" charset="-122"/>
              <a:cs typeface="Arial" charset="0"/>
            </a:endParaRPr>
          </a:p>
        </p:txBody>
      </p:sp>
      <p:sp>
        <p:nvSpPr>
          <p:cNvPr id="3" name="Text Placeholder 2"/>
          <p:cNvSpPr>
            <a:spLocks noGrp="1"/>
          </p:cNvSpPr>
          <p:nvPr>
            <p:ph idx="4294967295"/>
          </p:nvPr>
        </p:nvSpPr>
        <p:spPr>
          <a:xfrm>
            <a:off x="6034104" y="2591020"/>
            <a:ext cx="6154722" cy="2536165"/>
          </a:xfrm>
          <a:prstGeom prst="rect">
            <a:avLst/>
          </a:prstGeom>
        </p:spPr>
        <p:txBody>
          <a:bodyPr>
            <a:normAutofit fontScale="92500" lnSpcReduction="20000"/>
          </a:bodyPr>
          <a:lstStyle/>
          <a:p>
            <a:pPr marL="0" indent="0">
              <a:buNone/>
            </a:pPr>
            <a:r>
              <a:rPr lang="en-US" sz="3999" dirty="0" err="1">
                <a:solidFill>
                  <a:srgbClr val="00B0F0">
                    <a:alpha val="99000"/>
                  </a:srgbClr>
                </a:solidFill>
                <a:latin typeface="Segoe UI Light" pitchFamily="34" charset="0"/>
              </a:rPr>
              <a:t>Es</a:t>
            </a:r>
            <a:r>
              <a:rPr lang="en-US" sz="3999" dirty="0">
                <a:solidFill>
                  <a:srgbClr val="00B0F0">
                    <a:alpha val="99000"/>
                  </a:srgbClr>
                </a:solidFill>
                <a:latin typeface="Segoe UI Light" pitchFamily="34" charset="0"/>
              </a:rPr>
              <a:t> un </a:t>
            </a:r>
            <a:r>
              <a:rPr lang="en-US" sz="3999" dirty="0" err="1">
                <a:solidFill>
                  <a:srgbClr val="00B0F0">
                    <a:alpha val="99000"/>
                  </a:srgbClr>
                </a:solidFill>
                <a:latin typeface="Segoe UI Light" pitchFamily="34" charset="0"/>
              </a:rPr>
              <a:t>acercamiento</a:t>
            </a:r>
            <a:r>
              <a:rPr lang="en-US" sz="3999" dirty="0">
                <a:solidFill>
                  <a:srgbClr val="00B0F0">
                    <a:alpha val="99000"/>
                  </a:srgbClr>
                </a:solidFill>
                <a:latin typeface="Segoe UI Light" pitchFamily="34" charset="0"/>
              </a:rPr>
              <a:t> al </a:t>
            </a:r>
            <a:r>
              <a:rPr lang="en-US" sz="3999" dirty="0" err="1">
                <a:solidFill>
                  <a:srgbClr val="00B0F0">
                    <a:alpha val="99000"/>
                  </a:srgbClr>
                </a:solidFill>
                <a:latin typeface="Segoe UI Light" pitchFamily="34" charset="0"/>
              </a:rPr>
              <a:t>procesamiento</a:t>
            </a:r>
            <a:r>
              <a:rPr lang="en-US" sz="3999" dirty="0">
                <a:solidFill>
                  <a:srgbClr val="00B0F0">
                    <a:alpha val="99000"/>
                  </a:srgbClr>
                </a:solidFill>
                <a:latin typeface="Segoe UI Light" pitchFamily="34" charset="0"/>
              </a:rPr>
              <a:t> de </a:t>
            </a:r>
            <a:r>
              <a:rPr lang="en-US" sz="3999" dirty="0" err="1">
                <a:solidFill>
                  <a:srgbClr val="00B0F0">
                    <a:alpha val="99000"/>
                  </a:srgbClr>
                </a:solidFill>
                <a:latin typeface="Segoe UI Light" pitchFamily="34" charset="0"/>
              </a:rPr>
              <a:t>datos</a:t>
            </a:r>
            <a:r>
              <a:rPr lang="en-US" sz="3999" dirty="0">
                <a:solidFill>
                  <a:srgbClr val="00B0F0">
                    <a:alpha val="99000"/>
                  </a:srgbClr>
                </a:solidFill>
                <a:latin typeface="Segoe UI Light" pitchFamily="34" charset="0"/>
              </a:rPr>
              <a:t> online, </a:t>
            </a:r>
            <a:r>
              <a:rPr lang="en-US" sz="3999" dirty="0" err="1">
                <a:solidFill>
                  <a:srgbClr val="00B0F0">
                    <a:alpha val="99000"/>
                  </a:srgbClr>
                </a:solidFill>
                <a:latin typeface="Segoe UI Light" pitchFamily="34" charset="0"/>
              </a:rPr>
              <a:t>escalables</a:t>
            </a:r>
            <a:r>
              <a:rPr lang="en-US" sz="3999" dirty="0">
                <a:solidFill>
                  <a:srgbClr val="00B0F0">
                    <a:alpha val="99000"/>
                  </a:srgbClr>
                </a:solidFill>
                <a:latin typeface="Segoe UI Light" pitchFamily="34" charset="0"/>
              </a:rPr>
              <a:t> y </a:t>
            </a:r>
            <a:r>
              <a:rPr lang="en-US" sz="3999" dirty="0" err="1">
                <a:solidFill>
                  <a:srgbClr val="00B0F0">
                    <a:alpha val="99000"/>
                  </a:srgbClr>
                </a:solidFill>
                <a:latin typeface="Segoe UI Light" pitchFamily="34" charset="0"/>
              </a:rPr>
              <a:t>conectados</a:t>
            </a:r>
            <a:r>
              <a:rPr lang="en-US" sz="3999" dirty="0">
                <a:solidFill>
                  <a:srgbClr val="00B0F0">
                    <a:alpha val="99000"/>
                  </a:srgbClr>
                </a:solidFill>
                <a:latin typeface="Segoe UI Light" pitchFamily="34" charset="0"/>
              </a:rPr>
              <a:t> a </a:t>
            </a:r>
            <a:r>
              <a:rPr lang="en-US" sz="3999" dirty="0" err="1">
                <a:solidFill>
                  <a:srgbClr val="00B0F0">
                    <a:alpha val="99000"/>
                  </a:srgbClr>
                </a:solidFill>
                <a:latin typeface="Segoe UI Light" pitchFamily="34" charset="0"/>
              </a:rPr>
              <a:t>una</a:t>
            </a:r>
            <a:r>
              <a:rPr lang="en-US" sz="3999" dirty="0">
                <a:solidFill>
                  <a:srgbClr val="00B0F0">
                    <a:alpha val="99000"/>
                  </a:srgbClr>
                </a:solidFill>
                <a:latin typeface="Segoe UI Light" pitchFamily="34" charset="0"/>
              </a:rPr>
              <a:t> </a:t>
            </a:r>
            <a:r>
              <a:rPr lang="en-US" sz="3999" dirty="0" err="1">
                <a:solidFill>
                  <a:srgbClr val="00B0F0">
                    <a:alpha val="99000"/>
                  </a:srgbClr>
                </a:solidFill>
                <a:latin typeface="Segoe UI Light" pitchFamily="34" charset="0"/>
              </a:rPr>
              <a:t>variedad</a:t>
            </a:r>
            <a:r>
              <a:rPr lang="en-US" sz="3999" dirty="0">
                <a:solidFill>
                  <a:srgbClr val="00B0F0">
                    <a:alpha val="99000"/>
                  </a:srgbClr>
                </a:solidFill>
                <a:latin typeface="Segoe UI Light" pitchFamily="34" charset="0"/>
              </a:rPr>
              <a:t> de </a:t>
            </a:r>
            <a:r>
              <a:rPr lang="en-US" sz="3999" dirty="0" err="1">
                <a:solidFill>
                  <a:srgbClr val="00B0F0">
                    <a:alpha val="99000"/>
                  </a:srgbClr>
                </a:solidFill>
                <a:latin typeface="Segoe UI Light" pitchFamily="34" charset="0"/>
              </a:rPr>
              <a:t>dispositvos</a:t>
            </a:r>
            <a:r>
              <a:rPr lang="en-US" sz="3999" dirty="0">
                <a:solidFill>
                  <a:srgbClr val="00B0F0">
                    <a:alpha val="99000"/>
                  </a:srgbClr>
                </a:solidFill>
                <a:latin typeface="Segoe UI Light" pitchFamily="34" charset="0"/>
              </a:rPr>
              <a:t> y </a:t>
            </a:r>
            <a:r>
              <a:rPr lang="en-US" sz="3999" dirty="0" err="1">
                <a:solidFill>
                  <a:srgbClr val="00B0F0">
                    <a:alpha val="99000"/>
                  </a:srgbClr>
                </a:solidFill>
                <a:latin typeface="Segoe UI Light" pitchFamily="34" charset="0"/>
              </a:rPr>
              <a:t>servicios</a:t>
            </a:r>
            <a:r>
              <a:rPr lang="en-US" sz="3999" dirty="0">
                <a:solidFill>
                  <a:srgbClr val="00B0F0">
                    <a:alpha val="99000"/>
                  </a:srgbClr>
                </a:solidFill>
                <a:latin typeface="Segoe UI Light" pitchFamily="34" charset="0"/>
              </a:rPr>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8456" y="1054643"/>
            <a:ext cx="1348326" cy="1332738"/>
          </a:xfrm>
          <a:prstGeom prst="rect">
            <a:avLst/>
          </a:prstGeom>
        </p:spPr>
      </p:pic>
      <p:sp>
        <p:nvSpPr>
          <p:cNvPr id="2" name="Rectangle 1"/>
          <p:cNvSpPr/>
          <p:nvPr/>
        </p:nvSpPr>
        <p:spPr bwMode="auto">
          <a:xfrm>
            <a:off x="489883" y="6349241"/>
            <a:ext cx="1756377" cy="26663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s-AR" sz="2199" dirty="0">
              <a:gradFill>
                <a:gsLst>
                  <a:gs pos="0">
                    <a:srgbClr val="FFFFFF"/>
                  </a:gs>
                  <a:gs pos="100000">
                    <a:srgbClr val="FFFFFF"/>
                  </a:gs>
                </a:gsLst>
                <a:lin ang="5400000" scaled="0"/>
              </a:gradFill>
              <a:latin typeface="Calibri"/>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070" y="6333795"/>
            <a:ext cx="1226198" cy="282076"/>
          </a:xfrm>
          <a:prstGeom prst="rect">
            <a:avLst/>
          </a:prstGeom>
        </p:spPr>
      </p:pic>
    </p:spTree>
    <p:extLst>
      <p:ext uri="{BB962C8B-B14F-4D97-AF65-F5344CB8AC3E}">
        <p14:creationId xmlns:p14="http://schemas.microsoft.com/office/powerpoint/2010/main" val="410709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8" presetClass="emph" presetSubtype="0" repeatCount="indefinite" fill="hold" nodeType="afterEffect">
                                  <p:stCondLst>
                                    <p:cond delay="200"/>
                                  </p:stCondLst>
                                  <p:childTnLst>
                                    <p:animRot by="-21600000">
                                      <p:cBhvr>
                                        <p:cTn id="25" dur="30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89" y="-68096"/>
            <a:ext cx="6421029" cy="7027727"/>
            <a:chOff x="-707523" y="487"/>
            <a:chExt cx="7130225" cy="6960064"/>
          </a:xfrm>
          <a:solidFill>
            <a:srgbClr val="1D4380"/>
          </a:solidFill>
        </p:grpSpPr>
        <p:sp>
          <p:nvSpPr>
            <p:cNvPr id="6" name="Diagonal Stripe 5"/>
            <p:cNvSpPr/>
            <p:nvPr/>
          </p:nvSpPr>
          <p:spPr bwMode="auto">
            <a:xfrm>
              <a:off x="3562388" y="3400"/>
              <a:ext cx="2860314" cy="6957151"/>
            </a:xfrm>
            <a:prstGeom prst="diagStrip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Diagonal Stripe 88"/>
            <p:cNvSpPr/>
            <p:nvPr/>
          </p:nvSpPr>
          <p:spPr bwMode="auto">
            <a:xfrm>
              <a:off x="2159542" y="3400"/>
              <a:ext cx="2860314" cy="6957151"/>
            </a:xfrm>
            <a:prstGeom prst="diagStrip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07523" y="487"/>
              <a:ext cx="4349368" cy="688799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blue slide" hidden="1"/>
          <p:cNvSpPr>
            <a:spLocks/>
          </p:cNvSpPr>
          <p:nvPr/>
        </p:nvSpPr>
        <p:spPr bwMode="auto">
          <a:xfrm>
            <a:off x="1503016" y="1380"/>
            <a:ext cx="11052595" cy="6858356"/>
          </a:xfrm>
          <a:custGeom>
            <a:avLst/>
            <a:gdLst>
              <a:gd name="connsiteX0" fmla="*/ 2894471 w 11277159"/>
              <a:gd name="connsiteY0" fmla="*/ 0 h 6997702"/>
              <a:gd name="connsiteX1" fmla="*/ 11277159 w 11277159"/>
              <a:gd name="connsiteY1" fmla="*/ 0 h 6997702"/>
              <a:gd name="connsiteX2" fmla="*/ 10904542 w 11277159"/>
              <a:gd name="connsiteY2" fmla="*/ 900434 h 6997702"/>
              <a:gd name="connsiteX3" fmla="*/ 10904542 w 11277159"/>
              <a:gd name="connsiteY3" fmla="*/ 6997702 h 6997702"/>
              <a:gd name="connsiteX4" fmla="*/ 7745417 w 11277159"/>
              <a:gd name="connsiteY4" fmla="*/ 6997702 h 6997702"/>
              <a:gd name="connsiteX5" fmla="*/ 7745417 w 11277159"/>
              <a:gd name="connsiteY5" fmla="*/ 6994525 h 6997702"/>
              <a:gd name="connsiteX6" fmla="*/ 0 w 11277159"/>
              <a:gd name="connsiteY6" fmla="*/ 6994525 h 699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7159" h="6997702">
                <a:moveTo>
                  <a:pt x="2894471" y="0"/>
                </a:moveTo>
                <a:lnTo>
                  <a:pt x="11277159" y="0"/>
                </a:lnTo>
                <a:lnTo>
                  <a:pt x="10904542" y="900434"/>
                </a:lnTo>
                <a:lnTo>
                  <a:pt x="10904542" y="6997702"/>
                </a:lnTo>
                <a:lnTo>
                  <a:pt x="7745417" y="6997702"/>
                </a:lnTo>
                <a:lnTo>
                  <a:pt x="7745417" y="6994525"/>
                </a:lnTo>
                <a:lnTo>
                  <a:pt x="0" y="6994525"/>
                </a:lnTo>
                <a:close/>
              </a:path>
            </a:pathLst>
          </a:custGeom>
          <a:solidFill>
            <a:schemeClr val="accent2"/>
          </a:solidFill>
          <a:ln>
            <a:noFill/>
          </a:ln>
        </p:spPr>
        <p:txBody>
          <a:bodyPr vert="horz" wrap="square" lIns="89619" tIns="44809" rIns="89619" bIns="44809" numCol="1" anchor="t" anchorCtr="0" compatLnSpc="1">
            <a:prstTxWarp prst="textNoShape">
              <a:avLst/>
            </a:prstTxWarp>
            <a:noAutofit/>
          </a:bodyPr>
          <a:lstStyle/>
          <a:p>
            <a:pPr defTabSz="914093"/>
            <a:endParaRPr lang="en-US" sz="1764">
              <a:solidFill>
                <a:srgbClr val="404040"/>
              </a:solidFill>
            </a:endParaRPr>
          </a:p>
        </p:txBody>
      </p:sp>
      <p:sp>
        <p:nvSpPr>
          <p:cNvPr id="147" name="Slash" hidden="1"/>
          <p:cNvSpPr>
            <a:spLocks/>
          </p:cNvSpPr>
          <p:nvPr/>
        </p:nvSpPr>
        <p:spPr bwMode="auto">
          <a:xfrm rot="21432403">
            <a:off x="3590352" y="1381"/>
            <a:ext cx="3018412" cy="6855241"/>
          </a:xfrm>
          <a:custGeom>
            <a:avLst/>
            <a:gdLst>
              <a:gd name="T0" fmla="*/ 968 w 968"/>
              <a:gd name="T1" fmla="*/ 0 h 2203"/>
              <a:gd name="T2" fmla="*/ 911 w 968"/>
              <a:gd name="T3" fmla="*/ 0 h 2203"/>
              <a:gd name="T4" fmla="*/ 0 w 968"/>
              <a:gd name="T5" fmla="*/ 2203 h 2203"/>
              <a:gd name="T6" fmla="*/ 56 w 968"/>
              <a:gd name="T7" fmla="*/ 2203 h 2203"/>
              <a:gd name="T8" fmla="*/ 968 w 968"/>
              <a:gd name="T9" fmla="*/ 0 h 2203"/>
              <a:gd name="T10" fmla="*/ 968 w 968"/>
              <a:gd name="T11" fmla="*/ 0 h 2203"/>
            </a:gdLst>
            <a:ahLst/>
            <a:cxnLst>
              <a:cxn ang="0">
                <a:pos x="T0" y="T1"/>
              </a:cxn>
              <a:cxn ang="0">
                <a:pos x="T2" y="T3"/>
              </a:cxn>
              <a:cxn ang="0">
                <a:pos x="T4" y="T5"/>
              </a:cxn>
              <a:cxn ang="0">
                <a:pos x="T6" y="T7"/>
              </a:cxn>
              <a:cxn ang="0">
                <a:pos x="T8" y="T9"/>
              </a:cxn>
              <a:cxn ang="0">
                <a:pos x="T10" y="T11"/>
              </a:cxn>
            </a:cxnLst>
            <a:rect l="0" t="0" r="r" b="b"/>
            <a:pathLst>
              <a:path w="968" h="2203">
                <a:moveTo>
                  <a:pt x="968" y="0"/>
                </a:moveTo>
                <a:cubicBezTo>
                  <a:pt x="911" y="0"/>
                  <a:pt x="911" y="0"/>
                  <a:pt x="911" y="0"/>
                </a:cubicBezTo>
                <a:cubicBezTo>
                  <a:pt x="650" y="633"/>
                  <a:pt x="0" y="2203"/>
                  <a:pt x="0" y="2203"/>
                </a:cubicBezTo>
                <a:cubicBezTo>
                  <a:pt x="56" y="2203"/>
                  <a:pt x="56" y="2203"/>
                  <a:pt x="56" y="2203"/>
                </a:cubicBezTo>
                <a:cubicBezTo>
                  <a:pt x="968" y="0"/>
                  <a:pt x="968" y="0"/>
                  <a:pt x="968" y="0"/>
                </a:cubicBezTo>
                <a:cubicBezTo>
                  <a:pt x="968" y="0"/>
                  <a:pt x="968" y="0"/>
                  <a:pt x="968" y="0"/>
                </a:cubicBezTo>
                <a:close/>
              </a:path>
            </a:pathLst>
          </a:custGeom>
          <a:solidFill>
            <a:srgbClr val="333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404040"/>
              </a:solidFill>
            </a:endParaRPr>
          </a:p>
        </p:txBody>
      </p:sp>
      <p:sp>
        <p:nvSpPr>
          <p:cNvPr id="126" name="SanFran" hidden="1"/>
          <p:cNvSpPr/>
          <p:nvPr/>
        </p:nvSpPr>
        <p:spPr bwMode="auto">
          <a:xfrm>
            <a:off x="1590" y="1380"/>
            <a:ext cx="4363167" cy="6858355"/>
          </a:xfrm>
          <a:custGeom>
            <a:avLst/>
            <a:gdLst>
              <a:gd name="connsiteX0" fmla="*/ 0 w 4451817"/>
              <a:gd name="connsiteY0" fmla="*/ 0 h 6997701"/>
              <a:gd name="connsiteX1" fmla="*/ 808037 w 4451817"/>
              <a:gd name="connsiteY1" fmla="*/ 0 h 6997701"/>
              <a:gd name="connsiteX2" fmla="*/ 808037 w 4451817"/>
              <a:gd name="connsiteY2" fmla="*/ 1 h 6997701"/>
              <a:gd name="connsiteX3" fmla="*/ 4451817 w 4451817"/>
              <a:gd name="connsiteY3" fmla="*/ 1 h 6997701"/>
              <a:gd name="connsiteX4" fmla="*/ 1539727 w 4451817"/>
              <a:gd name="connsiteY4" fmla="*/ 6997701 h 6997701"/>
              <a:gd name="connsiteX5" fmla="*/ 808037 w 4451817"/>
              <a:gd name="connsiteY5" fmla="*/ 6997701 h 6997701"/>
              <a:gd name="connsiteX6" fmla="*/ 256622 w 4451817"/>
              <a:gd name="connsiteY6" fmla="*/ 6997701 h 6997701"/>
              <a:gd name="connsiteX7" fmla="*/ 0 w 4451817"/>
              <a:gd name="connsiteY7" fmla="*/ 6997701 h 6997701"/>
              <a:gd name="connsiteX8" fmla="*/ 0 w 4451817"/>
              <a:gd name="connsiteY8" fmla="*/ 6994525 h 6997701"/>
              <a:gd name="connsiteX9" fmla="*/ 0 w 4451817"/>
              <a:gd name="connsiteY9" fmla="*/ 1 h 699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1817" h="6997701">
                <a:moveTo>
                  <a:pt x="0" y="0"/>
                </a:moveTo>
                <a:lnTo>
                  <a:pt x="808037" y="0"/>
                </a:lnTo>
                <a:lnTo>
                  <a:pt x="808037" y="1"/>
                </a:lnTo>
                <a:lnTo>
                  <a:pt x="4451817" y="1"/>
                </a:lnTo>
                <a:lnTo>
                  <a:pt x="1539727" y="6997701"/>
                </a:lnTo>
                <a:lnTo>
                  <a:pt x="808037" y="6997701"/>
                </a:lnTo>
                <a:lnTo>
                  <a:pt x="256622" y="6997701"/>
                </a:lnTo>
                <a:lnTo>
                  <a:pt x="0" y="6997701"/>
                </a:lnTo>
                <a:lnTo>
                  <a:pt x="0" y="6994525"/>
                </a:lnTo>
                <a:lnTo>
                  <a:pt x="0" y="1"/>
                </a:lnTo>
                <a:close/>
              </a:path>
            </a:pathLst>
          </a:custGeom>
          <a:blipFill>
            <a:blip r:embed="rId3"/>
            <a:srcRect/>
            <a:stretch>
              <a:fillRect l="-16083" r="-226251"/>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7" name="Driod Slate"/>
          <p:cNvGrpSpPr/>
          <p:nvPr/>
        </p:nvGrpSpPr>
        <p:grpSpPr>
          <a:xfrm>
            <a:off x="10720234" y="2401464"/>
            <a:ext cx="1158038" cy="1551021"/>
            <a:chOff x="8801788" y="-2798398"/>
            <a:chExt cx="1591695" cy="2131841"/>
          </a:xfrm>
          <a:solidFill>
            <a:srgbClr val="1D4380"/>
          </a:solidFill>
        </p:grpSpPr>
        <p:grpSp>
          <p:nvGrpSpPr>
            <p:cNvPr id="36" name="Group 35"/>
            <p:cNvGrpSpPr/>
            <p:nvPr/>
          </p:nvGrpSpPr>
          <p:grpSpPr>
            <a:xfrm>
              <a:off x="9322575" y="-2192139"/>
              <a:ext cx="525867" cy="627807"/>
              <a:chOff x="1502342" y="238442"/>
              <a:chExt cx="1596433" cy="1867608"/>
            </a:xfrm>
            <a:grpFill/>
          </p:grpSpPr>
          <p:sp>
            <p:nvSpPr>
              <p:cNvPr id="37" name="Freeform 25"/>
              <p:cNvSpPr>
                <a:spLocks noEditPoints="1"/>
              </p:cNvSpPr>
              <p:nvPr/>
            </p:nvSpPr>
            <p:spPr bwMode="auto">
              <a:xfrm>
                <a:off x="1502342" y="825623"/>
                <a:ext cx="1596433" cy="681218"/>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grpFill/>
              <a:ln>
                <a:noFill/>
              </a:ln>
              <a:effectLst/>
              <a:extLst/>
            </p:spPr>
            <p:txBody>
              <a:bodyPr vert="horz" wrap="square" lIns="91403" tIns="45701" rIns="91403" bIns="45701" numCol="1" anchor="t" anchorCtr="0" compatLnSpc="1">
                <a:prstTxWarp prst="textNoShape">
                  <a:avLst/>
                </a:prstTxWarp>
              </a:bodyPr>
              <a:lstStyle/>
              <a:p>
                <a:pPr defTabSz="913607"/>
                <a:endParaRPr lang="en-US" sz="1799">
                  <a:solidFill>
                    <a:srgbClr val="000000"/>
                  </a:solidFill>
                </a:endParaRPr>
              </a:p>
            </p:txBody>
          </p:sp>
          <p:sp>
            <p:nvSpPr>
              <p:cNvPr id="38" name="Freeform 26"/>
              <p:cNvSpPr>
                <a:spLocks/>
              </p:cNvSpPr>
              <p:nvPr/>
            </p:nvSpPr>
            <p:spPr bwMode="auto">
              <a:xfrm>
                <a:off x="1798666" y="827810"/>
                <a:ext cx="1008158" cy="1278240"/>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grpFill/>
              <a:ln>
                <a:noFill/>
              </a:ln>
              <a:effectLst/>
              <a:extLst/>
            </p:spPr>
            <p:txBody>
              <a:bodyPr vert="horz" wrap="square" lIns="91403" tIns="45701" rIns="91403" bIns="45701" numCol="1" anchor="t" anchorCtr="0" compatLnSpc="1">
                <a:prstTxWarp prst="textNoShape">
                  <a:avLst/>
                </a:prstTxWarp>
              </a:bodyPr>
              <a:lstStyle/>
              <a:p>
                <a:pPr defTabSz="913607"/>
                <a:endParaRPr lang="en-US" sz="1799">
                  <a:solidFill>
                    <a:srgbClr val="000000"/>
                  </a:solidFill>
                </a:endParaRPr>
              </a:p>
            </p:txBody>
          </p:sp>
          <p:sp>
            <p:nvSpPr>
              <p:cNvPr id="39" name="Freeform 27"/>
              <p:cNvSpPr>
                <a:spLocks noEditPoints="1"/>
              </p:cNvSpPr>
              <p:nvPr/>
            </p:nvSpPr>
            <p:spPr bwMode="auto">
              <a:xfrm>
                <a:off x="1796479" y="238442"/>
                <a:ext cx="1007065" cy="517201"/>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grpFill/>
              <a:ln>
                <a:noFill/>
              </a:ln>
              <a:effectLst/>
              <a:extLst/>
            </p:spPr>
            <p:txBody>
              <a:bodyPr vert="horz" wrap="square" lIns="91403" tIns="45701" rIns="91403" bIns="45701" numCol="1" anchor="t" anchorCtr="0" compatLnSpc="1">
                <a:prstTxWarp prst="textNoShape">
                  <a:avLst/>
                </a:prstTxWarp>
              </a:bodyPr>
              <a:lstStyle/>
              <a:p>
                <a:pPr defTabSz="913607"/>
                <a:endParaRPr lang="en-US" sz="1799">
                  <a:solidFill>
                    <a:srgbClr val="000000"/>
                  </a:solidFill>
                </a:endParaRPr>
              </a:p>
            </p:txBody>
          </p:sp>
        </p:grpSp>
        <p:sp>
          <p:nvSpPr>
            <p:cNvPr id="58" name="Freeform 18"/>
            <p:cNvSpPr>
              <a:spLocks noEditPoints="1"/>
            </p:cNvSpPr>
            <p:nvPr/>
          </p:nvSpPr>
          <p:spPr bwMode="auto">
            <a:xfrm>
              <a:off x="8801788" y="-2798398"/>
              <a:ext cx="1591695" cy="2131841"/>
            </a:xfrm>
            <a:custGeom>
              <a:avLst/>
              <a:gdLst>
                <a:gd name="T0" fmla="*/ 152 w 176"/>
                <a:gd name="T1" fmla="*/ 0 h 236"/>
                <a:gd name="T2" fmla="*/ 24 w 176"/>
                <a:gd name="T3" fmla="*/ 0 h 236"/>
                <a:gd name="T4" fmla="*/ 0 w 176"/>
                <a:gd name="T5" fmla="*/ 25 h 236"/>
                <a:gd name="T6" fmla="*/ 0 w 176"/>
                <a:gd name="T7" fmla="*/ 212 h 236"/>
                <a:gd name="T8" fmla="*/ 24 w 176"/>
                <a:gd name="T9" fmla="*/ 236 h 236"/>
                <a:gd name="T10" fmla="*/ 152 w 176"/>
                <a:gd name="T11" fmla="*/ 236 h 236"/>
                <a:gd name="T12" fmla="*/ 176 w 176"/>
                <a:gd name="T13" fmla="*/ 212 h 236"/>
                <a:gd name="T14" fmla="*/ 176 w 176"/>
                <a:gd name="T15" fmla="*/ 25 h 236"/>
                <a:gd name="T16" fmla="*/ 152 w 176"/>
                <a:gd name="T17" fmla="*/ 0 h 236"/>
                <a:gd name="T18" fmla="*/ 88 w 176"/>
                <a:gd name="T19" fmla="*/ 228 h 236"/>
                <a:gd name="T20" fmla="*/ 84 w 176"/>
                <a:gd name="T21" fmla="*/ 224 h 236"/>
                <a:gd name="T22" fmla="*/ 88 w 176"/>
                <a:gd name="T23" fmla="*/ 220 h 236"/>
                <a:gd name="T24" fmla="*/ 92 w 176"/>
                <a:gd name="T25" fmla="*/ 224 h 236"/>
                <a:gd name="T26" fmla="*/ 88 w 176"/>
                <a:gd name="T27" fmla="*/ 228 h 236"/>
                <a:gd name="T28" fmla="*/ 156 w 176"/>
                <a:gd name="T29" fmla="*/ 212 h 236"/>
                <a:gd name="T30" fmla="*/ 20 w 176"/>
                <a:gd name="T31" fmla="*/ 212 h 236"/>
                <a:gd name="T32" fmla="*/ 20 w 176"/>
                <a:gd name="T33" fmla="*/ 16 h 236"/>
                <a:gd name="T34" fmla="*/ 156 w 176"/>
                <a:gd name="T35" fmla="*/ 16 h 236"/>
                <a:gd name="T36" fmla="*/ 156 w 176"/>
                <a:gd name="T37" fmla="*/ 212 h 236"/>
                <a:gd name="T38" fmla="*/ 40 w 176"/>
                <a:gd name="T39" fmla="*/ 198 h 236"/>
                <a:gd name="T40" fmla="*/ 40 w 176"/>
                <a:gd name="T41" fmla="*/ 186 h 236"/>
                <a:gd name="T42" fmla="*/ 42 w 176"/>
                <a:gd name="T43" fmla="*/ 184 h 236"/>
                <a:gd name="T44" fmla="*/ 54 w 176"/>
                <a:gd name="T45" fmla="*/ 184 h 236"/>
                <a:gd name="T46" fmla="*/ 56 w 176"/>
                <a:gd name="T47" fmla="*/ 186 h 236"/>
                <a:gd name="T48" fmla="*/ 56 w 176"/>
                <a:gd name="T49" fmla="*/ 198 h 236"/>
                <a:gd name="T50" fmla="*/ 54 w 176"/>
                <a:gd name="T51" fmla="*/ 200 h 236"/>
                <a:gd name="T52" fmla="*/ 42 w 176"/>
                <a:gd name="T53" fmla="*/ 200 h 236"/>
                <a:gd name="T54" fmla="*/ 40 w 176"/>
                <a:gd name="T55" fmla="*/ 198 h 236"/>
                <a:gd name="T56" fmla="*/ 67 w 176"/>
                <a:gd name="T57" fmla="*/ 198 h 236"/>
                <a:gd name="T58" fmla="*/ 67 w 176"/>
                <a:gd name="T59" fmla="*/ 186 h 236"/>
                <a:gd name="T60" fmla="*/ 68 w 176"/>
                <a:gd name="T61" fmla="*/ 184 h 236"/>
                <a:gd name="T62" fmla="*/ 80 w 176"/>
                <a:gd name="T63" fmla="*/ 184 h 236"/>
                <a:gd name="T64" fmla="*/ 83 w 176"/>
                <a:gd name="T65" fmla="*/ 186 h 236"/>
                <a:gd name="T66" fmla="*/ 83 w 176"/>
                <a:gd name="T67" fmla="*/ 198 h 236"/>
                <a:gd name="T68" fmla="*/ 80 w 176"/>
                <a:gd name="T69" fmla="*/ 200 h 236"/>
                <a:gd name="T70" fmla="*/ 68 w 176"/>
                <a:gd name="T71" fmla="*/ 200 h 236"/>
                <a:gd name="T72" fmla="*/ 67 w 176"/>
                <a:gd name="T73" fmla="*/ 198 h 236"/>
                <a:gd name="T74" fmla="*/ 93 w 176"/>
                <a:gd name="T75" fmla="*/ 198 h 236"/>
                <a:gd name="T76" fmla="*/ 93 w 176"/>
                <a:gd name="T77" fmla="*/ 186 h 236"/>
                <a:gd name="T78" fmla="*/ 96 w 176"/>
                <a:gd name="T79" fmla="*/ 184 h 236"/>
                <a:gd name="T80" fmla="*/ 108 w 176"/>
                <a:gd name="T81" fmla="*/ 184 h 236"/>
                <a:gd name="T82" fmla="*/ 109 w 176"/>
                <a:gd name="T83" fmla="*/ 186 h 236"/>
                <a:gd name="T84" fmla="*/ 109 w 176"/>
                <a:gd name="T85" fmla="*/ 198 h 236"/>
                <a:gd name="T86" fmla="*/ 108 w 176"/>
                <a:gd name="T87" fmla="*/ 200 h 236"/>
                <a:gd name="T88" fmla="*/ 96 w 176"/>
                <a:gd name="T89" fmla="*/ 200 h 236"/>
                <a:gd name="T90" fmla="*/ 93 w 176"/>
                <a:gd name="T91" fmla="*/ 198 h 236"/>
                <a:gd name="T92" fmla="*/ 120 w 176"/>
                <a:gd name="T93" fmla="*/ 198 h 236"/>
                <a:gd name="T94" fmla="*/ 120 w 176"/>
                <a:gd name="T95" fmla="*/ 186 h 236"/>
                <a:gd name="T96" fmla="*/ 122 w 176"/>
                <a:gd name="T97" fmla="*/ 184 h 236"/>
                <a:gd name="T98" fmla="*/ 134 w 176"/>
                <a:gd name="T99" fmla="*/ 184 h 236"/>
                <a:gd name="T100" fmla="*/ 136 w 176"/>
                <a:gd name="T101" fmla="*/ 186 h 236"/>
                <a:gd name="T102" fmla="*/ 136 w 176"/>
                <a:gd name="T103" fmla="*/ 198 h 236"/>
                <a:gd name="T104" fmla="*/ 134 w 176"/>
                <a:gd name="T105" fmla="*/ 200 h 236"/>
                <a:gd name="T106" fmla="*/ 122 w 176"/>
                <a:gd name="T107" fmla="*/ 200 h 236"/>
                <a:gd name="T108" fmla="*/ 120 w 176"/>
                <a:gd name="T109" fmla="*/ 19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236">
                  <a:moveTo>
                    <a:pt x="152" y="0"/>
                  </a:moveTo>
                  <a:cubicBezTo>
                    <a:pt x="152" y="0"/>
                    <a:pt x="152" y="0"/>
                    <a:pt x="24" y="0"/>
                  </a:cubicBezTo>
                  <a:cubicBezTo>
                    <a:pt x="11" y="0"/>
                    <a:pt x="0" y="11"/>
                    <a:pt x="0" y="25"/>
                  </a:cubicBezTo>
                  <a:cubicBezTo>
                    <a:pt x="0" y="212"/>
                    <a:pt x="0" y="212"/>
                    <a:pt x="0" y="212"/>
                  </a:cubicBezTo>
                  <a:cubicBezTo>
                    <a:pt x="0" y="225"/>
                    <a:pt x="11" y="236"/>
                    <a:pt x="24" y="236"/>
                  </a:cubicBezTo>
                  <a:cubicBezTo>
                    <a:pt x="24" y="236"/>
                    <a:pt x="24" y="236"/>
                    <a:pt x="152" y="236"/>
                  </a:cubicBezTo>
                  <a:cubicBezTo>
                    <a:pt x="165" y="236"/>
                    <a:pt x="176" y="225"/>
                    <a:pt x="176" y="212"/>
                  </a:cubicBezTo>
                  <a:cubicBezTo>
                    <a:pt x="176" y="212"/>
                    <a:pt x="176" y="212"/>
                    <a:pt x="176" y="25"/>
                  </a:cubicBezTo>
                  <a:cubicBezTo>
                    <a:pt x="176" y="11"/>
                    <a:pt x="165" y="0"/>
                    <a:pt x="152" y="0"/>
                  </a:cubicBezTo>
                  <a:close/>
                  <a:moveTo>
                    <a:pt x="88" y="228"/>
                  </a:moveTo>
                  <a:cubicBezTo>
                    <a:pt x="86" y="228"/>
                    <a:pt x="84" y="226"/>
                    <a:pt x="84" y="224"/>
                  </a:cubicBezTo>
                  <a:cubicBezTo>
                    <a:pt x="84" y="222"/>
                    <a:pt x="86" y="220"/>
                    <a:pt x="88" y="220"/>
                  </a:cubicBezTo>
                  <a:cubicBezTo>
                    <a:pt x="90" y="220"/>
                    <a:pt x="92" y="222"/>
                    <a:pt x="92" y="224"/>
                  </a:cubicBezTo>
                  <a:cubicBezTo>
                    <a:pt x="92" y="226"/>
                    <a:pt x="90" y="228"/>
                    <a:pt x="88" y="228"/>
                  </a:cubicBezTo>
                  <a:close/>
                  <a:moveTo>
                    <a:pt x="156" y="212"/>
                  </a:moveTo>
                  <a:cubicBezTo>
                    <a:pt x="20" y="212"/>
                    <a:pt x="20" y="212"/>
                    <a:pt x="20" y="212"/>
                  </a:cubicBezTo>
                  <a:cubicBezTo>
                    <a:pt x="20" y="16"/>
                    <a:pt x="20" y="16"/>
                    <a:pt x="20" y="16"/>
                  </a:cubicBezTo>
                  <a:cubicBezTo>
                    <a:pt x="156" y="16"/>
                    <a:pt x="156" y="16"/>
                    <a:pt x="156" y="16"/>
                  </a:cubicBezTo>
                  <a:lnTo>
                    <a:pt x="156" y="212"/>
                  </a:lnTo>
                  <a:close/>
                  <a:moveTo>
                    <a:pt x="40" y="198"/>
                  </a:moveTo>
                  <a:cubicBezTo>
                    <a:pt x="40" y="186"/>
                    <a:pt x="40" y="186"/>
                    <a:pt x="40" y="186"/>
                  </a:cubicBezTo>
                  <a:cubicBezTo>
                    <a:pt x="40" y="185"/>
                    <a:pt x="40" y="184"/>
                    <a:pt x="42" y="184"/>
                  </a:cubicBezTo>
                  <a:cubicBezTo>
                    <a:pt x="54" y="184"/>
                    <a:pt x="54" y="184"/>
                    <a:pt x="54" y="184"/>
                  </a:cubicBezTo>
                  <a:cubicBezTo>
                    <a:pt x="55" y="184"/>
                    <a:pt x="56" y="185"/>
                    <a:pt x="56" y="186"/>
                  </a:cubicBezTo>
                  <a:cubicBezTo>
                    <a:pt x="56" y="198"/>
                    <a:pt x="56" y="198"/>
                    <a:pt x="56" y="198"/>
                  </a:cubicBezTo>
                  <a:cubicBezTo>
                    <a:pt x="56" y="199"/>
                    <a:pt x="55" y="200"/>
                    <a:pt x="54" y="200"/>
                  </a:cubicBezTo>
                  <a:cubicBezTo>
                    <a:pt x="42" y="200"/>
                    <a:pt x="42" y="200"/>
                    <a:pt x="42" y="200"/>
                  </a:cubicBezTo>
                  <a:cubicBezTo>
                    <a:pt x="40" y="200"/>
                    <a:pt x="40" y="199"/>
                    <a:pt x="40" y="198"/>
                  </a:cubicBezTo>
                  <a:close/>
                  <a:moveTo>
                    <a:pt x="67" y="198"/>
                  </a:moveTo>
                  <a:cubicBezTo>
                    <a:pt x="67" y="186"/>
                    <a:pt x="67" y="186"/>
                    <a:pt x="67" y="186"/>
                  </a:cubicBezTo>
                  <a:cubicBezTo>
                    <a:pt x="67" y="185"/>
                    <a:pt x="67" y="184"/>
                    <a:pt x="68" y="184"/>
                  </a:cubicBezTo>
                  <a:cubicBezTo>
                    <a:pt x="80" y="184"/>
                    <a:pt x="80" y="184"/>
                    <a:pt x="80" y="184"/>
                  </a:cubicBezTo>
                  <a:cubicBezTo>
                    <a:pt x="81" y="184"/>
                    <a:pt x="83" y="185"/>
                    <a:pt x="83" y="186"/>
                  </a:cubicBezTo>
                  <a:cubicBezTo>
                    <a:pt x="83" y="198"/>
                    <a:pt x="83" y="198"/>
                    <a:pt x="83" y="198"/>
                  </a:cubicBezTo>
                  <a:cubicBezTo>
                    <a:pt x="83" y="199"/>
                    <a:pt x="81" y="200"/>
                    <a:pt x="80" y="200"/>
                  </a:cubicBezTo>
                  <a:cubicBezTo>
                    <a:pt x="68" y="200"/>
                    <a:pt x="68" y="200"/>
                    <a:pt x="68" y="200"/>
                  </a:cubicBezTo>
                  <a:cubicBezTo>
                    <a:pt x="67" y="200"/>
                    <a:pt x="67" y="199"/>
                    <a:pt x="67" y="198"/>
                  </a:cubicBezTo>
                  <a:close/>
                  <a:moveTo>
                    <a:pt x="93" y="198"/>
                  </a:moveTo>
                  <a:cubicBezTo>
                    <a:pt x="93" y="186"/>
                    <a:pt x="93" y="186"/>
                    <a:pt x="93" y="186"/>
                  </a:cubicBezTo>
                  <a:cubicBezTo>
                    <a:pt x="93" y="185"/>
                    <a:pt x="94" y="184"/>
                    <a:pt x="96" y="184"/>
                  </a:cubicBezTo>
                  <a:cubicBezTo>
                    <a:pt x="108" y="184"/>
                    <a:pt x="108" y="184"/>
                    <a:pt x="108" y="184"/>
                  </a:cubicBezTo>
                  <a:cubicBezTo>
                    <a:pt x="109" y="184"/>
                    <a:pt x="109" y="185"/>
                    <a:pt x="109" y="186"/>
                  </a:cubicBezTo>
                  <a:cubicBezTo>
                    <a:pt x="109" y="198"/>
                    <a:pt x="109" y="198"/>
                    <a:pt x="109" y="198"/>
                  </a:cubicBezTo>
                  <a:cubicBezTo>
                    <a:pt x="109" y="199"/>
                    <a:pt x="109" y="200"/>
                    <a:pt x="108" y="200"/>
                  </a:cubicBezTo>
                  <a:cubicBezTo>
                    <a:pt x="96" y="200"/>
                    <a:pt x="96" y="200"/>
                    <a:pt x="96" y="200"/>
                  </a:cubicBezTo>
                  <a:cubicBezTo>
                    <a:pt x="94" y="200"/>
                    <a:pt x="93" y="199"/>
                    <a:pt x="93" y="198"/>
                  </a:cubicBezTo>
                  <a:close/>
                  <a:moveTo>
                    <a:pt x="120" y="198"/>
                  </a:moveTo>
                  <a:cubicBezTo>
                    <a:pt x="120" y="186"/>
                    <a:pt x="120" y="186"/>
                    <a:pt x="120" y="186"/>
                  </a:cubicBezTo>
                  <a:cubicBezTo>
                    <a:pt x="120" y="185"/>
                    <a:pt x="121" y="184"/>
                    <a:pt x="122" y="184"/>
                  </a:cubicBezTo>
                  <a:cubicBezTo>
                    <a:pt x="134" y="184"/>
                    <a:pt x="134" y="184"/>
                    <a:pt x="134" y="184"/>
                  </a:cubicBezTo>
                  <a:cubicBezTo>
                    <a:pt x="135" y="184"/>
                    <a:pt x="136" y="185"/>
                    <a:pt x="136" y="186"/>
                  </a:cubicBezTo>
                  <a:cubicBezTo>
                    <a:pt x="136" y="198"/>
                    <a:pt x="136" y="198"/>
                    <a:pt x="136" y="198"/>
                  </a:cubicBezTo>
                  <a:cubicBezTo>
                    <a:pt x="136" y="199"/>
                    <a:pt x="135" y="200"/>
                    <a:pt x="134" y="200"/>
                  </a:cubicBezTo>
                  <a:cubicBezTo>
                    <a:pt x="122" y="200"/>
                    <a:pt x="122" y="200"/>
                    <a:pt x="122" y="200"/>
                  </a:cubicBezTo>
                  <a:cubicBezTo>
                    <a:pt x="121" y="200"/>
                    <a:pt x="120" y="199"/>
                    <a:pt x="120" y="198"/>
                  </a:cubicBezTo>
                  <a:close/>
                </a:path>
              </a:pathLst>
            </a:custGeom>
            <a:grpFill/>
            <a:ln>
              <a:noFill/>
            </a:ln>
            <a:extLst/>
          </p:spPr>
          <p:txBody>
            <a:bodyPr vert="horz" wrap="square" lIns="89619" tIns="44809" rIns="89619" bIns="44809" numCol="1" anchor="t" anchorCtr="0" compatLnSpc="1">
              <a:prstTxWarp prst="textNoShape">
                <a:avLst/>
              </a:prstTxWarp>
            </a:bodyPr>
            <a:lstStyle/>
            <a:p>
              <a:pPr defTabSz="895906"/>
              <a:endParaRPr lang="en-US" sz="1666">
                <a:solidFill>
                  <a:srgbClr val="000000"/>
                </a:solidFill>
              </a:endParaRPr>
            </a:p>
          </p:txBody>
        </p:sp>
      </p:grpSp>
      <p:grpSp>
        <p:nvGrpSpPr>
          <p:cNvPr id="102" name="Driod Phone"/>
          <p:cNvGrpSpPr/>
          <p:nvPr/>
        </p:nvGrpSpPr>
        <p:grpSpPr>
          <a:xfrm>
            <a:off x="7616565" y="3050268"/>
            <a:ext cx="624933" cy="1119201"/>
            <a:chOff x="4399732" y="4738181"/>
            <a:chExt cx="991393" cy="1775501"/>
          </a:xfrm>
          <a:solidFill>
            <a:srgbClr val="1D4380"/>
          </a:solidFill>
        </p:grpSpPr>
        <p:grpSp>
          <p:nvGrpSpPr>
            <p:cNvPr id="12" name="Group 11"/>
            <p:cNvGrpSpPr/>
            <p:nvPr/>
          </p:nvGrpSpPr>
          <p:grpSpPr>
            <a:xfrm>
              <a:off x="4669696" y="5133861"/>
              <a:ext cx="451465" cy="528154"/>
              <a:chOff x="1502342" y="238442"/>
              <a:chExt cx="1596433" cy="1867608"/>
            </a:xfrm>
            <a:grpFill/>
          </p:grpSpPr>
          <p:sp>
            <p:nvSpPr>
              <p:cNvPr id="13" name="Freeform 25"/>
              <p:cNvSpPr>
                <a:spLocks noEditPoints="1"/>
              </p:cNvSpPr>
              <p:nvPr/>
            </p:nvSpPr>
            <p:spPr bwMode="auto">
              <a:xfrm>
                <a:off x="1502342" y="825623"/>
                <a:ext cx="1596433" cy="681218"/>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sp>
            <p:nvSpPr>
              <p:cNvPr id="14" name="Freeform 26"/>
              <p:cNvSpPr>
                <a:spLocks/>
              </p:cNvSpPr>
              <p:nvPr/>
            </p:nvSpPr>
            <p:spPr bwMode="auto">
              <a:xfrm>
                <a:off x="1798666" y="827810"/>
                <a:ext cx="1008158" cy="1278240"/>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sp>
            <p:nvSpPr>
              <p:cNvPr id="15" name="Freeform 27"/>
              <p:cNvSpPr>
                <a:spLocks noEditPoints="1"/>
              </p:cNvSpPr>
              <p:nvPr/>
            </p:nvSpPr>
            <p:spPr bwMode="auto">
              <a:xfrm>
                <a:off x="1796479" y="238442"/>
                <a:ext cx="1007065" cy="517201"/>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grpSp>
        <p:sp>
          <p:nvSpPr>
            <p:cNvPr id="73" name="Freeform 15"/>
            <p:cNvSpPr>
              <a:spLocks noEditPoints="1"/>
            </p:cNvSpPr>
            <p:nvPr/>
          </p:nvSpPr>
          <p:spPr bwMode="auto">
            <a:xfrm>
              <a:off x="4399732" y="4738181"/>
              <a:ext cx="991393" cy="1775501"/>
            </a:xfrm>
            <a:custGeom>
              <a:avLst/>
              <a:gdLst>
                <a:gd name="T0" fmla="*/ 100 w 1360"/>
                <a:gd name="T1" fmla="*/ 0 h 2435"/>
                <a:gd name="T2" fmla="*/ 0 w 1360"/>
                <a:gd name="T3" fmla="*/ 2334 h 2435"/>
                <a:gd name="T4" fmla="*/ 1260 w 1360"/>
                <a:gd name="T5" fmla="*/ 2435 h 2435"/>
                <a:gd name="T6" fmla="*/ 1360 w 1360"/>
                <a:gd name="T7" fmla="*/ 100 h 2435"/>
                <a:gd name="T8" fmla="*/ 261 w 1360"/>
                <a:gd name="T9" fmla="*/ 89 h 2435"/>
                <a:gd name="T10" fmla="*/ 330 w 1360"/>
                <a:gd name="T11" fmla="*/ 111 h 2435"/>
                <a:gd name="T12" fmla="*/ 261 w 1360"/>
                <a:gd name="T13" fmla="*/ 134 h 2435"/>
                <a:gd name="T14" fmla="*/ 261 w 1360"/>
                <a:gd name="T15" fmla="*/ 89 h 2435"/>
                <a:gd name="T16" fmla="*/ 188 w 1360"/>
                <a:gd name="T17" fmla="*/ 89 h 2435"/>
                <a:gd name="T18" fmla="*/ 188 w 1360"/>
                <a:gd name="T19" fmla="*/ 134 h 2435"/>
                <a:gd name="T20" fmla="*/ 119 w 1360"/>
                <a:gd name="T21" fmla="*/ 111 h 2435"/>
                <a:gd name="T22" fmla="*/ 415 w 1360"/>
                <a:gd name="T23" fmla="*/ 2191 h 2435"/>
                <a:gd name="T24" fmla="*/ 276 w 1360"/>
                <a:gd name="T25" fmla="*/ 2146 h 2435"/>
                <a:gd name="T26" fmla="*/ 415 w 1360"/>
                <a:gd name="T27" fmla="*/ 2100 h 2435"/>
                <a:gd name="T28" fmla="*/ 415 w 1360"/>
                <a:gd name="T29" fmla="*/ 2191 h 2435"/>
                <a:gd name="T30" fmla="*/ 633 w 1360"/>
                <a:gd name="T31" fmla="*/ 2191 h 2435"/>
                <a:gd name="T32" fmla="*/ 633 w 1360"/>
                <a:gd name="T33" fmla="*/ 2100 h 2435"/>
                <a:gd name="T34" fmla="*/ 773 w 1360"/>
                <a:gd name="T35" fmla="*/ 2146 h 2435"/>
                <a:gd name="T36" fmla="*/ 1039 w 1360"/>
                <a:gd name="T37" fmla="*/ 2191 h 2435"/>
                <a:gd name="T38" fmla="*/ 899 w 1360"/>
                <a:gd name="T39" fmla="*/ 2146 h 2435"/>
                <a:gd name="T40" fmla="*/ 1039 w 1360"/>
                <a:gd name="T41" fmla="*/ 2100 h 2435"/>
                <a:gd name="T42" fmla="*/ 1039 w 1360"/>
                <a:gd name="T43" fmla="*/ 2191 h 2435"/>
                <a:gd name="T44" fmla="*/ 113 w 1360"/>
                <a:gd name="T45" fmla="*/ 1989 h 2435"/>
                <a:gd name="T46" fmla="*/ 1247 w 1360"/>
                <a:gd name="T47" fmla="*/ 216 h 2435"/>
                <a:gd name="T48" fmla="*/ 331 w 1360"/>
                <a:gd name="T49" fmla="*/ 1521 h 2435"/>
                <a:gd name="T50" fmla="*/ 209 w 1360"/>
                <a:gd name="T51" fmla="*/ 1521 h 2435"/>
                <a:gd name="T52" fmla="*/ 331 w 1360"/>
                <a:gd name="T53" fmla="*/ 1521 h 2435"/>
                <a:gd name="T54" fmla="*/ 542 w 1360"/>
                <a:gd name="T55" fmla="*/ 1582 h 2435"/>
                <a:gd name="T56" fmla="*/ 542 w 1360"/>
                <a:gd name="T57" fmla="*/ 1460 h 2435"/>
                <a:gd name="T58" fmla="*/ 875 w 1360"/>
                <a:gd name="T59" fmla="*/ 1521 h 2435"/>
                <a:gd name="T60" fmla="*/ 753 w 1360"/>
                <a:gd name="T61" fmla="*/ 1521 h 2435"/>
                <a:gd name="T62" fmla="*/ 875 w 1360"/>
                <a:gd name="T63" fmla="*/ 1521 h 2435"/>
                <a:gd name="T64" fmla="*/ 1086 w 1360"/>
                <a:gd name="T65" fmla="*/ 1582 h 2435"/>
                <a:gd name="T66" fmla="*/ 1086 w 1360"/>
                <a:gd name="T67" fmla="*/ 1460 h 2435"/>
                <a:gd name="T68" fmla="*/ 1167 w 1360"/>
                <a:gd name="T69" fmla="*/ 399 h 2435"/>
                <a:gd name="T70" fmla="*/ 190 w 1360"/>
                <a:gd name="T71" fmla="*/ 289 h 2435"/>
                <a:gd name="T72" fmla="*/ 1167 w 1360"/>
                <a:gd name="T73" fmla="*/ 399 h 2435"/>
                <a:gd name="T74" fmla="*/ 181 w 1360"/>
                <a:gd name="T75" fmla="*/ 1919 h 2435"/>
                <a:gd name="T76" fmla="*/ 313 w 1360"/>
                <a:gd name="T77" fmla="*/ 1788 h 2435"/>
                <a:gd name="T78" fmla="*/ 529 w 1360"/>
                <a:gd name="T79" fmla="*/ 1919 h 2435"/>
                <a:gd name="T80" fmla="*/ 398 w 1360"/>
                <a:gd name="T81" fmla="*/ 1788 h 2435"/>
                <a:gd name="T82" fmla="*/ 529 w 1360"/>
                <a:gd name="T83" fmla="*/ 1919 h 2435"/>
                <a:gd name="T84" fmla="*/ 614 w 1360"/>
                <a:gd name="T85" fmla="*/ 1919 h 2435"/>
                <a:gd name="T86" fmla="*/ 746 w 1360"/>
                <a:gd name="T87" fmla="*/ 1788 h 2435"/>
                <a:gd name="T88" fmla="*/ 962 w 1360"/>
                <a:gd name="T89" fmla="*/ 1919 h 2435"/>
                <a:gd name="T90" fmla="*/ 831 w 1360"/>
                <a:gd name="T91" fmla="*/ 1788 h 2435"/>
                <a:gd name="T92" fmla="*/ 962 w 1360"/>
                <a:gd name="T93" fmla="*/ 1919 h 2435"/>
                <a:gd name="T94" fmla="*/ 1047 w 1360"/>
                <a:gd name="T95" fmla="*/ 1919 h 2435"/>
                <a:gd name="T96" fmla="*/ 1179 w 1360"/>
                <a:gd name="T97" fmla="*/ 1788 h 2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0" h="2435">
                  <a:moveTo>
                    <a:pt x="1260" y="0"/>
                  </a:moveTo>
                  <a:cubicBezTo>
                    <a:pt x="100" y="0"/>
                    <a:pt x="100" y="0"/>
                    <a:pt x="100" y="0"/>
                  </a:cubicBezTo>
                  <a:cubicBezTo>
                    <a:pt x="45" y="0"/>
                    <a:pt x="0" y="45"/>
                    <a:pt x="0" y="100"/>
                  </a:cubicBezTo>
                  <a:cubicBezTo>
                    <a:pt x="0" y="2334"/>
                    <a:pt x="0" y="2334"/>
                    <a:pt x="0" y="2334"/>
                  </a:cubicBezTo>
                  <a:cubicBezTo>
                    <a:pt x="0" y="2390"/>
                    <a:pt x="45" y="2435"/>
                    <a:pt x="100" y="2435"/>
                  </a:cubicBezTo>
                  <a:cubicBezTo>
                    <a:pt x="1260" y="2435"/>
                    <a:pt x="1260" y="2435"/>
                    <a:pt x="1260" y="2435"/>
                  </a:cubicBezTo>
                  <a:cubicBezTo>
                    <a:pt x="1315" y="2435"/>
                    <a:pt x="1360" y="2390"/>
                    <a:pt x="1360" y="2334"/>
                  </a:cubicBezTo>
                  <a:cubicBezTo>
                    <a:pt x="1360" y="100"/>
                    <a:pt x="1360" y="100"/>
                    <a:pt x="1360" y="100"/>
                  </a:cubicBezTo>
                  <a:cubicBezTo>
                    <a:pt x="1360" y="45"/>
                    <a:pt x="1315" y="0"/>
                    <a:pt x="1260" y="0"/>
                  </a:cubicBezTo>
                  <a:close/>
                  <a:moveTo>
                    <a:pt x="261" y="89"/>
                  </a:moveTo>
                  <a:cubicBezTo>
                    <a:pt x="307" y="89"/>
                    <a:pt x="307" y="89"/>
                    <a:pt x="307" y="89"/>
                  </a:cubicBezTo>
                  <a:cubicBezTo>
                    <a:pt x="319" y="89"/>
                    <a:pt x="330" y="99"/>
                    <a:pt x="330" y="111"/>
                  </a:cubicBezTo>
                  <a:cubicBezTo>
                    <a:pt x="330" y="124"/>
                    <a:pt x="319" y="134"/>
                    <a:pt x="307" y="134"/>
                  </a:cubicBezTo>
                  <a:cubicBezTo>
                    <a:pt x="261" y="134"/>
                    <a:pt x="261" y="134"/>
                    <a:pt x="261" y="134"/>
                  </a:cubicBezTo>
                  <a:cubicBezTo>
                    <a:pt x="248" y="134"/>
                    <a:pt x="238" y="124"/>
                    <a:pt x="238" y="111"/>
                  </a:cubicBezTo>
                  <a:cubicBezTo>
                    <a:pt x="238" y="99"/>
                    <a:pt x="248" y="89"/>
                    <a:pt x="261" y="89"/>
                  </a:cubicBezTo>
                  <a:close/>
                  <a:moveTo>
                    <a:pt x="142" y="89"/>
                  </a:moveTo>
                  <a:cubicBezTo>
                    <a:pt x="188" y="89"/>
                    <a:pt x="188" y="89"/>
                    <a:pt x="188" y="89"/>
                  </a:cubicBezTo>
                  <a:cubicBezTo>
                    <a:pt x="200" y="89"/>
                    <a:pt x="211" y="99"/>
                    <a:pt x="211" y="111"/>
                  </a:cubicBezTo>
                  <a:cubicBezTo>
                    <a:pt x="211" y="124"/>
                    <a:pt x="200" y="134"/>
                    <a:pt x="188" y="134"/>
                  </a:cubicBezTo>
                  <a:cubicBezTo>
                    <a:pt x="142" y="134"/>
                    <a:pt x="142" y="134"/>
                    <a:pt x="142" y="134"/>
                  </a:cubicBezTo>
                  <a:cubicBezTo>
                    <a:pt x="129" y="134"/>
                    <a:pt x="119" y="124"/>
                    <a:pt x="119" y="111"/>
                  </a:cubicBezTo>
                  <a:cubicBezTo>
                    <a:pt x="119" y="99"/>
                    <a:pt x="129" y="89"/>
                    <a:pt x="142" y="89"/>
                  </a:cubicBezTo>
                  <a:close/>
                  <a:moveTo>
                    <a:pt x="415" y="2191"/>
                  </a:moveTo>
                  <a:cubicBezTo>
                    <a:pt x="321" y="2191"/>
                    <a:pt x="321" y="2191"/>
                    <a:pt x="321" y="2191"/>
                  </a:cubicBezTo>
                  <a:cubicBezTo>
                    <a:pt x="296" y="2191"/>
                    <a:pt x="276" y="2171"/>
                    <a:pt x="276" y="2146"/>
                  </a:cubicBezTo>
                  <a:cubicBezTo>
                    <a:pt x="276" y="2121"/>
                    <a:pt x="296" y="2100"/>
                    <a:pt x="321" y="2100"/>
                  </a:cubicBezTo>
                  <a:cubicBezTo>
                    <a:pt x="415" y="2100"/>
                    <a:pt x="415" y="2100"/>
                    <a:pt x="415" y="2100"/>
                  </a:cubicBezTo>
                  <a:cubicBezTo>
                    <a:pt x="440" y="2100"/>
                    <a:pt x="461" y="2121"/>
                    <a:pt x="461" y="2146"/>
                  </a:cubicBezTo>
                  <a:cubicBezTo>
                    <a:pt x="461" y="2171"/>
                    <a:pt x="440" y="2191"/>
                    <a:pt x="415" y="2191"/>
                  </a:cubicBezTo>
                  <a:close/>
                  <a:moveTo>
                    <a:pt x="727" y="2191"/>
                  </a:moveTo>
                  <a:cubicBezTo>
                    <a:pt x="633" y="2191"/>
                    <a:pt x="633" y="2191"/>
                    <a:pt x="633" y="2191"/>
                  </a:cubicBezTo>
                  <a:cubicBezTo>
                    <a:pt x="608" y="2191"/>
                    <a:pt x="588" y="2171"/>
                    <a:pt x="588" y="2146"/>
                  </a:cubicBezTo>
                  <a:cubicBezTo>
                    <a:pt x="588" y="2121"/>
                    <a:pt x="608" y="2100"/>
                    <a:pt x="633" y="2100"/>
                  </a:cubicBezTo>
                  <a:cubicBezTo>
                    <a:pt x="727" y="2100"/>
                    <a:pt x="727" y="2100"/>
                    <a:pt x="727" y="2100"/>
                  </a:cubicBezTo>
                  <a:cubicBezTo>
                    <a:pt x="752" y="2100"/>
                    <a:pt x="773" y="2121"/>
                    <a:pt x="773" y="2146"/>
                  </a:cubicBezTo>
                  <a:cubicBezTo>
                    <a:pt x="773" y="2171"/>
                    <a:pt x="752" y="2191"/>
                    <a:pt x="727" y="2191"/>
                  </a:cubicBezTo>
                  <a:close/>
                  <a:moveTo>
                    <a:pt x="1039" y="2191"/>
                  </a:moveTo>
                  <a:cubicBezTo>
                    <a:pt x="945" y="2191"/>
                    <a:pt x="945" y="2191"/>
                    <a:pt x="945" y="2191"/>
                  </a:cubicBezTo>
                  <a:cubicBezTo>
                    <a:pt x="920" y="2191"/>
                    <a:pt x="899" y="2171"/>
                    <a:pt x="899" y="2146"/>
                  </a:cubicBezTo>
                  <a:cubicBezTo>
                    <a:pt x="899" y="2121"/>
                    <a:pt x="920" y="2100"/>
                    <a:pt x="945" y="2100"/>
                  </a:cubicBezTo>
                  <a:cubicBezTo>
                    <a:pt x="1039" y="2100"/>
                    <a:pt x="1039" y="2100"/>
                    <a:pt x="1039" y="2100"/>
                  </a:cubicBezTo>
                  <a:cubicBezTo>
                    <a:pt x="1064" y="2100"/>
                    <a:pt x="1084" y="2121"/>
                    <a:pt x="1084" y="2146"/>
                  </a:cubicBezTo>
                  <a:cubicBezTo>
                    <a:pt x="1084" y="2171"/>
                    <a:pt x="1064" y="2191"/>
                    <a:pt x="1039" y="2191"/>
                  </a:cubicBezTo>
                  <a:close/>
                  <a:moveTo>
                    <a:pt x="1247" y="1989"/>
                  </a:moveTo>
                  <a:cubicBezTo>
                    <a:pt x="113" y="1989"/>
                    <a:pt x="113" y="1989"/>
                    <a:pt x="113" y="1989"/>
                  </a:cubicBezTo>
                  <a:cubicBezTo>
                    <a:pt x="113" y="216"/>
                    <a:pt x="113" y="216"/>
                    <a:pt x="113" y="216"/>
                  </a:cubicBezTo>
                  <a:cubicBezTo>
                    <a:pt x="1247" y="216"/>
                    <a:pt x="1247" y="216"/>
                    <a:pt x="1247" y="216"/>
                  </a:cubicBezTo>
                  <a:lnTo>
                    <a:pt x="1247" y="1989"/>
                  </a:lnTo>
                  <a:close/>
                  <a:moveTo>
                    <a:pt x="331" y="1521"/>
                  </a:moveTo>
                  <a:cubicBezTo>
                    <a:pt x="331" y="1555"/>
                    <a:pt x="304" y="1582"/>
                    <a:pt x="270" y="1582"/>
                  </a:cubicBezTo>
                  <a:cubicBezTo>
                    <a:pt x="236" y="1582"/>
                    <a:pt x="209" y="1555"/>
                    <a:pt x="209" y="1521"/>
                  </a:cubicBezTo>
                  <a:cubicBezTo>
                    <a:pt x="209" y="1487"/>
                    <a:pt x="236" y="1460"/>
                    <a:pt x="270" y="1460"/>
                  </a:cubicBezTo>
                  <a:cubicBezTo>
                    <a:pt x="304" y="1460"/>
                    <a:pt x="331" y="1487"/>
                    <a:pt x="331" y="1521"/>
                  </a:cubicBezTo>
                  <a:close/>
                  <a:moveTo>
                    <a:pt x="603" y="1521"/>
                  </a:moveTo>
                  <a:cubicBezTo>
                    <a:pt x="603" y="1555"/>
                    <a:pt x="576" y="1582"/>
                    <a:pt x="542" y="1582"/>
                  </a:cubicBezTo>
                  <a:cubicBezTo>
                    <a:pt x="509" y="1582"/>
                    <a:pt x="481" y="1555"/>
                    <a:pt x="481" y="1521"/>
                  </a:cubicBezTo>
                  <a:cubicBezTo>
                    <a:pt x="481" y="1487"/>
                    <a:pt x="509" y="1460"/>
                    <a:pt x="542" y="1460"/>
                  </a:cubicBezTo>
                  <a:cubicBezTo>
                    <a:pt x="576" y="1460"/>
                    <a:pt x="603" y="1487"/>
                    <a:pt x="603" y="1521"/>
                  </a:cubicBezTo>
                  <a:close/>
                  <a:moveTo>
                    <a:pt x="875" y="1521"/>
                  </a:moveTo>
                  <a:cubicBezTo>
                    <a:pt x="875" y="1555"/>
                    <a:pt x="848" y="1582"/>
                    <a:pt x="814" y="1582"/>
                  </a:cubicBezTo>
                  <a:cubicBezTo>
                    <a:pt x="781" y="1582"/>
                    <a:pt x="753" y="1555"/>
                    <a:pt x="753" y="1521"/>
                  </a:cubicBezTo>
                  <a:cubicBezTo>
                    <a:pt x="753" y="1487"/>
                    <a:pt x="781" y="1460"/>
                    <a:pt x="814" y="1460"/>
                  </a:cubicBezTo>
                  <a:cubicBezTo>
                    <a:pt x="848" y="1460"/>
                    <a:pt x="875" y="1487"/>
                    <a:pt x="875" y="1521"/>
                  </a:cubicBezTo>
                  <a:close/>
                  <a:moveTo>
                    <a:pt x="1147" y="1521"/>
                  </a:moveTo>
                  <a:cubicBezTo>
                    <a:pt x="1147" y="1555"/>
                    <a:pt x="1120" y="1582"/>
                    <a:pt x="1086" y="1582"/>
                  </a:cubicBezTo>
                  <a:cubicBezTo>
                    <a:pt x="1053" y="1582"/>
                    <a:pt x="1025" y="1555"/>
                    <a:pt x="1025" y="1521"/>
                  </a:cubicBezTo>
                  <a:cubicBezTo>
                    <a:pt x="1025" y="1487"/>
                    <a:pt x="1053" y="1460"/>
                    <a:pt x="1086" y="1460"/>
                  </a:cubicBezTo>
                  <a:cubicBezTo>
                    <a:pt x="1120" y="1460"/>
                    <a:pt x="1147" y="1487"/>
                    <a:pt x="1147" y="1521"/>
                  </a:cubicBezTo>
                  <a:close/>
                  <a:moveTo>
                    <a:pt x="1167" y="399"/>
                  </a:moveTo>
                  <a:cubicBezTo>
                    <a:pt x="190" y="399"/>
                    <a:pt x="190" y="399"/>
                    <a:pt x="190" y="399"/>
                  </a:cubicBezTo>
                  <a:cubicBezTo>
                    <a:pt x="190" y="289"/>
                    <a:pt x="190" y="289"/>
                    <a:pt x="190" y="289"/>
                  </a:cubicBezTo>
                  <a:cubicBezTo>
                    <a:pt x="1167" y="289"/>
                    <a:pt x="1167" y="289"/>
                    <a:pt x="1167" y="289"/>
                  </a:cubicBezTo>
                  <a:lnTo>
                    <a:pt x="1167" y="399"/>
                  </a:lnTo>
                  <a:close/>
                  <a:moveTo>
                    <a:pt x="313" y="1919"/>
                  </a:moveTo>
                  <a:cubicBezTo>
                    <a:pt x="181" y="1919"/>
                    <a:pt x="181" y="1919"/>
                    <a:pt x="181" y="1919"/>
                  </a:cubicBezTo>
                  <a:cubicBezTo>
                    <a:pt x="181" y="1788"/>
                    <a:pt x="181" y="1788"/>
                    <a:pt x="181" y="1788"/>
                  </a:cubicBezTo>
                  <a:cubicBezTo>
                    <a:pt x="313" y="1788"/>
                    <a:pt x="313" y="1788"/>
                    <a:pt x="313" y="1788"/>
                  </a:cubicBezTo>
                  <a:lnTo>
                    <a:pt x="313" y="1919"/>
                  </a:lnTo>
                  <a:close/>
                  <a:moveTo>
                    <a:pt x="529" y="1919"/>
                  </a:moveTo>
                  <a:cubicBezTo>
                    <a:pt x="398" y="1919"/>
                    <a:pt x="398" y="1919"/>
                    <a:pt x="398" y="1919"/>
                  </a:cubicBezTo>
                  <a:cubicBezTo>
                    <a:pt x="398" y="1788"/>
                    <a:pt x="398" y="1788"/>
                    <a:pt x="398" y="1788"/>
                  </a:cubicBezTo>
                  <a:cubicBezTo>
                    <a:pt x="529" y="1788"/>
                    <a:pt x="529" y="1788"/>
                    <a:pt x="529" y="1788"/>
                  </a:cubicBezTo>
                  <a:lnTo>
                    <a:pt x="529" y="1919"/>
                  </a:lnTo>
                  <a:close/>
                  <a:moveTo>
                    <a:pt x="746" y="1919"/>
                  </a:moveTo>
                  <a:cubicBezTo>
                    <a:pt x="614" y="1919"/>
                    <a:pt x="614" y="1919"/>
                    <a:pt x="614" y="1919"/>
                  </a:cubicBezTo>
                  <a:cubicBezTo>
                    <a:pt x="614" y="1788"/>
                    <a:pt x="614" y="1788"/>
                    <a:pt x="614" y="1788"/>
                  </a:cubicBezTo>
                  <a:cubicBezTo>
                    <a:pt x="746" y="1788"/>
                    <a:pt x="746" y="1788"/>
                    <a:pt x="746" y="1788"/>
                  </a:cubicBezTo>
                  <a:lnTo>
                    <a:pt x="746" y="1919"/>
                  </a:lnTo>
                  <a:close/>
                  <a:moveTo>
                    <a:pt x="962" y="1919"/>
                  </a:moveTo>
                  <a:cubicBezTo>
                    <a:pt x="831" y="1919"/>
                    <a:pt x="831" y="1919"/>
                    <a:pt x="831" y="1919"/>
                  </a:cubicBezTo>
                  <a:cubicBezTo>
                    <a:pt x="831" y="1788"/>
                    <a:pt x="831" y="1788"/>
                    <a:pt x="831" y="1788"/>
                  </a:cubicBezTo>
                  <a:cubicBezTo>
                    <a:pt x="962" y="1788"/>
                    <a:pt x="962" y="1788"/>
                    <a:pt x="962" y="1788"/>
                  </a:cubicBezTo>
                  <a:lnTo>
                    <a:pt x="962" y="1919"/>
                  </a:lnTo>
                  <a:close/>
                  <a:moveTo>
                    <a:pt x="1179" y="1919"/>
                  </a:moveTo>
                  <a:cubicBezTo>
                    <a:pt x="1047" y="1919"/>
                    <a:pt x="1047" y="1919"/>
                    <a:pt x="1047" y="1919"/>
                  </a:cubicBezTo>
                  <a:cubicBezTo>
                    <a:pt x="1047" y="1788"/>
                    <a:pt x="1047" y="1788"/>
                    <a:pt x="1047" y="1788"/>
                  </a:cubicBezTo>
                  <a:cubicBezTo>
                    <a:pt x="1179" y="1788"/>
                    <a:pt x="1179" y="1788"/>
                    <a:pt x="1179" y="1788"/>
                  </a:cubicBezTo>
                  <a:lnTo>
                    <a:pt x="1179" y="1919"/>
                  </a:ln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grpSp>
      <p:grpSp>
        <p:nvGrpSpPr>
          <p:cNvPr id="80" name="iPhone"/>
          <p:cNvGrpSpPr/>
          <p:nvPr/>
        </p:nvGrpSpPr>
        <p:grpSpPr>
          <a:xfrm>
            <a:off x="10065276" y="1919245"/>
            <a:ext cx="551317" cy="982889"/>
            <a:chOff x="10393483" y="4498134"/>
            <a:chExt cx="1040263" cy="1854581"/>
          </a:xfrm>
          <a:solidFill>
            <a:srgbClr val="1D4380"/>
          </a:solidFill>
        </p:grpSpPr>
        <p:sp>
          <p:nvSpPr>
            <p:cNvPr id="72" name="Freeform 14"/>
            <p:cNvSpPr>
              <a:spLocks noEditPoints="1"/>
            </p:cNvSpPr>
            <p:nvPr/>
          </p:nvSpPr>
          <p:spPr bwMode="auto">
            <a:xfrm>
              <a:off x="10393483" y="4498134"/>
              <a:ext cx="1040263" cy="1854581"/>
            </a:xfrm>
            <a:custGeom>
              <a:avLst/>
              <a:gdLst>
                <a:gd name="T0" fmla="*/ 276 w 1255"/>
                <a:gd name="T1" fmla="*/ 587 h 2236"/>
                <a:gd name="T2" fmla="*/ 276 w 1255"/>
                <a:gd name="T3" fmla="*/ 465 h 2236"/>
                <a:gd name="T4" fmla="*/ 373 w 1255"/>
                <a:gd name="T5" fmla="*/ 562 h 2236"/>
                <a:gd name="T6" fmla="*/ 486 w 1255"/>
                <a:gd name="T7" fmla="*/ 465 h 2236"/>
                <a:gd name="T8" fmla="*/ 486 w 1255"/>
                <a:gd name="T9" fmla="*/ 587 h 2236"/>
                <a:gd name="T10" fmla="*/ 583 w 1255"/>
                <a:gd name="T11" fmla="*/ 491 h 2236"/>
                <a:gd name="T12" fmla="*/ 697 w 1255"/>
                <a:gd name="T13" fmla="*/ 465 h 2236"/>
                <a:gd name="T14" fmla="*/ 697 w 1255"/>
                <a:gd name="T15" fmla="*/ 587 h 2236"/>
                <a:gd name="T16" fmla="*/ 794 w 1255"/>
                <a:gd name="T17" fmla="*/ 491 h 2236"/>
                <a:gd name="T18" fmla="*/ 907 w 1255"/>
                <a:gd name="T19" fmla="*/ 465 h 2236"/>
                <a:gd name="T20" fmla="*/ 907 w 1255"/>
                <a:gd name="T21" fmla="*/ 587 h 2236"/>
                <a:gd name="T22" fmla="*/ 1004 w 1255"/>
                <a:gd name="T23" fmla="*/ 491 h 2236"/>
                <a:gd name="T24" fmla="*/ 276 w 1255"/>
                <a:gd name="T25" fmla="*/ 693 h 2236"/>
                <a:gd name="T26" fmla="*/ 276 w 1255"/>
                <a:gd name="T27" fmla="*/ 816 h 2236"/>
                <a:gd name="T28" fmla="*/ 373 w 1255"/>
                <a:gd name="T29" fmla="*/ 719 h 2236"/>
                <a:gd name="T30" fmla="*/ 486 w 1255"/>
                <a:gd name="T31" fmla="*/ 693 h 2236"/>
                <a:gd name="T32" fmla="*/ 486 w 1255"/>
                <a:gd name="T33" fmla="*/ 816 h 2236"/>
                <a:gd name="T34" fmla="*/ 583 w 1255"/>
                <a:gd name="T35" fmla="*/ 719 h 2236"/>
                <a:gd name="T36" fmla="*/ 697 w 1255"/>
                <a:gd name="T37" fmla="*/ 693 h 2236"/>
                <a:gd name="T38" fmla="*/ 697 w 1255"/>
                <a:gd name="T39" fmla="*/ 816 h 2236"/>
                <a:gd name="T40" fmla="*/ 794 w 1255"/>
                <a:gd name="T41" fmla="*/ 719 h 2236"/>
                <a:gd name="T42" fmla="*/ 907 w 1255"/>
                <a:gd name="T43" fmla="*/ 693 h 2236"/>
                <a:gd name="T44" fmla="*/ 907 w 1255"/>
                <a:gd name="T45" fmla="*/ 816 h 2236"/>
                <a:gd name="T46" fmla="*/ 1004 w 1255"/>
                <a:gd name="T47" fmla="*/ 719 h 2236"/>
                <a:gd name="T48" fmla="*/ 276 w 1255"/>
                <a:gd name="T49" fmla="*/ 922 h 2236"/>
                <a:gd name="T50" fmla="*/ 276 w 1255"/>
                <a:gd name="T51" fmla="*/ 1045 h 2236"/>
                <a:gd name="T52" fmla="*/ 373 w 1255"/>
                <a:gd name="T53" fmla="*/ 948 h 2236"/>
                <a:gd name="T54" fmla="*/ 486 w 1255"/>
                <a:gd name="T55" fmla="*/ 922 h 2236"/>
                <a:gd name="T56" fmla="*/ 486 w 1255"/>
                <a:gd name="T57" fmla="*/ 1045 h 2236"/>
                <a:gd name="T58" fmla="*/ 583 w 1255"/>
                <a:gd name="T59" fmla="*/ 948 h 2236"/>
                <a:gd name="T60" fmla="*/ 697 w 1255"/>
                <a:gd name="T61" fmla="*/ 922 h 2236"/>
                <a:gd name="T62" fmla="*/ 697 w 1255"/>
                <a:gd name="T63" fmla="*/ 1045 h 2236"/>
                <a:gd name="T64" fmla="*/ 794 w 1255"/>
                <a:gd name="T65" fmla="*/ 948 h 2236"/>
                <a:gd name="T66" fmla="*/ 907 w 1255"/>
                <a:gd name="T67" fmla="*/ 922 h 2236"/>
                <a:gd name="T68" fmla="*/ 907 w 1255"/>
                <a:gd name="T69" fmla="*/ 1045 h 2236"/>
                <a:gd name="T70" fmla="*/ 1004 w 1255"/>
                <a:gd name="T71" fmla="*/ 948 h 2236"/>
                <a:gd name="T72" fmla="*/ 276 w 1255"/>
                <a:gd name="T73" fmla="*/ 1151 h 2236"/>
                <a:gd name="T74" fmla="*/ 276 w 1255"/>
                <a:gd name="T75" fmla="*/ 1274 h 2236"/>
                <a:gd name="T76" fmla="*/ 373 w 1255"/>
                <a:gd name="T77" fmla="*/ 1177 h 2236"/>
                <a:gd name="T78" fmla="*/ 486 w 1255"/>
                <a:gd name="T79" fmla="*/ 1151 h 2236"/>
                <a:gd name="T80" fmla="*/ 486 w 1255"/>
                <a:gd name="T81" fmla="*/ 1274 h 2236"/>
                <a:gd name="T82" fmla="*/ 583 w 1255"/>
                <a:gd name="T83" fmla="*/ 1177 h 2236"/>
                <a:gd name="T84" fmla="*/ 216 w 1255"/>
                <a:gd name="T85" fmla="*/ 1882 h 2236"/>
                <a:gd name="T86" fmla="*/ 1255 w 1255"/>
                <a:gd name="T87" fmla="*/ 148 h 2236"/>
                <a:gd name="T88" fmla="*/ 148 w 1255"/>
                <a:gd name="T89" fmla="*/ 2236 h 2236"/>
                <a:gd name="T90" fmla="*/ 148 w 1255"/>
                <a:gd name="T91" fmla="*/ 0 h 2236"/>
                <a:gd name="T92" fmla="*/ 602 w 1255"/>
                <a:gd name="T93" fmla="*/ 126 h 2236"/>
                <a:gd name="T94" fmla="*/ 628 w 1255"/>
                <a:gd name="T95" fmla="*/ 100 h 2236"/>
                <a:gd name="T96" fmla="*/ 503 w 1255"/>
                <a:gd name="T97" fmla="*/ 269 h 2236"/>
                <a:gd name="T98" fmla="*/ 752 w 1255"/>
                <a:gd name="T99" fmla="*/ 223 h 2236"/>
                <a:gd name="T100" fmla="*/ 396 w 1255"/>
                <a:gd name="T101" fmla="*/ 246 h 2236"/>
                <a:gd name="T102" fmla="*/ 435 w 1255"/>
                <a:gd name="T103" fmla="*/ 262 h 2236"/>
                <a:gd name="T104" fmla="*/ 402 w 1255"/>
                <a:gd name="T105" fmla="*/ 230 h 2236"/>
                <a:gd name="T106" fmla="*/ 628 w 1255"/>
                <a:gd name="T107" fmla="*/ 2018 h 2236"/>
                <a:gd name="T108" fmla="*/ 713 w 1255"/>
                <a:gd name="T109" fmla="*/ 2103 h 2236"/>
                <a:gd name="T110" fmla="*/ 137 w 1255"/>
                <a:gd name="T111" fmla="*/ 1943 h 2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5" h="2236">
                  <a:moveTo>
                    <a:pt x="373" y="562"/>
                  </a:moveTo>
                  <a:cubicBezTo>
                    <a:pt x="373" y="576"/>
                    <a:pt x="362" y="587"/>
                    <a:pt x="347" y="587"/>
                  </a:cubicBezTo>
                  <a:cubicBezTo>
                    <a:pt x="276" y="587"/>
                    <a:pt x="276" y="587"/>
                    <a:pt x="276" y="587"/>
                  </a:cubicBezTo>
                  <a:cubicBezTo>
                    <a:pt x="262" y="587"/>
                    <a:pt x="250" y="576"/>
                    <a:pt x="250" y="562"/>
                  </a:cubicBezTo>
                  <a:cubicBezTo>
                    <a:pt x="250" y="491"/>
                    <a:pt x="250" y="491"/>
                    <a:pt x="250" y="491"/>
                  </a:cubicBezTo>
                  <a:cubicBezTo>
                    <a:pt x="250" y="476"/>
                    <a:pt x="262" y="465"/>
                    <a:pt x="276" y="465"/>
                  </a:cubicBezTo>
                  <a:cubicBezTo>
                    <a:pt x="347" y="465"/>
                    <a:pt x="347" y="465"/>
                    <a:pt x="347" y="465"/>
                  </a:cubicBezTo>
                  <a:cubicBezTo>
                    <a:pt x="362" y="465"/>
                    <a:pt x="373" y="476"/>
                    <a:pt x="373" y="491"/>
                  </a:cubicBezTo>
                  <a:lnTo>
                    <a:pt x="373" y="562"/>
                  </a:lnTo>
                  <a:close/>
                  <a:moveTo>
                    <a:pt x="583" y="491"/>
                  </a:moveTo>
                  <a:cubicBezTo>
                    <a:pt x="583" y="476"/>
                    <a:pt x="572" y="465"/>
                    <a:pt x="558" y="465"/>
                  </a:cubicBezTo>
                  <a:cubicBezTo>
                    <a:pt x="486" y="465"/>
                    <a:pt x="486" y="465"/>
                    <a:pt x="486" y="465"/>
                  </a:cubicBezTo>
                  <a:cubicBezTo>
                    <a:pt x="472" y="465"/>
                    <a:pt x="461" y="476"/>
                    <a:pt x="461" y="491"/>
                  </a:cubicBezTo>
                  <a:cubicBezTo>
                    <a:pt x="461" y="562"/>
                    <a:pt x="461" y="562"/>
                    <a:pt x="461" y="562"/>
                  </a:cubicBezTo>
                  <a:cubicBezTo>
                    <a:pt x="461" y="576"/>
                    <a:pt x="472" y="587"/>
                    <a:pt x="486" y="587"/>
                  </a:cubicBezTo>
                  <a:cubicBezTo>
                    <a:pt x="558" y="587"/>
                    <a:pt x="558" y="587"/>
                    <a:pt x="558" y="587"/>
                  </a:cubicBezTo>
                  <a:cubicBezTo>
                    <a:pt x="572" y="587"/>
                    <a:pt x="583" y="576"/>
                    <a:pt x="583" y="562"/>
                  </a:cubicBezTo>
                  <a:lnTo>
                    <a:pt x="583" y="491"/>
                  </a:lnTo>
                  <a:close/>
                  <a:moveTo>
                    <a:pt x="794" y="491"/>
                  </a:moveTo>
                  <a:cubicBezTo>
                    <a:pt x="794" y="476"/>
                    <a:pt x="782" y="465"/>
                    <a:pt x="768" y="465"/>
                  </a:cubicBezTo>
                  <a:cubicBezTo>
                    <a:pt x="697" y="465"/>
                    <a:pt x="697" y="465"/>
                    <a:pt x="697" y="465"/>
                  </a:cubicBezTo>
                  <a:cubicBezTo>
                    <a:pt x="682" y="465"/>
                    <a:pt x="671" y="476"/>
                    <a:pt x="671" y="491"/>
                  </a:cubicBezTo>
                  <a:cubicBezTo>
                    <a:pt x="671" y="562"/>
                    <a:pt x="671" y="562"/>
                    <a:pt x="671" y="562"/>
                  </a:cubicBezTo>
                  <a:cubicBezTo>
                    <a:pt x="671" y="576"/>
                    <a:pt x="682" y="587"/>
                    <a:pt x="697" y="587"/>
                  </a:cubicBezTo>
                  <a:cubicBezTo>
                    <a:pt x="768" y="587"/>
                    <a:pt x="768" y="587"/>
                    <a:pt x="768" y="587"/>
                  </a:cubicBezTo>
                  <a:cubicBezTo>
                    <a:pt x="782" y="587"/>
                    <a:pt x="794" y="576"/>
                    <a:pt x="794" y="562"/>
                  </a:cubicBezTo>
                  <a:lnTo>
                    <a:pt x="794" y="491"/>
                  </a:lnTo>
                  <a:close/>
                  <a:moveTo>
                    <a:pt x="1004" y="491"/>
                  </a:moveTo>
                  <a:cubicBezTo>
                    <a:pt x="1004" y="476"/>
                    <a:pt x="992" y="465"/>
                    <a:pt x="978" y="465"/>
                  </a:cubicBezTo>
                  <a:cubicBezTo>
                    <a:pt x="907" y="465"/>
                    <a:pt x="907" y="465"/>
                    <a:pt x="907" y="465"/>
                  </a:cubicBezTo>
                  <a:cubicBezTo>
                    <a:pt x="893" y="465"/>
                    <a:pt x="881" y="476"/>
                    <a:pt x="881" y="491"/>
                  </a:cubicBezTo>
                  <a:cubicBezTo>
                    <a:pt x="881" y="562"/>
                    <a:pt x="881" y="562"/>
                    <a:pt x="881" y="562"/>
                  </a:cubicBezTo>
                  <a:cubicBezTo>
                    <a:pt x="881" y="576"/>
                    <a:pt x="893" y="587"/>
                    <a:pt x="907" y="587"/>
                  </a:cubicBezTo>
                  <a:cubicBezTo>
                    <a:pt x="978" y="587"/>
                    <a:pt x="978" y="587"/>
                    <a:pt x="978" y="587"/>
                  </a:cubicBezTo>
                  <a:cubicBezTo>
                    <a:pt x="992" y="587"/>
                    <a:pt x="1004" y="576"/>
                    <a:pt x="1004" y="562"/>
                  </a:cubicBezTo>
                  <a:lnTo>
                    <a:pt x="1004" y="491"/>
                  </a:lnTo>
                  <a:close/>
                  <a:moveTo>
                    <a:pt x="373" y="719"/>
                  </a:moveTo>
                  <a:cubicBezTo>
                    <a:pt x="373" y="705"/>
                    <a:pt x="362" y="693"/>
                    <a:pt x="347" y="693"/>
                  </a:cubicBezTo>
                  <a:cubicBezTo>
                    <a:pt x="276" y="693"/>
                    <a:pt x="276" y="693"/>
                    <a:pt x="276" y="693"/>
                  </a:cubicBezTo>
                  <a:cubicBezTo>
                    <a:pt x="262" y="693"/>
                    <a:pt x="250" y="705"/>
                    <a:pt x="250" y="719"/>
                  </a:cubicBezTo>
                  <a:cubicBezTo>
                    <a:pt x="250" y="790"/>
                    <a:pt x="250" y="790"/>
                    <a:pt x="250" y="790"/>
                  </a:cubicBezTo>
                  <a:cubicBezTo>
                    <a:pt x="250" y="805"/>
                    <a:pt x="262" y="816"/>
                    <a:pt x="276" y="816"/>
                  </a:cubicBezTo>
                  <a:cubicBezTo>
                    <a:pt x="347" y="816"/>
                    <a:pt x="347" y="816"/>
                    <a:pt x="347" y="816"/>
                  </a:cubicBezTo>
                  <a:cubicBezTo>
                    <a:pt x="362" y="816"/>
                    <a:pt x="373" y="805"/>
                    <a:pt x="373" y="790"/>
                  </a:cubicBezTo>
                  <a:lnTo>
                    <a:pt x="373" y="719"/>
                  </a:lnTo>
                  <a:close/>
                  <a:moveTo>
                    <a:pt x="583" y="719"/>
                  </a:moveTo>
                  <a:cubicBezTo>
                    <a:pt x="583" y="705"/>
                    <a:pt x="572" y="693"/>
                    <a:pt x="558" y="693"/>
                  </a:cubicBezTo>
                  <a:cubicBezTo>
                    <a:pt x="486" y="693"/>
                    <a:pt x="486" y="693"/>
                    <a:pt x="486" y="693"/>
                  </a:cubicBezTo>
                  <a:cubicBezTo>
                    <a:pt x="472" y="693"/>
                    <a:pt x="461" y="705"/>
                    <a:pt x="461" y="719"/>
                  </a:cubicBezTo>
                  <a:cubicBezTo>
                    <a:pt x="461" y="790"/>
                    <a:pt x="461" y="790"/>
                    <a:pt x="461" y="790"/>
                  </a:cubicBezTo>
                  <a:cubicBezTo>
                    <a:pt x="461" y="805"/>
                    <a:pt x="472" y="816"/>
                    <a:pt x="486" y="816"/>
                  </a:cubicBezTo>
                  <a:cubicBezTo>
                    <a:pt x="558" y="816"/>
                    <a:pt x="558" y="816"/>
                    <a:pt x="558" y="816"/>
                  </a:cubicBezTo>
                  <a:cubicBezTo>
                    <a:pt x="572" y="816"/>
                    <a:pt x="583" y="805"/>
                    <a:pt x="583" y="790"/>
                  </a:cubicBezTo>
                  <a:lnTo>
                    <a:pt x="583" y="719"/>
                  </a:lnTo>
                  <a:close/>
                  <a:moveTo>
                    <a:pt x="794" y="719"/>
                  </a:moveTo>
                  <a:cubicBezTo>
                    <a:pt x="794" y="705"/>
                    <a:pt x="782" y="693"/>
                    <a:pt x="768" y="693"/>
                  </a:cubicBezTo>
                  <a:cubicBezTo>
                    <a:pt x="697" y="693"/>
                    <a:pt x="697" y="693"/>
                    <a:pt x="697" y="693"/>
                  </a:cubicBezTo>
                  <a:cubicBezTo>
                    <a:pt x="682" y="693"/>
                    <a:pt x="671" y="705"/>
                    <a:pt x="671" y="719"/>
                  </a:cubicBezTo>
                  <a:cubicBezTo>
                    <a:pt x="671" y="790"/>
                    <a:pt x="671" y="790"/>
                    <a:pt x="671" y="790"/>
                  </a:cubicBezTo>
                  <a:cubicBezTo>
                    <a:pt x="671" y="805"/>
                    <a:pt x="682" y="816"/>
                    <a:pt x="697" y="816"/>
                  </a:cubicBezTo>
                  <a:cubicBezTo>
                    <a:pt x="768" y="816"/>
                    <a:pt x="768" y="816"/>
                    <a:pt x="768" y="816"/>
                  </a:cubicBezTo>
                  <a:cubicBezTo>
                    <a:pt x="782" y="816"/>
                    <a:pt x="794" y="805"/>
                    <a:pt x="794" y="790"/>
                  </a:cubicBezTo>
                  <a:lnTo>
                    <a:pt x="794" y="719"/>
                  </a:lnTo>
                  <a:close/>
                  <a:moveTo>
                    <a:pt x="1004" y="719"/>
                  </a:moveTo>
                  <a:cubicBezTo>
                    <a:pt x="1004" y="705"/>
                    <a:pt x="992" y="693"/>
                    <a:pt x="978" y="693"/>
                  </a:cubicBezTo>
                  <a:cubicBezTo>
                    <a:pt x="907" y="693"/>
                    <a:pt x="907" y="693"/>
                    <a:pt x="907" y="693"/>
                  </a:cubicBezTo>
                  <a:cubicBezTo>
                    <a:pt x="893" y="693"/>
                    <a:pt x="881" y="705"/>
                    <a:pt x="881" y="719"/>
                  </a:cubicBezTo>
                  <a:cubicBezTo>
                    <a:pt x="881" y="790"/>
                    <a:pt x="881" y="790"/>
                    <a:pt x="881" y="790"/>
                  </a:cubicBezTo>
                  <a:cubicBezTo>
                    <a:pt x="881" y="805"/>
                    <a:pt x="893" y="816"/>
                    <a:pt x="907" y="816"/>
                  </a:cubicBezTo>
                  <a:cubicBezTo>
                    <a:pt x="978" y="816"/>
                    <a:pt x="978" y="816"/>
                    <a:pt x="978" y="816"/>
                  </a:cubicBezTo>
                  <a:cubicBezTo>
                    <a:pt x="992" y="816"/>
                    <a:pt x="1004" y="805"/>
                    <a:pt x="1004" y="790"/>
                  </a:cubicBezTo>
                  <a:lnTo>
                    <a:pt x="1004" y="719"/>
                  </a:lnTo>
                  <a:close/>
                  <a:moveTo>
                    <a:pt x="373" y="948"/>
                  </a:moveTo>
                  <a:cubicBezTo>
                    <a:pt x="373" y="934"/>
                    <a:pt x="362" y="922"/>
                    <a:pt x="347" y="922"/>
                  </a:cubicBezTo>
                  <a:cubicBezTo>
                    <a:pt x="276" y="922"/>
                    <a:pt x="276" y="922"/>
                    <a:pt x="276" y="922"/>
                  </a:cubicBezTo>
                  <a:cubicBezTo>
                    <a:pt x="262" y="922"/>
                    <a:pt x="250" y="934"/>
                    <a:pt x="250" y="948"/>
                  </a:cubicBezTo>
                  <a:cubicBezTo>
                    <a:pt x="250" y="1019"/>
                    <a:pt x="250" y="1019"/>
                    <a:pt x="250" y="1019"/>
                  </a:cubicBezTo>
                  <a:cubicBezTo>
                    <a:pt x="250" y="1033"/>
                    <a:pt x="262" y="1045"/>
                    <a:pt x="276" y="1045"/>
                  </a:cubicBezTo>
                  <a:cubicBezTo>
                    <a:pt x="347" y="1045"/>
                    <a:pt x="347" y="1045"/>
                    <a:pt x="347" y="1045"/>
                  </a:cubicBezTo>
                  <a:cubicBezTo>
                    <a:pt x="362" y="1045"/>
                    <a:pt x="373" y="1033"/>
                    <a:pt x="373" y="1019"/>
                  </a:cubicBezTo>
                  <a:lnTo>
                    <a:pt x="373" y="948"/>
                  </a:lnTo>
                  <a:close/>
                  <a:moveTo>
                    <a:pt x="583" y="948"/>
                  </a:moveTo>
                  <a:cubicBezTo>
                    <a:pt x="583" y="934"/>
                    <a:pt x="572" y="922"/>
                    <a:pt x="558" y="922"/>
                  </a:cubicBezTo>
                  <a:cubicBezTo>
                    <a:pt x="486" y="922"/>
                    <a:pt x="486" y="922"/>
                    <a:pt x="486" y="922"/>
                  </a:cubicBezTo>
                  <a:cubicBezTo>
                    <a:pt x="472" y="922"/>
                    <a:pt x="461" y="934"/>
                    <a:pt x="461" y="948"/>
                  </a:cubicBezTo>
                  <a:cubicBezTo>
                    <a:pt x="461" y="1019"/>
                    <a:pt x="461" y="1019"/>
                    <a:pt x="461" y="1019"/>
                  </a:cubicBezTo>
                  <a:cubicBezTo>
                    <a:pt x="461" y="1033"/>
                    <a:pt x="472" y="1045"/>
                    <a:pt x="486" y="1045"/>
                  </a:cubicBezTo>
                  <a:cubicBezTo>
                    <a:pt x="558" y="1045"/>
                    <a:pt x="558" y="1045"/>
                    <a:pt x="558" y="1045"/>
                  </a:cubicBezTo>
                  <a:cubicBezTo>
                    <a:pt x="572" y="1045"/>
                    <a:pt x="583" y="1033"/>
                    <a:pt x="583" y="1019"/>
                  </a:cubicBezTo>
                  <a:lnTo>
                    <a:pt x="583" y="948"/>
                  </a:lnTo>
                  <a:close/>
                  <a:moveTo>
                    <a:pt x="794" y="948"/>
                  </a:moveTo>
                  <a:cubicBezTo>
                    <a:pt x="794" y="934"/>
                    <a:pt x="782" y="922"/>
                    <a:pt x="768" y="922"/>
                  </a:cubicBezTo>
                  <a:cubicBezTo>
                    <a:pt x="697" y="922"/>
                    <a:pt x="697" y="922"/>
                    <a:pt x="697" y="922"/>
                  </a:cubicBezTo>
                  <a:cubicBezTo>
                    <a:pt x="682" y="922"/>
                    <a:pt x="671" y="934"/>
                    <a:pt x="671" y="948"/>
                  </a:cubicBezTo>
                  <a:cubicBezTo>
                    <a:pt x="671" y="1019"/>
                    <a:pt x="671" y="1019"/>
                    <a:pt x="671" y="1019"/>
                  </a:cubicBezTo>
                  <a:cubicBezTo>
                    <a:pt x="671" y="1033"/>
                    <a:pt x="682" y="1045"/>
                    <a:pt x="697" y="1045"/>
                  </a:cubicBezTo>
                  <a:cubicBezTo>
                    <a:pt x="768" y="1045"/>
                    <a:pt x="768" y="1045"/>
                    <a:pt x="768" y="1045"/>
                  </a:cubicBezTo>
                  <a:cubicBezTo>
                    <a:pt x="782" y="1045"/>
                    <a:pt x="794" y="1033"/>
                    <a:pt x="794" y="1019"/>
                  </a:cubicBezTo>
                  <a:lnTo>
                    <a:pt x="794" y="948"/>
                  </a:lnTo>
                  <a:close/>
                  <a:moveTo>
                    <a:pt x="1004" y="948"/>
                  </a:moveTo>
                  <a:cubicBezTo>
                    <a:pt x="1004" y="934"/>
                    <a:pt x="992" y="922"/>
                    <a:pt x="978" y="922"/>
                  </a:cubicBezTo>
                  <a:cubicBezTo>
                    <a:pt x="907" y="922"/>
                    <a:pt x="907" y="922"/>
                    <a:pt x="907" y="922"/>
                  </a:cubicBezTo>
                  <a:cubicBezTo>
                    <a:pt x="893" y="922"/>
                    <a:pt x="881" y="934"/>
                    <a:pt x="881" y="948"/>
                  </a:cubicBezTo>
                  <a:cubicBezTo>
                    <a:pt x="881" y="1019"/>
                    <a:pt x="881" y="1019"/>
                    <a:pt x="881" y="1019"/>
                  </a:cubicBezTo>
                  <a:cubicBezTo>
                    <a:pt x="881" y="1033"/>
                    <a:pt x="893" y="1045"/>
                    <a:pt x="907" y="1045"/>
                  </a:cubicBezTo>
                  <a:cubicBezTo>
                    <a:pt x="978" y="1045"/>
                    <a:pt x="978" y="1045"/>
                    <a:pt x="978" y="1045"/>
                  </a:cubicBezTo>
                  <a:cubicBezTo>
                    <a:pt x="992" y="1045"/>
                    <a:pt x="1004" y="1033"/>
                    <a:pt x="1004" y="1019"/>
                  </a:cubicBezTo>
                  <a:lnTo>
                    <a:pt x="1004" y="948"/>
                  </a:lnTo>
                  <a:close/>
                  <a:moveTo>
                    <a:pt x="373" y="1177"/>
                  </a:moveTo>
                  <a:cubicBezTo>
                    <a:pt x="373" y="1162"/>
                    <a:pt x="362" y="1151"/>
                    <a:pt x="347" y="1151"/>
                  </a:cubicBezTo>
                  <a:cubicBezTo>
                    <a:pt x="276" y="1151"/>
                    <a:pt x="276" y="1151"/>
                    <a:pt x="276" y="1151"/>
                  </a:cubicBezTo>
                  <a:cubicBezTo>
                    <a:pt x="262" y="1151"/>
                    <a:pt x="250" y="1162"/>
                    <a:pt x="250" y="1177"/>
                  </a:cubicBezTo>
                  <a:cubicBezTo>
                    <a:pt x="250" y="1248"/>
                    <a:pt x="250" y="1248"/>
                    <a:pt x="250" y="1248"/>
                  </a:cubicBezTo>
                  <a:cubicBezTo>
                    <a:pt x="250" y="1262"/>
                    <a:pt x="262" y="1274"/>
                    <a:pt x="276" y="1274"/>
                  </a:cubicBezTo>
                  <a:cubicBezTo>
                    <a:pt x="347" y="1274"/>
                    <a:pt x="347" y="1274"/>
                    <a:pt x="347" y="1274"/>
                  </a:cubicBezTo>
                  <a:cubicBezTo>
                    <a:pt x="362" y="1274"/>
                    <a:pt x="373" y="1262"/>
                    <a:pt x="373" y="1248"/>
                  </a:cubicBezTo>
                  <a:lnTo>
                    <a:pt x="373" y="1177"/>
                  </a:lnTo>
                  <a:close/>
                  <a:moveTo>
                    <a:pt x="583" y="1177"/>
                  </a:moveTo>
                  <a:cubicBezTo>
                    <a:pt x="583" y="1162"/>
                    <a:pt x="572" y="1151"/>
                    <a:pt x="558" y="1151"/>
                  </a:cubicBezTo>
                  <a:cubicBezTo>
                    <a:pt x="486" y="1151"/>
                    <a:pt x="486" y="1151"/>
                    <a:pt x="486" y="1151"/>
                  </a:cubicBezTo>
                  <a:cubicBezTo>
                    <a:pt x="472" y="1151"/>
                    <a:pt x="461" y="1162"/>
                    <a:pt x="461" y="1177"/>
                  </a:cubicBezTo>
                  <a:cubicBezTo>
                    <a:pt x="461" y="1248"/>
                    <a:pt x="461" y="1248"/>
                    <a:pt x="461" y="1248"/>
                  </a:cubicBezTo>
                  <a:cubicBezTo>
                    <a:pt x="461" y="1262"/>
                    <a:pt x="472" y="1274"/>
                    <a:pt x="486" y="1274"/>
                  </a:cubicBezTo>
                  <a:cubicBezTo>
                    <a:pt x="558" y="1274"/>
                    <a:pt x="558" y="1274"/>
                    <a:pt x="558" y="1274"/>
                  </a:cubicBezTo>
                  <a:cubicBezTo>
                    <a:pt x="572" y="1274"/>
                    <a:pt x="583" y="1262"/>
                    <a:pt x="583" y="1248"/>
                  </a:cubicBezTo>
                  <a:lnTo>
                    <a:pt x="583" y="1177"/>
                  </a:lnTo>
                  <a:close/>
                  <a:moveTo>
                    <a:pt x="977" y="1754"/>
                  </a:moveTo>
                  <a:cubicBezTo>
                    <a:pt x="286" y="1754"/>
                    <a:pt x="286" y="1754"/>
                    <a:pt x="286" y="1754"/>
                  </a:cubicBezTo>
                  <a:cubicBezTo>
                    <a:pt x="216" y="1882"/>
                    <a:pt x="216" y="1882"/>
                    <a:pt x="216" y="1882"/>
                  </a:cubicBezTo>
                  <a:cubicBezTo>
                    <a:pt x="1040" y="1882"/>
                    <a:pt x="1040" y="1882"/>
                    <a:pt x="1040" y="1882"/>
                  </a:cubicBezTo>
                  <a:lnTo>
                    <a:pt x="977" y="1754"/>
                  </a:lnTo>
                  <a:close/>
                  <a:moveTo>
                    <a:pt x="1255" y="148"/>
                  </a:moveTo>
                  <a:cubicBezTo>
                    <a:pt x="1255" y="2088"/>
                    <a:pt x="1255" y="2088"/>
                    <a:pt x="1255" y="2088"/>
                  </a:cubicBezTo>
                  <a:cubicBezTo>
                    <a:pt x="1255" y="2170"/>
                    <a:pt x="1189" y="2236"/>
                    <a:pt x="1108" y="2236"/>
                  </a:cubicBezTo>
                  <a:cubicBezTo>
                    <a:pt x="148" y="2236"/>
                    <a:pt x="148" y="2236"/>
                    <a:pt x="148" y="2236"/>
                  </a:cubicBezTo>
                  <a:cubicBezTo>
                    <a:pt x="67" y="2236"/>
                    <a:pt x="0" y="2170"/>
                    <a:pt x="0" y="2088"/>
                  </a:cubicBezTo>
                  <a:cubicBezTo>
                    <a:pt x="0" y="148"/>
                    <a:pt x="0" y="148"/>
                    <a:pt x="0" y="148"/>
                  </a:cubicBezTo>
                  <a:cubicBezTo>
                    <a:pt x="0" y="66"/>
                    <a:pt x="67" y="0"/>
                    <a:pt x="148" y="0"/>
                  </a:cubicBezTo>
                  <a:cubicBezTo>
                    <a:pt x="1108" y="0"/>
                    <a:pt x="1108" y="0"/>
                    <a:pt x="1108" y="0"/>
                  </a:cubicBezTo>
                  <a:cubicBezTo>
                    <a:pt x="1189" y="0"/>
                    <a:pt x="1255" y="66"/>
                    <a:pt x="1255" y="148"/>
                  </a:cubicBezTo>
                  <a:close/>
                  <a:moveTo>
                    <a:pt x="602" y="126"/>
                  </a:moveTo>
                  <a:cubicBezTo>
                    <a:pt x="602" y="140"/>
                    <a:pt x="614" y="152"/>
                    <a:pt x="628" y="152"/>
                  </a:cubicBezTo>
                  <a:cubicBezTo>
                    <a:pt x="642" y="152"/>
                    <a:pt x="654" y="140"/>
                    <a:pt x="654" y="126"/>
                  </a:cubicBezTo>
                  <a:cubicBezTo>
                    <a:pt x="654" y="112"/>
                    <a:pt x="642" y="100"/>
                    <a:pt x="628" y="100"/>
                  </a:cubicBezTo>
                  <a:cubicBezTo>
                    <a:pt x="614" y="100"/>
                    <a:pt x="602" y="112"/>
                    <a:pt x="602" y="126"/>
                  </a:cubicBezTo>
                  <a:close/>
                  <a:moveTo>
                    <a:pt x="481" y="246"/>
                  </a:moveTo>
                  <a:cubicBezTo>
                    <a:pt x="481" y="259"/>
                    <a:pt x="491" y="269"/>
                    <a:pt x="503" y="269"/>
                  </a:cubicBezTo>
                  <a:cubicBezTo>
                    <a:pt x="752" y="269"/>
                    <a:pt x="752" y="269"/>
                    <a:pt x="752" y="269"/>
                  </a:cubicBezTo>
                  <a:cubicBezTo>
                    <a:pt x="765" y="269"/>
                    <a:pt x="775" y="259"/>
                    <a:pt x="775" y="246"/>
                  </a:cubicBezTo>
                  <a:cubicBezTo>
                    <a:pt x="775" y="233"/>
                    <a:pt x="765" y="223"/>
                    <a:pt x="752" y="223"/>
                  </a:cubicBezTo>
                  <a:cubicBezTo>
                    <a:pt x="503" y="223"/>
                    <a:pt x="503" y="223"/>
                    <a:pt x="503" y="223"/>
                  </a:cubicBezTo>
                  <a:cubicBezTo>
                    <a:pt x="491" y="223"/>
                    <a:pt x="481" y="233"/>
                    <a:pt x="481" y="246"/>
                  </a:cubicBezTo>
                  <a:close/>
                  <a:moveTo>
                    <a:pt x="396" y="246"/>
                  </a:moveTo>
                  <a:cubicBezTo>
                    <a:pt x="396" y="252"/>
                    <a:pt x="398" y="258"/>
                    <a:pt x="402" y="262"/>
                  </a:cubicBezTo>
                  <a:cubicBezTo>
                    <a:pt x="407" y="266"/>
                    <a:pt x="412" y="269"/>
                    <a:pt x="418" y="269"/>
                  </a:cubicBezTo>
                  <a:cubicBezTo>
                    <a:pt x="424" y="269"/>
                    <a:pt x="430" y="266"/>
                    <a:pt x="435" y="262"/>
                  </a:cubicBezTo>
                  <a:cubicBezTo>
                    <a:pt x="439" y="258"/>
                    <a:pt x="441" y="252"/>
                    <a:pt x="441" y="246"/>
                  </a:cubicBezTo>
                  <a:cubicBezTo>
                    <a:pt x="441" y="240"/>
                    <a:pt x="439" y="234"/>
                    <a:pt x="434" y="230"/>
                  </a:cubicBezTo>
                  <a:cubicBezTo>
                    <a:pt x="426" y="222"/>
                    <a:pt x="411" y="222"/>
                    <a:pt x="402" y="230"/>
                  </a:cubicBezTo>
                  <a:cubicBezTo>
                    <a:pt x="398" y="234"/>
                    <a:pt x="396" y="240"/>
                    <a:pt x="396" y="246"/>
                  </a:cubicBezTo>
                  <a:close/>
                  <a:moveTo>
                    <a:pt x="713" y="2103"/>
                  </a:moveTo>
                  <a:cubicBezTo>
                    <a:pt x="713" y="2056"/>
                    <a:pt x="675" y="2018"/>
                    <a:pt x="628" y="2018"/>
                  </a:cubicBezTo>
                  <a:cubicBezTo>
                    <a:pt x="581" y="2018"/>
                    <a:pt x="543" y="2056"/>
                    <a:pt x="543" y="2103"/>
                  </a:cubicBezTo>
                  <a:cubicBezTo>
                    <a:pt x="543" y="2150"/>
                    <a:pt x="581" y="2188"/>
                    <a:pt x="628" y="2188"/>
                  </a:cubicBezTo>
                  <a:cubicBezTo>
                    <a:pt x="675" y="2188"/>
                    <a:pt x="713" y="2150"/>
                    <a:pt x="713" y="2103"/>
                  </a:cubicBezTo>
                  <a:close/>
                  <a:moveTo>
                    <a:pt x="1119" y="360"/>
                  </a:moveTo>
                  <a:cubicBezTo>
                    <a:pt x="137" y="360"/>
                    <a:pt x="137" y="360"/>
                    <a:pt x="137" y="360"/>
                  </a:cubicBezTo>
                  <a:cubicBezTo>
                    <a:pt x="137" y="1943"/>
                    <a:pt x="137" y="1943"/>
                    <a:pt x="137" y="1943"/>
                  </a:cubicBezTo>
                  <a:cubicBezTo>
                    <a:pt x="1119" y="1943"/>
                    <a:pt x="1119" y="1943"/>
                    <a:pt x="1119" y="1943"/>
                  </a:cubicBezTo>
                  <a:lnTo>
                    <a:pt x="1119" y="360"/>
                  </a:ln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sp>
          <p:nvSpPr>
            <p:cNvPr id="79" name="Rectangle 78"/>
            <p:cNvSpPr/>
            <p:nvPr/>
          </p:nvSpPr>
          <p:spPr bwMode="auto">
            <a:xfrm>
              <a:off x="10547201" y="5054782"/>
              <a:ext cx="732827" cy="5411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6" name="Group 23"/>
            <p:cNvGrpSpPr>
              <a:grpSpLocks noChangeAspect="1"/>
            </p:cNvGrpSpPr>
            <p:nvPr/>
          </p:nvGrpSpPr>
          <p:grpSpPr bwMode="auto">
            <a:xfrm>
              <a:off x="10663951" y="5185714"/>
              <a:ext cx="499327" cy="563618"/>
              <a:chOff x="3485" y="1766"/>
              <a:chExt cx="699" cy="789"/>
            </a:xfrm>
            <a:grpFill/>
          </p:grpSpPr>
          <p:sp>
            <p:nvSpPr>
              <p:cNvPr id="77"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sp>
            <p:nvSpPr>
              <p:cNvPr id="78"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grpSp>
      </p:grpSp>
      <p:grpSp>
        <p:nvGrpSpPr>
          <p:cNvPr id="101" name="iPod"/>
          <p:cNvGrpSpPr/>
          <p:nvPr/>
        </p:nvGrpSpPr>
        <p:grpSpPr>
          <a:xfrm>
            <a:off x="5765037" y="3632612"/>
            <a:ext cx="1700000" cy="1183782"/>
            <a:chOff x="7028051" y="4208361"/>
            <a:chExt cx="3044952" cy="2120328"/>
          </a:xfrm>
          <a:solidFill>
            <a:srgbClr val="1D4380"/>
          </a:solidFill>
        </p:grpSpPr>
        <p:grpSp>
          <p:nvGrpSpPr>
            <p:cNvPr id="44" name="Group 23"/>
            <p:cNvGrpSpPr>
              <a:grpSpLocks noChangeAspect="1"/>
            </p:cNvGrpSpPr>
            <p:nvPr/>
          </p:nvGrpSpPr>
          <p:grpSpPr bwMode="auto">
            <a:xfrm>
              <a:off x="8286048" y="4948977"/>
              <a:ext cx="582730" cy="657760"/>
              <a:chOff x="3485" y="1766"/>
              <a:chExt cx="699" cy="789"/>
            </a:xfrm>
            <a:grpFill/>
          </p:grpSpPr>
          <p:sp>
            <p:nvSpPr>
              <p:cNvPr id="46"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sp>
            <p:nvSpPr>
              <p:cNvPr id="47"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124265" tIns="62132" rIns="124265" bIns="62132" numCol="1" anchor="t" anchorCtr="0" compatLnSpc="1">
                <a:prstTxWarp prst="textNoShape">
                  <a:avLst/>
                </a:prstTxWarp>
              </a:bodyPr>
              <a:lstStyle/>
              <a:p>
                <a:pPr defTabSz="913735"/>
                <a:endParaRPr lang="en-US" sz="2445" kern="0">
                  <a:solidFill>
                    <a:srgbClr val="000000"/>
                  </a:solidFill>
                </a:endParaRPr>
              </a:p>
            </p:txBody>
          </p:sp>
        </p:grpSp>
        <p:grpSp>
          <p:nvGrpSpPr>
            <p:cNvPr id="100" name="Group 99"/>
            <p:cNvGrpSpPr/>
            <p:nvPr/>
          </p:nvGrpSpPr>
          <p:grpSpPr>
            <a:xfrm>
              <a:off x="7028051" y="4208361"/>
              <a:ext cx="3044952" cy="2120328"/>
              <a:chOff x="7028051" y="4208361"/>
              <a:chExt cx="3044952" cy="2120328"/>
            </a:xfrm>
            <a:grpFill/>
          </p:grpSpPr>
          <p:sp>
            <p:nvSpPr>
              <p:cNvPr id="81" name="Freeform 16"/>
              <p:cNvSpPr>
                <a:spLocks noChangeAspect="1" noEditPoints="1"/>
              </p:cNvSpPr>
              <p:nvPr/>
            </p:nvSpPr>
            <p:spPr bwMode="auto">
              <a:xfrm>
                <a:off x="7028051" y="4208361"/>
                <a:ext cx="3044952" cy="2120328"/>
              </a:xfrm>
              <a:custGeom>
                <a:avLst/>
                <a:gdLst>
                  <a:gd name="T0" fmla="*/ 912 w 958"/>
                  <a:gd name="T1" fmla="*/ 0 h 666"/>
                  <a:gd name="T2" fmla="*/ 47 w 958"/>
                  <a:gd name="T3" fmla="*/ 0 h 666"/>
                  <a:gd name="T4" fmla="*/ 0 w 958"/>
                  <a:gd name="T5" fmla="*/ 47 h 666"/>
                  <a:gd name="T6" fmla="*/ 0 w 958"/>
                  <a:gd name="T7" fmla="*/ 620 h 666"/>
                  <a:gd name="T8" fmla="*/ 47 w 958"/>
                  <a:gd name="T9" fmla="*/ 666 h 666"/>
                  <a:gd name="T10" fmla="*/ 912 w 958"/>
                  <a:gd name="T11" fmla="*/ 666 h 666"/>
                  <a:gd name="T12" fmla="*/ 958 w 958"/>
                  <a:gd name="T13" fmla="*/ 620 h 666"/>
                  <a:gd name="T14" fmla="*/ 958 w 958"/>
                  <a:gd name="T15" fmla="*/ 47 h 666"/>
                  <a:gd name="T16" fmla="*/ 912 w 958"/>
                  <a:gd name="T17" fmla="*/ 0 h 666"/>
                  <a:gd name="T18" fmla="*/ 479 w 958"/>
                  <a:gd name="T19" fmla="*/ 16 h 666"/>
                  <a:gd name="T20" fmla="*/ 490 w 958"/>
                  <a:gd name="T21" fmla="*/ 26 h 666"/>
                  <a:gd name="T22" fmla="*/ 479 w 958"/>
                  <a:gd name="T23" fmla="*/ 37 h 666"/>
                  <a:gd name="T24" fmla="*/ 468 w 958"/>
                  <a:gd name="T25" fmla="*/ 26 h 666"/>
                  <a:gd name="T26" fmla="*/ 479 w 958"/>
                  <a:gd name="T27" fmla="*/ 16 h 666"/>
                  <a:gd name="T28" fmla="*/ 479 w 958"/>
                  <a:gd name="T29" fmla="*/ 648 h 666"/>
                  <a:gd name="T30" fmla="*/ 458 w 958"/>
                  <a:gd name="T31" fmla="*/ 627 h 666"/>
                  <a:gd name="T32" fmla="*/ 479 w 958"/>
                  <a:gd name="T33" fmla="*/ 606 h 666"/>
                  <a:gd name="T34" fmla="*/ 500 w 958"/>
                  <a:gd name="T35" fmla="*/ 627 h 666"/>
                  <a:gd name="T36" fmla="*/ 479 w 958"/>
                  <a:gd name="T37" fmla="*/ 648 h 666"/>
                  <a:gd name="T38" fmla="*/ 905 w 958"/>
                  <a:gd name="T39" fmla="*/ 594 h 666"/>
                  <a:gd name="T40" fmla="*/ 53 w 958"/>
                  <a:gd name="T41" fmla="*/ 594 h 666"/>
                  <a:gd name="T42" fmla="*/ 53 w 958"/>
                  <a:gd name="T43" fmla="*/ 53 h 666"/>
                  <a:gd name="T44" fmla="*/ 905 w 958"/>
                  <a:gd name="T45" fmla="*/ 53 h 666"/>
                  <a:gd name="T46" fmla="*/ 905 w 958"/>
                  <a:gd name="T47" fmla="*/ 594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8" h="666">
                    <a:moveTo>
                      <a:pt x="912" y="0"/>
                    </a:moveTo>
                    <a:cubicBezTo>
                      <a:pt x="47" y="0"/>
                      <a:pt x="47" y="0"/>
                      <a:pt x="47" y="0"/>
                    </a:cubicBezTo>
                    <a:cubicBezTo>
                      <a:pt x="21" y="0"/>
                      <a:pt x="0" y="21"/>
                      <a:pt x="0" y="47"/>
                    </a:cubicBezTo>
                    <a:cubicBezTo>
                      <a:pt x="0" y="620"/>
                      <a:pt x="0" y="620"/>
                      <a:pt x="0" y="620"/>
                    </a:cubicBezTo>
                    <a:cubicBezTo>
                      <a:pt x="0" y="645"/>
                      <a:pt x="21" y="666"/>
                      <a:pt x="47" y="666"/>
                    </a:cubicBezTo>
                    <a:cubicBezTo>
                      <a:pt x="912" y="666"/>
                      <a:pt x="912" y="666"/>
                      <a:pt x="912" y="666"/>
                    </a:cubicBezTo>
                    <a:cubicBezTo>
                      <a:pt x="937" y="666"/>
                      <a:pt x="958" y="645"/>
                      <a:pt x="958" y="620"/>
                    </a:cubicBezTo>
                    <a:cubicBezTo>
                      <a:pt x="958" y="47"/>
                      <a:pt x="958" y="47"/>
                      <a:pt x="958" y="47"/>
                    </a:cubicBezTo>
                    <a:cubicBezTo>
                      <a:pt x="958" y="21"/>
                      <a:pt x="937" y="0"/>
                      <a:pt x="912" y="0"/>
                    </a:cubicBezTo>
                    <a:close/>
                    <a:moveTo>
                      <a:pt x="479" y="16"/>
                    </a:moveTo>
                    <a:cubicBezTo>
                      <a:pt x="485" y="16"/>
                      <a:pt x="490" y="21"/>
                      <a:pt x="490" y="26"/>
                    </a:cubicBezTo>
                    <a:cubicBezTo>
                      <a:pt x="490" y="32"/>
                      <a:pt x="485" y="37"/>
                      <a:pt x="479" y="37"/>
                    </a:cubicBezTo>
                    <a:cubicBezTo>
                      <a:pt x="474" y="37"/>
                      <a:pt x="468" y="32"/>
                      <a:pt x="468" y="26"/>
                    </a:cubicBezTo>
                    <a:cubicBezTo>
                      <a:pt x="468" y="21"/>
                      <a:pt x="474" y="16"/>
                      <a:pt x="479" y="16"/>
                    </a:cubicBezTo>
                    <a:close/>
                    <a:moveTo>
                      <a:pt x="479" y="648"/>
                    </a:moveTo>
                    <a:cubicBezTo>
                      <a:pt x="467" y="648"/>
                      <a:pt x="458" y="639"/>
                      <a:pt x="458" y="627"/>
                    </a:cubicBezTo>
                    <a:cubicBezTo>
                      <a:pt x="458" y="616"/>
                      <a:pt x="467" y="606"/>
                      <a:pt x="479" y="606"/>
                    </a:cubicBezTo>
                    <a:cubicBezTo>
                      <a:pt x="491" y="606"/>
                      <a:pt x="500" y="616"/>
                      <a:pt x="500" y="627"/>
                    </a:cubicBezTo>
                    <a:cubicBezTo>
                      <a:pt x="500" y="639"/>
                      <a:pt x="491" y="648"/>
                      <a:pt x="479" y="648"/>
                    </a:cubicBezTo>
                    <a:close/>
                    <a:moveTo>
                      <a:pt x="905" y="594"/>
                    </a:moveTo>
                    <a:cubicBezTo>
                      <a:pt x="53" y="594"/>
                      <a:pt x="53" y="594"/>
                      <a:pt x="53" y="594"/>
                    </a:cubicBezTo>
                    <a:cubicBezTo>
                      <a:pt x="53" y="53"/>
                      <a:pt x="53" y="53"/>
                      <a:pt x="53" y="53"/>
                    </a:cubicBezTo>
                    <a:cubicBezTo>
                      <a:pt x="905" y="53"/>
                      <a:pt x="905" y="53"/>
                      <a:pt x="905" y="53"/>
                    </a:cubicBezTo>
                    <a:lnTo>
                      <a:pt x="905" y="594"/>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1" name="Oval 147"/>
              <p:cNvSpPr>
                <a:spLocks noChangeArrowheads="1"/>
              </p:cNvSpPr>
              <p:nvPr/>
            </p:nvSpPr>
            <p:spPr bwMode="auto">
              <a:xfrm>
                <a:off x="8531200" y="5890756"/>
                <a:ext cx="56999" cy="56999"/>
              </a:xfrm>
              <a:prstGeom prst="ellipse">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2" name="Oval 148"/>
              <p:cNvSpPr>
                <a:spLocks noChangeArrowheads="1"/>
              </p:cNvSpPr>
              <p:nvPr/>
            </p:nvSpPr>
            <p:spPr bwMode="auto">
              <a:xfrm>
                <a:off x="8694394" y="5900289"/>
                <a:ext cx="39828" cy="37931"/>
              </a:xfrm>
              <a:prstGeom prst="ellipse">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3" name="Oval 149"/>
              <p:cNvSpPr>
                <a:spLocks noChangeArrowheads="1"/>
              </p:cNvSpPr>
              <p:nvPr/>
            </p:nvSpPr>
            <p:spPr bwMode="auto">
              <a:xfrm>
                <a:off x="8381373" y="5900289"/>
                <a:ext cx="36036" cy="37931"/>
              </a:xfrm>
              <a:prstGeom prst="ellipse">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4" name="a1"/>
              <p:cNvSpPr>
                <a:spLocks/>
              </p:cNvSpPr>
              <p:nvPr/>
            </p:nvSpPr>
            <p:spPr bwMode="auto">
              <a:xfrm>
                <a:off x="7686419" y="4589460"/>
                <a:ext cx="170337" cy="170337"/>
              </a:xfrm>
              <a:custGeom>
                <a:avLst/>
                <a:gdLst>
                  <a:gd name="T0" fmla="*/ 90 w 90"/>
                  <a:gd name="T1" fmla="*/ 71 h 90"/>
                  <a:gd name="T2" fmla="*/ 71 w 90"/>
                  <a:gd name="T3" fmla="*/ 90 h 90"/>
                  <a:gd name="T4" fmla="*/ 19 w 90"/>
                  <a:gd name="T5" fmla="*/ 90 h 90"/>
                  <a:gd name="T6" fmla="*/ 0 w 90"/>
                  <a:gd name="T7" fmla="*/ 71 h 90"/>
                  <a:gd name="T8" fmla="*/ 0 w 90"/>
                  <a:gd name="T9" fmla="*/ 19 h 90"/>
                  <a:gd name="T10" fmla="*/ 19 w 90"/>
                  <a:gd name="T11" fmla="*/ 0 h 90"/>
                  <a:gd name="T12" fmla="*/ 71 w 90"/>
                  <a:gd name="T13" fmla="*/ 0 h 90"/>
                  <a:gd name="T14" fmla="*/ 90 w 90"/>
                  <a:gd name="T15" fmla="*/ 19 h 90"/>
                  <a:gd name="T16" fmla="*/ 90 w 90"/>
                  <a:gd name="T1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1"/>
                    </a:moveTo>
                    <a:cubicBezTo>
                      <a:pt x="90" y="82"/>
                      <a:pt x="81" y="90"/>
                      <a:pt x="71" y="90"/>
                    </a:cubicBezTo>
                    <a:cubicBezTo>
                      <a:pt x="19" y="90"/>
                      <a:pt x="19" y="90"/>
                      <a:pt x="19" y="90"/>
                    </a:cubicBezTo>
                    <a:cubicBezTo>
                      <a:pt x="8" y="90"/>
                      <a:pt x="0" y="82"/>
                      <a:pt x="0" y="71"/>
                    </a:cubicBezTo>
                    <a:cubicBezTo>
                      <a:pt x="0" y="19"/>
                      <a:pt x="0" y="19"/>
                      <a:pt x="0" y="19"/>
                    </a:cubicBezTo>
                    <a:cubicBezTo>
                      <a:pt x="0" y="9"/>
                      <a:pt x="8" y="0"/>
                      <a:pt x="19" y="0"/>
                    </a:cubicBezTo>
                    <a:cubicBezTo>
                      <a:pt x="71" y="0"/>
                      <a:pt x="71" y="0"/>
                      <a:pt x="71" y="0"/>
                    </a:cubicBezTo>
                    <a:cubicBezTo>
                      <a:pt x="81" y="0"/>
                      <a:pt x="90" y="9"/>
                      <a:pt x="90" y="19"/>
                    </a:cubicBezTo>
                    <a:lnTo>
                      <a:pt x="90" y="71"/>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5" name="a3"/>
              <p:cNvSpPr>
                <a:spLocks/>
              </p:cNvSpPr>
              <p:nvPr/>
            </p:nvSpPr>
            <p:spPr bwMode="auto">
              <a:xfrm>
                <a:off x="8486174" y="4589460"/>
                <a:ext cx="170337" cy="170337"/>
              </a:xfrm>
              <a:custGeom>
                <a:avLst/>
                <a:gdLst>
                  <a:gd name="T0" fmla="*/ 90 w 90"/>
                  <a:gd name="T1" fmla="*/ 71 h 90"/>
                  <a:gd name="T2" fmla="*/ 71 w 90"/>
                  <a:gd name="T3" fmla="*/ 90 h 90"/>
                  <a:gd name="T4" fmla="*/ 19 w 90"/>
                  <a:gd name="T5" fmla="*/ 90 h 90"/>
                  <a:gd name="T6" fmla="*/ 0 w 90"/>
                  <a:gd name="T7" fmla="*/ 71 h 90"/>
                  <a:gd name="T8" fmla="*/ 0 w 90"/>
                  <a:gd name="T9" fmla="*/ 19 h 90"/>
                  <a:gd name="T10" fmla="*/ 19 w 90"/>
                  <a:gd name="T11" fmla="*/ 0 h 90"/>
                  <a:gd name="T12" fmla="*/ 71 w 90"/>
                  <a:gd name="T13" fmla="*/ 0 h 90"/>
                  <a:gd name="T14" fmla="*/ 90 w 90"/>
                  <a:gd name="T15" fmla="*/ 19 h 90"/>
                  <a:gd name="T16" fmla="*/ 90 w 90"/>
                  <a:gd name="T1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1"/>
                    </a:moveTo>
                    <a:cubicBezTo>
                      <a:pt x="90" y="82"/>
                      <a:pt x="81" y="90"/>
                      <a:pt x="71" y="90"/>
                    </a:cubicBezTo>
                    <a:cubicBezTo>
                      <a:pt x="19" y="90"/>
                      <a:pt x="19" y="90"/>
                      <a:pt x="19" y="90"/>
                    </a:cubicBezTo>
                    <a:cubicBezTo>
                      <a:pt x="8" y="90"/>
                      <a:pt x="0" y="82"/>
                      <a:pt x="0" y="71"/>
                    </a:cubicBezTo>
                    <a:cubicBezTo>
                      <a:pt x="0" y="19"/>
                      <a:pt x="0" y="19"/>
                      <a:pt x="0" y="19"/>
                    </a:cubicBezTo>
                    <a:cubicBezTo>
                      <a:pt x="0" y="9"/>
                      <a:pt x="8" y="0"/>
                      <a:pt x="19" y="0"/>
                    </a:cubicBezTo>
                    <a:cubicBezTo>
                      <a:pt x="71" y="0"/>
                      <a:pt x="71" y="0"/>
                      <a:pt x="71" y="0"/>
                    </a:cubicBezTo>
                    <a:cubicBezTo>
                      <a:pt x="81" y="0"/>
                      <a:pt x="90" y="9"/>
                      <a:pt x="90" y="19"/>
                    </a:cubicBezTo>
                    <a:lnTo>
                      <a:pt x="90" y="71"/>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6" name="a4"/>
              <p:cNvSpPr>
                <a:spLocks/>
              </p:cNvSpPr>
              <p:nvPr/>
            </p:nvSpPr>
            <p:spPr bwMode="auto">
              <a:xfrm>
                <a:off x="8886051" y="4589460"/>
                <a:ext cx="170337" cy="170337"/>
              </a:xfrm>
              <a:custGeom>
                <a:avLst/>
                <a:gdLst>
                  <a:gd name="T0" fmla="*/ 90 w 90"/>
                  <a:gd name="T1" fmla="*/ 71 h 90"/>
                  <a:gd name="T2" fmla="*/ 71 w 90"/>
                  <a:gd name="T3" fmla="*/ 90 h 90"/>
                  <a:gd name="T4" fmla="*/ 19 w 90"/>
                  <a:gd name="T5" fmla="*/ 90 h 90"/>
                  <a:gd name="T6" fmla="*/ 0 w 90"/>
                  <a:gd name="T7" fmla="*/ 71 h 90"/>
                  <a:gd name="T8" fmla="*/ 0 w 90"/>
                  <a:gd name="T9" fmla="*/ 19 h 90"/>
                  <a:gd name="T10" fmla="*/ 19 w 90"/>
                  <a:gd name="T11" fmla="*/ 0 h 90"/>
                  <a:gd name="T12" fmla="*/ 71 w 90"/>
                  <a:gd name="T13" fmla="*/ 0 h 90"/>
                  <a:gd name="T14" fmla="*/ 90 w 90"/>
                  <a:gd name="T15" fmla="*/ 19 h 90"/>
                  <a:gd name="T16" fmla="*/ 90 w 90"/>
                  <a:gd name="T1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1"/>
                    </a:moveTo>
                    <a:cubicBezTo>
                      <a:pt x="90" y="82"/>
                      <a:pt x="81" y="90"/>
                      <a:pt x="71" y="90"/>
                    </a:cubicBezTo>
                    <a:cubicBezTo>
                      <a:pt x="19" y="90"/>
                      <a:pt x="19" y="90"/>
                      <a:pt x="19" y="90"/>
                    </a:cubicBezTo>
                    <a:cubicBezTo>
                      <a:pt x="8" y="90"/>
                      <a:pt x="0" y="82"/>
                      <a:pt x="0" y="71"/>
                    </a:cubicBezTo>
                    <a:cubicBezTo>
                      <a:pt x="0" y="19"/>
                      <a:pt x="0" y="19"/>
                      <a:pt x="0" y="19"/>
                    </a:cubicBezTo>
                    <a:cubicBezTo>
                      <a:pt x="0" y="9"/>
                      <a:pt x="8" y="0"/>
                      <a:pt x="19" y="0"/>
                    </a:cubicBezTo>
                    <a:cubicBezTo>
                      <a:pt x="71" y="0"/>
                      <a:pt x="71" y="0"/>
                      <a:pt x="71" y="0"/>
                    </a:cubicBezTo>
                    <a:cubicBezTo>
                      <a:pt x="81" y="0"/>
                      <a:pt x="90" y="9"/>
                      <a:pt x="90" y="19"/>
                    </a:cubicBezTo>
                    <a:lnTo>
                      <a:pt x="90" y="71"/>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7" name="a5"/>
              <p:cNvSpPr>
                <a:spLocks/>
              </p:cNvSpPr>
              <p:nvPr/>
            </p:nvSpPr>
            <p:spPr bwMode="auto">
              <a:xfrm>
                <a:off x="9285930" y="4589460"/>
                <a:ext cx="170337" cy="170337"/>
              </a:xfrm>
              <a:custGeom>
                <a:avLst/>
                <a:gdLst>
                  <a:gd name="T0" fmla="*/ 90 w 90"/>
                  <a:gd name="T1" fmla="*/ 71 h 90"/>
                  <a:gd name="T2" fmla="*/ 71 w 90"/>
                  <a:gd name="T3" fmla="*/ 90 h 90"/>
                  <a:gd name="T4" fmla="*/ 19 w 90"/>
                  <a:gd name="T5" fmla="*/ 90 h 90"/>
                  <a:gd name="T6" fmla="*/ 0 w 90"/>
                  <a:gd name="T7" fmla="*/ 71 h 90"/>
                  <a:gd name="T8" fmla="*/ 0 w 90"/>
                  <a:gd name="T9" fmla="*/ 19 h 90"/>
                  <a:gd name="T10" fmla="*/ 19 w 90"/>
                  <a:gd name="T11" fmla="*/ 0 h 90"/>
                  <a:gd name="T12" fmla="*/ 71 w 90"/>
                  <a:gd name="T13" fmla="*/ 0 h 90"/>
                  <a:gd name="T14" fmla="*/ 90 w 90"/>
                  <a:gd name="T15" fmla="*/ 19 h 90"/>
                  <a:gd name="T16" fmla="*/ 90 w 90"/>
                  <a:gd name="T1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1"/>
                    </a:moveTo>
                    <a:cubicBezTo>
                      <a:pt x="90" y="81"/>
                      <a:pt x="81" y="90"/>
                      <a:pt x="71" y="90"/>
                    </a:cubicBezTo>
                    <a:cubicBezTo>
                      <a:pt x="19" y="90"/>
                      <a:pt x="19" y="90"/>
                      <a:pt x="19" y="90"/>
                    </a:cubicBezTo>
                    <a:cubicBezTo>
                      <a:pt x="8" y="90"/>
                      <a:pt x="0" y="81"/>
                      <a:pt x="0" y="71"/>
                    </a:cubicBezTo>
                    <a:cubicBezTo>
                      <a:pt x="0" y="19"/>
                      <a:pt x="0" y="19"/>
                      <a:pt x="0" y="19"/>
                    </a:cubicBezTo>
                    <a:cubicBezTo>
                      <a:pt x="0" y="8"/>
                      <a:pt x="8" y="0"/>
                      <a:pt x="19" y="0"/>
                    </a:cubicBezTo>
                    <a:cubicBezTo>
                      <a:pt x="71" y="0"/>
                      <a:pt x="71" y="0"/>
                      <a:pt x="71" y="0"/>
                    </a:cubicBezTo>
                    <a:cubicBezTo>
                      <a:pt x="81" y="0"/>
                      <a:pt x="90" y="8"/>
                      <a:pt x="90" y="19"/>
                    </a:cubicBezTo>
                    <a:lnTo>
                      <a:pt x="90" y="71"/>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98" name="a2"/>
              <p:cNvSpPr>
                <a:spLocks/>
              </p:cNvSpPr>
              <p:nvPr/>
            </p:nvSpPr>
            <p:spPr bwMode="auto">
              <a:xfrm>
                <a:off x="8086296" y="4589460"/>
                <a:ext cx="170337" cy="170337"/>
              </a:xfrm>
              <a:custGeom>
                <a:avLst/>
                <a:gdLst>
                  <a:gd name="T0" fmla="*/ 90 w 90"/>
                  <a:gd name="T1" fmla="*/ 71 h 90"/>
                  <a:gd name="T2" fmla="*/ 71 w 90"/>
                  <a:gd name="T3" fmla="*/ 90 h 90"/>
                  <a:gd name="T4" fmla="*/ 19 w 90"/>
                  <a:gd name="T5" fmla="*/ 90 h 90"/>
                  <a:gd name="T6" fmla="*/ 0 w 90"/>
                  <a:gd name="T7" fmla="*/ 71 h 90"/>
                  <a:gd name="T8" fmla="*/ 0 w 90"/>
                  <a:gd name="T9" fmla="*/ 19 h 90"/>
                  <a:gd name="T10" fmla="*/ 19 w 90"/>
                  <a:gd name="T11" fmla="*/ 0 h 90"/>
                  <a:gd name="T12" fmla="*/ 71 w 90"/>
                  <a:gd name="T13" fmla="*/ 0 h 90"/>
                  <a:gd name="T14" fmla="*/ 90 w 90"/>
                  <a:gd name="T15" fmla="*/ 19 h 90"/>
                  <a:gd name="T16" fmla="*/ 90 w 90"/>
                  <a:gd name="T1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1"/>
                    </a:moveTo>
                    <a:cubicBezTo>
                      <a:pt x="90" y="82"/>
                      <a:pt x="81" y="90"/>
                      <a:pt x="71" y="90"/>
                    </a:cubicBezTo>
                    <a:cubicBezTo>
                      <a:pt x="19" y="90"/>
                      <a:pt x="19" y="90"/>
                      <a:pt x="19" y="90"/>
                    </a:cubicBezTo>
                    <a:cubicBezTo>
                      <a:pt x="8" y="90"/>
                      <a:pt x="0" y="82"/>
                      <a:pt x="0" y="71"/>
                    </a:cubicBezTo>
                    <a:cubicBezTo>
                      <a:pt x="0" y="19"/>
                      <a:pt x="0" y="19"/>
                      <a:pt x="0" y="19"/>
                    </a:cubicBezTo>
                    <a:cubicBezTo>
                      <a:pt x="0" y="9"/>
                      <a:pt x="8" y="0"/>
                      <a:pt x="19" y="0"/>
                    </a:cubicBezTo>
                    <a:cubicBezTo>
                      <a:pt x="71" y="0"/>
                      <a:pt x="71" y="0"/>
                      <a:pt x="71" y="0"/>
                    </a:cubicBezTo>
                    <a:cubicBezTo>
                      <a:pt x="81" y="0"/>
                      <a:pt x="90" y="9"/>
                      <a:pt x="90" y="19"/>
                    </a:cubicBezTo>
                    <a:lnTo>
                      <a:pt x="90" y="71"/>
                    </a:lnTo>
                    <a:close/>
                  </a:path>
                </a:pathLst>
              </a:cu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grpSp>
      </p:grpSp>
      <p:grpSp>
        <p:nvGrpSpPr>
          <p:cNvPr id="65" name="TV"/>
          <p:cNvGrpSpPr/>
          <p:nvPr/>
        </p:nvGrpSpPr>
        <p:grpSpPr>
          <a:xfrm>
            <a:off x="6556667" y="779544"/>
            <a:ext cx="3339065" cy="2109137"/>
            <a:chOff x="2819742" y="-1648378"/>
            <a:chExt cx="2180490" cy="1377317"/>
          </a:xfrm>
          <a:solidFill>
            <a:srgbClr val="1D4380"/>
          </a:solidFill>
        </p:grpSpPr>
        <p:sp>
          <p:nvSpPr>
            <p:cNvPr id="57" name="Freeform 7"/>
            <p:cNvSpPr>
              <a:spLocks noChangeAspect="1" noEditPoints="1"/>
            </p:cNvSpPr>
            <p:nvPr/>
          </p:nvSpPr>
          <p:spPr bwMode="black">
            <a:xfrm>
              <a:off x="2819742" y="-1648378"/>
              <a:ext cx="2180490" cy="1377317"/>
            </a:xfrm>
            <a:custGeom>
              <a:avLst/>
              <a:gdLst>
                <a:gd name="T0" fmla="*/ 16 w 1389"/>
                <a:gd name="T1" fmla="*/ 0 h 878"/>
                <a:gd name="T2" fmla="*/ 0 w 1389"/>
                <a:gd name="T3" fmla="*/ 332 h 878"/>
                <a:gd name="T4" fmla="*/ 0 w 1389"/>
                <a:gd name="T5" fmla="*/ 788 h 878"/>
                <a:gd name="T6" fmla="*/ 198 w 1389"/>
                <a:gd name="T7" fmla="*/ 802 h 878"/>
                <a:gd name="T8" fmla="*/ 647 w 1389"/>
                <a:gd name="T9" fmla="*/ 803 h 878"/>
                <a:gd name="T10" fmla="*/ 647 w 1389"/>
                <a:gd name="T11" fmla="*/ 826 h 878"/>
                <a:gd name="T12" fmla="*/ 355 w 1389"/>
                <a:gd name="T13" fmla="*/ 840 h 878"/>
                <a:gd name="T14" fmla="*/ 345 w 1389"/>
                <a:gd name="T15" fmla="*/ 878 h 878"/>
                <a:gd name="T16" fmla="*/ 1039 w 1389"/>
                <a:gd name="T17" fmla="*/ 864 h 878"/>
                <a:gd name="T18" fmla="*/ 1000 w 1389"/>
                <a:gd name="T19" fmla="*/ 826 h 878"/>
                <a:gd name="T20" fmla="*/ 721 w 1389"/>
                <a:gd name="T21" fmla="*/ 804 h 878"/>
                <a:gd name="T22" fmla="*/ 1374 w 1389"/>
                <a:gd name="T23" fmla="*/ 803 h 878"/>
                <a:gd name="T24" fmla="*/ 1389 w 1389"/>
                <a:gd name="T25" fmla="*/ 14 h 878"/>
                <a:gd name="T26" fmla="*/ 1126 w 1389"/>
                <a:gd name="T27" fmla="*/ 781 h 878"/>
                <a:gd name="T28" fmla="*/ 1107 w 1389"/>
                <a:gd name="T29" fmla="*/ 778 h 878"/>
                <a:gd name="T30" fmla="*/ 1126 w 1389"/>
                <a:gd name="T31" fmla="*/ 774 h 878"/>
                <a:gd name="T32" fmla="*/ 1126 w 1389"/>
                <a:gd name="T33" fmla="*/ 781 h 878"/>
                <a:gd name="T34" fmla="*/ 1144 w 1389"/>
                <a:gd name="T35" fmla="*/ 781 h 878"/>
                <a:gd name="T36" fmla="*/ 1144 w 1389"/>
                <a:gd name="T37" fmla="*/ 774 h 878"/>
                <a:gd name="T38" fmla="*/ 1164 w 1389"/>
                <a:gd name="T39" fmla="*/ 778 h 878"/>
                <a:gd name="T40" fmla="*/ 1194 w 1389"/>
                <a:gd name="T41" fmla="*/ 781 h 878"/>
                <a:gd name="T42" fmla="*/ 1174 w 1389"/>
                <a:gd name="T43" fmla="*/ 778 h 878"/>
                <a:gd name="T44" fmla="*/ 1194 w 1389"/>
                <a:gd name="T45" fmla="*/ 774 h 878"/>
                <a:gd name="T46" fmla="*/ 1194 w 1389"/>
                <a:gd name="T47" fmla="*/ 781 h 878"/>
                <a:gd name="T48" fmla="*/ 1211 w 1389"/>
                <a:gd name="T49" fmla="*/ 781 h 878"/>
                <a:gd name="T50" fmla="*/ 1211 w 1389"/>
                <a:gd name="T51" fmla="*/ 774 h 878"/>
                <a:gd name="T52" fmla="*/ 1231 w 1389"/>
                <a:gd name="T53" fmla="*/ 778 h 878"/>
                <a:gd name="T54" fmla="*/ 1261 w 1389"/>
                <a:gd name="T55" fmla="*/ 781 h 878"/>
                <a:gd name="T56" fmla="*/ 1241 w 1389"/>
                <a:gd name="T57" fmla="*/ 778 h 878"/>
                <a:gd name="T58" fmla="*/ 1261 w 1389"/>
                <a:gd name="T59" fmla="*/ 774 h 878"/>
                <a:gd name="T60" fmla="*/ 1261 w 1389"/>
                <a:gd name="T61" fmla="*/ 781 h 878"/>
                <a:gd name="T62" fmla="*/ 1278 w 1389"/>
                <a:gd name="T63" fmla="*/ 781 h 878"/>
                <a:gd name="T64" fmla="*/ 1278 w 1389"/>
                <a:gd name="T65" fmla="*/ 774 h 878"/>
                <a:gd name="T66" fmla="*/ 1298 w 1389"/>
                <a:gd name="T67" fmla="*/ 778 h 878"/>
                <a:gd name="T68" fmla="*/ 1316 w 1389"/>
                <a:gd name="T69" fmla="*/ 787 h 878"/>
                <a:gd name="T70" fmla="*/ 1316 w 1389"/>
                <a:gd name="T71" fmla="*/ 768 h 878"/>
                <a:gd name="T72" fmla="*/ 1316 w 1389"/>
                <a:gd name="T73" fmla="*/ 787 h 878"/>
                <a:gd name="T74" fmla="*/ 1326 w 1389"/>
                <a:gd name="T75" fmla="*/ 754 h 878"/>
                <a:gd name="T76" fmla="*/ 455 w 1389"/>
                <a:gd name="T77" fmla="*/ 754 h 878"/>
                <a:gd name="T78" fmla="*/ 49 w 1389"/>
                <a:gd name="T79" fmla="*/ 739 h 878"/>
                <a:gd name="T80" fmla="*/ 49 w 1389"/>
                <a:gd name="T81" fmla="*/ 332 h 878"/>
                <a:gd name="T82" fmla="*/ 64 w 1389"/>
                <a:gd name="T83" fmla="*/ 48 h 878"/>
                <a:gd name="T84" fmla="*/ 1340 w 1389"/>
                <a:gd name="T85" fmla="*/ 6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9" h="878">
                  <a:moveTo>
                    <a:pt x="1374" y="0"/>
                  </a:moveTo>
                  <a:cubicBezTo>
                    <a:pt x="16" y="0"/>
                    <a:pt x="16" y="0"/>
                    <a:pt x="16" y="0"/>
                  </a:cubicBezTo>
                  <a:cubicBezTo>
                    <a:pt x="7" y="0"/>
                    <a:pt x="0" y="6"/>
                    <a:pt x="0" y="14"/>
                  </a:cubicBezTo>
                  <a:cubicBezTo>
                    <a:pt x="0" y="139"/>
                    <a:pt x="0" y="244"/>
                    <a:pt x="0" y="332"/>
                  </a:cubicBezTo>
                  <a:cubicBezTo>
                    <a:pt x="0" y="384"/>
                    <a:pt x="0" y="430"/>
                    <a:pt x="0" y="470"/>
                  </a:cubicBezTo>
                  <a:cubicBezTo>
                    <a:pt x="0" y="788"/>
                    <a:pt x="0" y="788"/>
                    <a:pt x="0" y="788"/>
                  </a:cubicBezTo>
                  <a:cubicBezTo>
                    <a:pt x="0" y="796"/>
                    <a:pt x="7" y="802"/>
                    <a:pt x="16" y="802"/>
                  </a:cubicBezTo>
                  <a:cubicBezTo>
                    <a:pt x="16" y="802"/>
                    <a:pt x="16" y="802"/>
                    <a:pt x="198" y="802"/>
                  </a:cubicBezTo>
                  <a:cubicBezTo>
                    <a:pt x="198" y="802"/>
                    <a:pt x="198" y="803"/>
                    <a:pt x="198" y="803"/>
                  </a:cubicBezTo>
                  <a:cubicBezTo>
                    <a:pt x="647" y="803"/>
                    <a:pt x="647" y="803"/>
                    <a:pt x="647" y="803"/>
                  </a:cubicBezTo>
                  <a:cubicBezTo>
                    <a:pt x="647" y="803"/>
                    <a:pt x="647" y="803"/>
                    <a:pt x="647" y="804"/>
                  </a:cubicBezTo>
                  <a:cubicBezTo>
                    <a:pt x="647" y="826"/>
                    <a:pt x="647" y="826"/>
                    <a:pt x="647" y="826"/>
                  </a:cubicBezTo>
                  <a:cubicBezTo>
                    <a:pt x="369" y="826"/>
                    <a:pt x="369" y="826"/>
                    <a:pt x="369" y="826"/>
                  </a:cubicBezTo>
                  <a:cubicBezTo>
                    <a:pt x="362" y="826"/>
                    <a:pt x="355" y="832"/>
                    <a:pt x="355" y="840"/>
                  </a:cubicBezTo>
                  <a:cubicBezTo>
                    <a:pt x="331" y="864"/>
                    <a:pt x="331" y="864"/>
                    <a:pt x="331" y="864"/>
                  </a:cubicBezTo>
                  <a:cubicBezTo>
                    <a:pt x="331" y="872"/>
                    <a:pt x="337" y="878"/>
                    <a:pt x="345" y="878"/>
                  </a:cubicBezTo>
                  <a:cubicBezTo>
                    <a:pt x="1024" y="878"/>
                    <a:pt x="1024" y="878"/>
                    <a:pt x="1024" y="878"/>
                  </a:cubicBezTo>
                  <a:cubicBezTo>
                    <a:pt x="1033" y="878"/>
                    <a:pt x="1039" y="872"/>
                    <a:pt x="1039" y="864"/>
                  </a:cubicBezTo>
                  <a:cubicBezTo>
                    <a:pt x="1015" y="840"/>
                    <a:pt x="1015" y="840"/>
                    <a:pt x="1015" y="840"/>
                  </a:cubicBezTo>
                  <a:cubicBezTo>
                    <a:pt x="1015" y="832"/>
                    <a:pt x="1009" y="826"/>
                    <a:pt x="1000" y="826"/>
                  </a:cubicBezTo>
                  <a:cubicBezTo>
                    <a:pt x="721" y="826"/>
                    <a:pt x="721" y="826"/>
                    <a:pt x="721" y="826"/>
                  </a:cubicBezTo>
                  <a:cubicBezTo>
                    <a:pt x="721" y="804"/>
                    <a:pt x="721" y="804"/>
                    <a:pt x="721" y="804"/>
                  </a:cubicBezTo>
                  <a:cubicBezTo>
                    <a:pt x="721" y="803"/>
                    <a:pt x="721" y="803"/>
                    <a:pt x="721" y="803"/>
                  </a:cubicBezTo>
                  <a:cubicBezTo>
                    <a:pt x="1374" y="803"/>
                    <a:pt x="1374" y="803"/>
                    <a:pt x="1374" y="803"/>
                  </a:cubicBezTo>
                  <a:cubicBezTo>
                    <a:pt x="1383" y="803"/>
                    <a:pt x="1389" y="797"/>
                    <a:pt x="1389" y="789"/>
                  </a:cubicBezTo>
                  <a:cubicBezTo>
                    <a:pt x="1389" y="14"/>
                    <a:pt x="1389" y="14"/>
                    <a:pt x="1389" y="14"/>
                  </a:cubicBezTo>
                  <a:cubicBezTo>
                    <a:pt x="1389" y="6"/>
                    <a:pt x="1383" y="0"/>
                    <a:pt x="1374" y="0"/>
                  </a:cubicBezTo>
                  <a:close/>
                  <a:moveTo>
                    <a:pt x="1126" y="781"/>
                  </a:moveTo>
                  <a:cubicBezTo>
                    <a:pt x="1110" y="781"/>
                    <a:pt x="1110" y="781"/>
                    <a:pt x="1110" y="781"/>
                  </a:cubicBezTo>
                  <a:cubicBezTo>
                    <a:pt x="1108" y="781"/>
                    <a:pt x="1107" y="780"/>
                    <a:pt x="1107" y="778"/>
                  </a:cubicBezTo>
                  <a:cubicBezTo>
                    <a:pt x="1107" y="776"/>
                    <a:pt x="1108" y="774"/>
                    <a:pt x="1110" y="774"/>
                  </a:cubicBezTo>
                  <a:cubicBezTo>
                    <a:pt x="1126" y="774"/>
                    <a:pt x="1126" y="774"/>
                    <a:pt x="1126" y="774"/>
                  </a:cubicBezTo>
                  <a:cubicBezTo>
                    <a:pt x="1129" y="774"/>
                    <a:pt x="1130" y="776"/>
                    <a:pt x="1130" y="778"/>
                  </a:cubicBezTo>
                  <a:cubicBezTo>
                    <a:pt x="1130" y="780"/>
                    <a:pt x="1129" y="781"/>
                    <a:pt x="1126" y="781"/>
                  </a:cubicBezTo>
                  <a:close/>
                  <a:moveTo>
                    <a:pt x="1160" y="781"/>
                  </a:moveTo>
                  <a:cubicBezTo>
                    <a:pt x="1144" y="781"/>
                    <a:pt x="1144" y="781"/>
                    <a:pt x="1144" y="781"/>
                  </a:cubicBezTo>
                  <a:cubicBezTo>
                    <a:pt x="1142" y="781"/>
                    <a:pt x="1140" y="780"/>
                    <a:pt x="1140" y="778"/>
                  </a:cubicBezTo>
                  <a:cubicBezTo>
                    <a:pt x="1140" y="776"/>
                    <a:pt x="1142" y="774"/>
                    <a:pt x="1144" y="774"/>
                  </a:cubicBezTo>
                  <a:cubicBezTo>
                    <a:pt x="1160" y="774"/>
                    <a:pt x="1160" y="774"/>
                    <a:pt x="1160" y="774"/>
                  </a:cubicBezTo>
                  <a:cubicBezTo>
                    <a:pt x="1162" y="774"/>
                    <a:pt x="1164" y="776"/>
                    <a:pt x="1164" y="778"/>
                  </a:cubicBezTo>
                  <a:cubicBezTo>
                    <a:pt x="1164" y="780"/>
                    <a:pt x="1162" y="781"/>
                    <a:pt x="1160" y="781"/>
                  </a:cubicBezTo>
                  <a:close/>
                  <a:moveTo>
                    <a:pt x="1194" y="781"/>
                  </a:moveTo>
                  <a:cubicBezTo>
                    <a:pt x="1177" y="781"/>
                    <a:pt x="1177" y="781"/>
                    <a:pt x="1177" y="781"/>
                  </a:cubicBezTo>
                  <a:cubicBezTo>
                    <a:pt x="1175" y="781"/>
                    <a:pt x="1174" y="780"/>
                    <a:pt x="1174" y="778"/>
                  </a:cubicBezTo>
                  <a:cubicBezTo>
                    <a:pt x="1174" y="776"/>
                    <a:pt x="1175" y="774"/>
                    <a:pt x="1177" y="774"/>
                  </a:cubicBezTo>
                  <a:cubicBezTo>
                    <a:pt x="1194" y="774"/>
                    <a:pt x="1194" y="774"/>
                    <a:pt x="1194" y="774"/>
                  </a:cubicBezTo>
                  <a:cubicBezTo>
                    <a:pt x="1196" y="774"/>
                    <a:pt x="1198" y="776"/>
                    <a:pt x="1198" y="778"/>
                  </a:cubicBezTo>
                  <a:cubicBezTo>
                    <a:pt x="1198" y="780"/>
                    <a:pt x="1196" y="781"/>
                    <a:pt x="1194" y="781"/>
                  </a:cubicBezTo>
                  <a:close/>
                  <a:moveTo>
                    <a:pt x="1228" y="781"/>
                  </a:moveTo>
                  <a:cubicBezTo>
                    <a:pt x="1211" y="781"/>
                    <a:pt x="1211" y="781"/>
                    <a:pt x="1211" y="781"/>
                  </a:cubicBezTo>
                  <a:cubicBezTo>
                    <a:pt x="1209" y="781"/>
                    <a:pt x="1207" y="780"/>
                    <a:pt x="1207" y="778"/>
                  </a:cubicBezTo>
                  <a:cubicBezTo>
                    <a:pt x="1207" y="776"/>
                    <a:pt x="1209" y="774"/>
                    <a:pt x="1211" y="774"/>
                  </a:cubicBezTo>
                  <a:cubicBezTo>
                    <a:pt x="1228" y="774"/>
                    <a:pt x="1228" y="774"/>
                    <a:pt x="1228" y="774"/>
                  </a:cubicBezTo>
                  <a:cubicBezTo>
                    <a:pt x="1230" y="774"/>
                    <a:pt x="1231" y="776"/>
                    <a:pt x="1231" y="778"/>
                  </a:cubicBezTo>
                  <a:cubicBezTo>
                    <a:pt x="1231" y="780"/>
                    <a:pt x="1230" y="781"/>
                    <a:pt x="1228" y="781"/>
                  </a:cubicBezTo>
                  <a:close/>
                  <a:moveTo>
                    <a:pt x="1261" y="781"/>
                  </a:moveTo>
                  <a:cubicBezTo>
                    <a:pt x="1244" y="781"/>
                    <a:pt x="1244" y="781"/>
                    <a:pt x="1244" y="781"/>
                  </a:cubicBezTo>
                  <a:cubicBezTo>
                    <a:pt x="1242" y="781"/>
                    <a:pt x="1241" y="780"/>
                    <a:pt x="1241" y="778"/>
                  </a:cubicBezTo>
                  <a:cubicBezTo>
                    <a:pt x="1241" y="776"/>
                    <a:pt x="1242" y="774"/>
                    <a:pt x="1244" y="774"/>
                  </a:cubicBezTo>
                  <a:cubicBezTo>
                    <a:pt x="1261" y="774"/>
                    <a:pt x="1261" y="774"/>
                    <a:pt x="1261" y="774"/>
                  </a:cubicBezTo>
                  <a:cubicBezTo>
                    <a:pt x="1263" y="774"/>
                    <a:pt x="1265" y="776"/>
                    <a:pt x="1265" y="778"/>
                  </a:cubicBezTo>
                  <a:cubicBezTo>
                    <a:pt x="1265" y="780"/>
                    <a:pt x="1263" y="781"/>
                    <a:pt x="1261" y="781"/>
                  </a:cubicBezTo>
                  <a:close/>
                  <a:moveTo>
                    <a:pt x="1295" y="781"/>
                  </a:moveTo>
                  <a:cubicBezTo>
                    <a:pt x="1278" y="781"/>
                    <a:pt x="1278" y="781"/>
                    <a:pt x="1278" y="781"/>
                  </a:cubicBezTo>
                  <a:cubicBezTo>
                    <a:pt x="1276" y="781"/>
                    <a:pt x="1274" y="780"/>
                    <a:pt x="1274" y="778"/>
                  </a:cubicBezTo>
                  <a:cubicBezTo>
                    <a:pt x="1274" y="776"/>
                    <a:pt x="1276" y="774"/>
                    <a:pt x="1278" y="774"/>
                  </a:cubicBezTo>
                  <a:cubicBezTo>
                    <a:pt x="1295" y="774"/>
                    <a:pt x="1295" y="774"/>
                    <a:pt x="1295" y="774"/>
                  </a:cubicBezTo>
                  <a:cubicBezTo>
                    <a:pt x="1297" y="774"/>
                    <a:pt x="1298" y="776"/>
                    <a:pt x="1298" y="778"/>
                  </a:cubicBezTo>
                  <a:cubicBezTo>
                    <a:pt x="1298" y="780"/>
                    <a:pt x="1297" y="781"/>
                    <a:pt x="1295" y="781"/>
                  </a:cubicBezTo>
                  <a:close/>
                  <a:moveTo>
                    <a:pt x="1316" y="787"/>
                  </a:moveTo>
                  <a:cubicBezTo>
                    <a:pt x="1311" y="787"/>
                    <a:pt x="1307" y="783"/>
                    <a:pt x="1307" y="778"/>
                  </a:cubicBezTo>
                  <a:cubicBezTo>
                    <a:pt x="1307" y="773"/>
                    <a:pt x="1311" y="768"/>
                    <a:pt x="1316" y="768"/>
                  </a:cubicBezTo>
                  <a:cubicBezTo>
                    <a:pt x="1321" y="768"/>
                    <a:pt x="1325" y="773"/>
                    <a:pt x="1325" y="778"/>
                  </a:cubicBezTo>
                  <a:cubicBezTo>
                    <a:pt x="1325" y="783"/>
                    <a:pt x="1321" y="787"/>
                    <a:pt x="1316" y="787"/>
                  </a:cubicBezTo>
                  <a:close/>
                  <a:moveTo>
                    <a:pt x="1340" y="740"/>
                  </a:moveTo>
                  <a:cubicBezTo>
                    <a:pt x="1340" y="748"/>
                    <a:pt x="1334" y="754"/>
                    <a:pt x="1326" y="754"/>
                  </a:cubicBezTo>
                  <a:cubicBezTo>
                    <a:pt x="918" y="754"/>
                    <a:pt x="642" y="754"/>
                    <a:pt x="455" y="754"/>
                  </a:cubicBezTo>
                  <a:cubicBezTo>
                    <a:pt x="455" y="754"/>
                    <a:pt x="455" y="754"/>
                    <a:pt x="455" y="754"/>
                  </a:cubicBezTo>
                  <a:cubicBezTo>
                    <a:pt x="64" y="754"/>
                    <a:pt x="64" y="754"/>
                    <a:pt x="64" y="754"/>
                  </a:cubicBezTo>
                  <a:cubicBezTo>
                    <a:pt x="56" y="754"/>
                    <a:pt x="49" y="747"/>
                    <a:pt x="49" y="739"/>
                  </a:cubicBezTo>
                  <a:cubicBezTo>
                    <a:pt x="49" y="739"/>
                    <a:pt x="49" y="739"/>
                    <a:pt x="49" y="470"/>
                  </a:cubicBezTo>
                  <a:cubicBezTo>
                    <a:pt x="49" y="417"/>
                    <a:pt x="49" y="372"/>
                    <a:pt x="49" y="332"/>
                  </a:cubicBezTo>
                  <a:cubicBezTo>
                    <a:pt x="49" y="63"/>
                    <a:pt x="49" y="63"/>
                    <a:pt x="49" y="63"/>
                  </a:cubicBezTo>
                  <a:cubicBezTo>
                    <a:pt x="49" y="55"/>
                    <a:pt x="56" y="48"/>
                    <a:pt x="64" y="48"/>
                  </a:cubicBezTo>
                  <a:cubicBezTo>
                    <a:pt x="1326" y="48"/>
                    <a:pt x="1326" y="48"/>
                    <a:pt x="1326" y="48"/>
                  </a:cubicBezTo>
                  <a:cubicBezTo>
                    <a:pt x="1334" y="48"/>
                    <a:pt x="1340" y="55"/>
                    <a:pt x="1340" y="63"/>
                  </a:cubicBezTo>
                  <a:cubicBezTo>
                    <a:pt x="1340" y="740"/>
                    <a:pt x="1340" y="740"/>
                    <a:pt x="1340" y="740"/>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0663" tIns="40331" rIns="80663" bIns="40331" numCol="1" rtlCol="0" anchor="ctr" anchorCtr="0" compatLnSpc="1">
              <a:prstTxWarp prst="textNoShape">
                <a:avLst/>
              </a:prstTxWarp>
            </a:bodyPr>
            <a:lstStyle/>
            <a:p>
              <a:pPr defTabSz="725929"/>
              <a:endParaRPr lang="en-US" sz="1666" spc="-120">
                <a:solidFill>
                  <a:srgbClr val="292929">
                    <a:lumMod val="50000"/>
                  </a:srgbClr>
                </a:solidFill>
                <a:latin typeface="Segoe Light" pitchFamily="34" charset="0"/>
              </a:endParaRPr>
            </a:p>
          </p:txBody>
        </p:sp>
        <p:sp>
          <p:nvSpPr>
            <p:cNvPr id="64" name="Freeform 53"/>
            <p:cNvSpPr>
              <a:spLocks noEditPoints="1"/>
            </p:cNvSpPr>
            <p:nvPr/>
          </p:nvSpPr>
          <p:spPr bwMode="auto">
            <a:xfrm>
              <a:off x="3536899" y="-1477762"/>
              <a:ext cx="746176" cy="741546"/>
            </a:xfrm>
            <a:custGeom>
              <a:avLst/>
              <a:gdLst>
                <a:gd name="T0" fmla="*/ 987 w 1157"/>
                <a:gd name="T1" fmla="*/ 955 h 1150"/>
                <a:gd name="T2" fmla="*/ 844 w 1157"/>
                <a:gd name="T3" fmla="*/ 1071 h 1150"/>
                <a:gd name="T4" fmla="*/ 521 w 1157"/>
                <a:gd name="T5" fmla="*/ 1139 h 1150"/>
                <a:gd name="T6" fmla="*/ 172 w 1157"/>
                <a:gd name="T7" fmla="*/ 970 h 1150"/>
                <a:gd name="T8" fmla="*/ 169 w 1157"/>
                <a:gd name="T9" fmla="*/ 965 h 1150"/>
                <a:gd name="T10" fmla="*/ 167 w 1157"/>
                <a:gd name="T11" fmla="*/ 947 h 1150"/>
                <a:gd name="T12" fmla="*/ 226 w 1157"/>
                <a:gd name="T13" fmla="*/ 818 h 1150"/>
                <a:gd name="T14" fmla="*/ 388 w 1157"/>
                <a:gd name="T15" fmla="*/ 611 h 1150"/>
                <a:gd name="T16" fmla="*/ 558 w 1157"/>
                <a:gd name="T17" fmla="*/ 437 h 1150"/>
                <a:gd name="T18" fmla="*/ 587 w 1157"/>
                <a:gd name="T19" fmla="*/ 436 h 1150"/>
                <a:gd name="T20" fmla="*/ 893 w 1157"/>
                <a:gd name="T21" fmla="*/ 772 h 1150"/>
                <a:gd name="T22" fmla="*/ 978 w 1157"/>
                <a:gd name="T23" fmla="*/ 929 h 1150"/>
                <a:gd name="T24" fmla="*/ 987 w 1157"/>
                <a:gd name="T25" fmla="*/ 950 h 1150"/>
                <a:gd name="T26" fmla="*/ 987 w 1157"/>
                <a:gd name="T27" fmla="*/ 955 h 1150"/>
                <a:gd name="T28" fmla="*/ 160 w 1157"/>
                <a:gd name="T29" fmla="*/ 943 h 1150"/>
                <a:gd name="T30" fmla="*/ 157 w 1157"/>
                <a:gd name="T31" fmla="*/ 891 h 1150"/>
                <a:gd name="T32" fmla="*/ 213 w 1157"/>
                <a:gd name="T33" fmla="*/ 678 h 1150"/>
                <a:gd name="T34" fmla="*/ 442 w 1157"/>
                <a:gd name="T35" fmla="*/ 353 h 1150"/>
                <a:gd name="T36" fmla="*/ 441 w 1157"/>
                <a:gd name="T37" fmla="*/ 293 h 1150"/>
                <a:gd name="T38" fmla="*/ 264 w 1157"/>
                <a:gd name="T39" fmla="*/ 180 h 1150"/>
                <a:gd name="T40" fmla="*/ 166 w 1157"/>
                <a:gd name="T41" fmla="*/ 205 h 1150"/>
                <a:gd name="T42" fmla="*/ 131 w 1157"/>
                <a:gd name="T43" fmla="*/ 247 h 1150"/>
                <a:gd name="T44" fmla="*/ 24 w 1157"/>
                <a:gd name="T45" fmla="*/ 669 h 1150"/>
                <a:gd name="T46" fmla="*/ 169 w 1157"/>
                <a:gd name="T47" fmla="*/ 965 h 1150"/>
                <a:gd name="T48" fmla="*/ 167 w 1157"/>
                <a:gd name="T49" fmla="*/ 947 h 1150"/>
                <a:gd name="T50" fmla="*/ 160 w 1157"/>
                <a:gd name="T51" fmla="*/ 943 h 1150"/>
                <a:gd name="T52" fmla="*/ 1002 w 1157"/>
                <a:gd name="T53" fmla="*/ 940 h 1150"/>
                <a:gd name="T54" fmla="*/ 1112 w 1157"/>
                <a:gd name="T55" fmla="*/ 444 h 1150"/>
                <a:gd name="T56" fmla="*/ 979 w 1157"/>
                <a:gd name="T57" fmla="*/ 203 h 1150"/>
                <a:gd name="T58" fmla="*/ 873 w 1157"/>
                <a:gd name="T59" fmla="*/ 185 h 1150"/>
                <a:gd name="T60" fmla="*/ 688 w 1157"/>
                <a:gd name="T61" fmla="*/ 309 h 1150"/>
                <a:gd name="T62" fmla="*/ 687 w 1157"/>
                <a:gd name="T63" fmla="*/ 337 h 1150"/>
                <a:gd name="T64" fmla="*/ 912 w 1157"/>
                <a:gd name="T65" fmla="*/ 625 h 1150"/>
                <a:gd name="T66" fmla="*/ 987 w 1157"/>
                <a:gd name="T67" fmla="*/ 950 h 1150"/>
                <a:gd name="T68" fmla="*/ 987 w 1157"/>
                <a:gd name="T69" fmla="*/ 955 h 1150"/>
                <a:gd name="T70" fmla="*/ 1002 w 1157"/>
                <a:gd name="T71" fmla="*/ 940 h 1150"/>
                <a:gd name="T72" fmla="*/ 292 w 1157"/>
                <a:gd name="T73" fmla="*/ 105 h 1150"/>
                <a:gd name="T74" fmla="*/ 301 w 1157"/>
                <a:gd name="T75" fmla="*/ 109 h 1150"/>
                <a:gd name="T76" fmla="*/ 378 w 1157"/>
                <a:gd name="T77" fmla="*/ 119 h 1150"/>
                <a:gd name="T78" fmla="*/ 540 w 1157"/>
                <a:gd name="T79" fmla="*/ 210 h 1150"/>
                <a:gd name="T80" fmla="*/ 605 w 1157"/>
                <a:gd name="T81" fmla="*/ 211 h 1150"/>
                <a:gd name="T82" fmla="*/ 862 w 1157"/>
                <a:gd name="T83" fmla="*/ 110 h 1150"/>
                <a:gd name="T84" fmla="*/ 292 w 1157"/>
                <a:gd name="T85" fmla="*/ 105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150">
                  <a:moveTo>
                    <a:pt x="987" y="955"/>
                  </a:moveTo>
                  <a:cubicBezTo>
                    <a:pt x="948" y="1004"/>
                    <a:pt x="898" y="1041"/>
                    <a:pt x="844" y="1071"/>
                  </a:cubicBezTo>
                  <a:cubicBezTo>
                    <a:pt x="744" y="1128"/>
                    <a:pt x="635" y="1150"/>
                    <a:pt x="521" y="1139"/>
                  </a:cubicBezTo>
                  <a:cubicBezTo>
                    <a:pt x="384" y="1126"/>
                    <a:pt x="268" y="1069"/>
                    <a:pt x="172" y="970"/>
                  </a:cubicBezTo>
                  <a:cubicBezTo>
                    <a:pt x="171" y="969"/>
                    <a:pt x="170" y="967"/>
                    <a:pt x="169" y="965"/>
                  </a:cubicBezTo>
                  <a:cubicBezTo>
                    <a:pt x="168" y="959"/>
                    <a:pt x="168" y="953"/>
                    <a:pt x="167" y="947"/>
                  </a:cubicBezTo>
                  <a:cubicBezTo>
                    <a:pt x="175" y="899"/>
                    <a:pt x="200" y="858"/>
                    <a:pt x="226" y="818"/>
                  </a:cubicBezTo>
                  <a:cubicBezTo>
                    <a:pt x="272" y="743"/>
                    <a:pt x="328" y="675"/>
                    <a:pt x="388" y="611"/>
                  </a:cubicBezTo>
                  <a:cubicBezTo>
                    <a:pt x="444" y="552"/>
                    <a:pt x="502" y="495"/>
                    <a:pt x="558" y="437"/>
                  </a:cubicBezTo>
                  <a:cubicBezTo>
                    <a:pt x="569" y="426"/>
                    <a:pt x="575" y="423"/>
                    <a:pt x="587" y="436"/>
                  </a:cubicBezTo>
                  <a:cubicBezTo>
                    <a:pt x="695" y="542"/>
                    <a:pt x="799" y="652"/>
                    <a:pt x="893" y="772"/>
                  </a:cubicBezTo>
                  <a:cubicBezTo>
                    <a:pt x="930" y="819"/>
                    <a:pt x="957" y="872"/>
                    <a:pt x="978" y="929"/>
                  </a:cubicBezTo>
                  <a:cubicBezTo>
                    <a:pt x="980" y="936"/>
                    <a:pt x="980" y="945"/>
                    <a:pt x="987" y="950"/>
                  </a:cubicBezTo>
                  <a:cubicBezTo>
                    <a:pt x="987" y="952"/>
                    <a:pt x="987" y="953"/>
                    <a:pt x="987" y="955"/>
                  </a:cubicBezTo>
                  <a:close/>
                  <a:moveTo>
                    <a:pt x="160" y="943"/>
                  </a:moveTo>
                  <a:cubicBezTo>
                    <a:pt x="159" y="926"/>
                    <a:pt x="156" y="908"/>
                    <a:pt x="157" y="891"/>
                  </a:cubicBezTo>
                  <a:cubicBezTo>
                    <a:pt x="161" y="816"/>
                    <a:pt x="181" y="745"/>
                    <a:pt x="213" y="678"/>
                  </a:cubicBezTo>
                  <a:cubicBezTo>
                    <a:pt x="269" y="556"/>
                    <a:pt x="353" y="452"/>
                    <a:pt x="442" y="353"/>
                  </a:cubicBezTo>
                  <a:cubicBezTo>
                    <a:pt x="471" y="321"/>
                    <a:pt x="472" y="321"/>
                    <a:pt x="441" y="293"/>
                  </a:cubicBezTo>
                  <a:cubicBezTo>
                    <a:pt x="389" y="244"/>
                    <a:pt x="334" y="201"/>
                    <a:pt x="264" y="180"/>
                  </a:cubicBezTo>
                  <a:cubicBezTo>
                    <a:pt x="225" y="168"/>
                    <a:pt x="193" y="177"/>
                    <a:pt x="166" y="205"/>
                  </a:cubicBezTo>
                  <a:cubicBezTo>
                    <a:pt x="153" y="218"/>
                    <a:pt x="141" y="232"/>
                    <a:pt x="131" y="247"/>
                  </a:cubicBezTo>
                  <a:cubicBezTo>
                    <a:pt x="37" y="373"/>
                    <a:pt x="0" y="514"/>
                    <a:pt x="24" y="669"/>
                  </a:cubicBezTo>
                  <a:cubicBezTo>
                    <a:pt x="41" y="783"/>
                    <a:pt x="88" y="882"/>
                    <a:pt x="169" y="965"/>
                  </a:cubicBezTo>
                  <a:cubicBezTo>
                    <a:pt x="168" y="959"/>
                    <a:pt x="168" y="953"/>
                    <a:pt x="167" y="947"/>
                  </a:cubicBezTo>
                  <a:cubicBezTo>
                    <a:pt x="163" y="949"/>
                    <a:pt x="161" y="949"/>
                    <a:pt x="160" y="943"/>
                  </a:cubicBezTo>
                  <a:close/>
                  <a:moveTo>
                    <a:pt x="1002" y="940"/>
                  </a:moveTo>
                  <a:cubicBezTo>
                    <a:pt x="1120" y="793"/>
                    <a:pt x="1157" y="627"/>
                    <a:pt x="1112" y="444"/>
                  </a:cubicBezTo>
                  <a:cubicBezTo>
                    <a:pt x="1090" y="352"/>
                    <a:pt x="1043" y="272"/>
                    <a:pt x="979" y="203"/>
                  </a:cubicBezTo>
                  <a:cubicBezTo>
                    <a:pt x="948" y="168"/>
                    <a:pt x="918" y="164"/>
                    <a:pt x="873" y="185"/>
                  </a:cubicBezTo>
                  <a:cubicBezTo>
                    <a:pt x="804" y="216"/>
                    <a:pt x="744" y="259"/>
                    <a:pt x="688" y="309"/>
                  </a:cubicBezTo>
                  <a:cubicBezTo>
                    <a:pt x="676" y="320"/>
                    <a:pt x="675" y="325"/>
                    <a:pt x="687" y="337"/>
                  </a:cubicBezTo>
                  <a:cubicBezTo>
                    <a:pt x="772" y="425"/>
                    <a:pt x="850" y="518"/>
                    <a:pt x="912" y="625"/>
                  </a:cubicBezTo>
                  <a:cubicBezTo>
                    <a:pt x="971" y="726"/>
                    <a:pt x="1010" y="831"/>
                    <a:pt x="987" y="950"/>
                  </a:cubicBezTo>
                  <a:cubicBezTo>
                    <a:pt x="987" y="952"/>
                    <a:pt x="987" y="953"/>
                    <a:pt x="987" y="955"/>
                  </a:cubicBezTo>
                  <a:cubicBezTo>
                    <a:pt x="995" y="953"/>
                    <a:pt x="998" y="945"/>
                    <a:pt x="1002" y="940"/>
                  </a:cubicBezTo>
                  <a:close/>
                  <a:moveTo>
                    <a:pt x="292" y="105"/>
                  </a:moveTo>
                  <a:cubicBezTo>
                    <a:pt x="295" y="106"/>
                    <a:pt x="297" y="110"/>
                    <a:pt x="301" y="109"/>
                  </a:cubicBezTo>
                  <a:cubicBezTo>
                    <a:pt x="328" y="103"/>
                    <a:pt x="353" y="111"/>
                    <a:pt x="378" y="119"/>
                  </a:cubicBezTo>
                  <a:cubicBezTo>
                    <a:pt x="437" y="140"/>
                    <a:pt x="490" y="174"/>
                    <a:pt x="540" y="210"/>
                  </a:cubicBezTo>
                  <a:cubicBezTo>
                    <a:pt x="573" y="234"/>
                    <a:pt x="572" y="233"/>
                    <a:pt x="605" y="211"/>
                  </a:cubicBezTo>
                  <a:cubicBezTo>
                    <a:pt x="682" y="160"/>
                    <a:pt x="758" y="104"/>
                    <a:pt x="862" y="110"/>
                  </a:cubicBezTo>
                  <a:cubicBezTo>
                    <a:pt x="698" y="2"/>
                    <a:pt x="455" y="0"/>
                    <a:pt x="292" y="105"/>
                  </a:cubicBezTo>
                  <a:close/>
                </a:path>
              </a:pathLst>
            </a:custGeom>
            <a:grp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404040"/>
                </a:solidFill>
              </a:endParaRPr>
            </a:p>
          </p:txBody>
        </p:sp>
      </p:grpSp>
      <p:grpSp>
        <p:nvGrpSpPr>
          <p:cNvPr id="69" name="Group 68"/>
          <p:cNvGrpSpPr/>
          <p:nvPr/>
        </p:nvGrpSpPr>
        <p:grpSpPr>
          <a:xfrm>
            <a:off x="9496162" y="4518171"/>
            <a:ext cx="597731" cy="1152079"/>
            <a:chOff x="10554298" y="2694044"/>
            <a:chExt cx="624242" cy="1203176"/>
          </a:xfrm>
          <a:solidFill>
            <a:srgbClr val="1D4380"/>
          </a:solidFill>
        </p:grpSpPr>
        <p:sp>
          <p:nvSpPr>
            <p:cNvPr id="27" name="Freeform 14"/>
            <p:cNvSpPr>
              <a:spLocks noEditPoints="1"/>
            </p:cNvSpPr>
            <p:nvPr/>
          </p:nvSpPr>
          <p:spPr bwMode="auto">
            <a:xfrm>
              <a:off x="10724319" y="3055089"/>
              <a:ext cx="284200" cy="27302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grpFill/>
            <a:ln>
              <a:noFill/>
            </a:ln>
            <a:extLst/>
          </p:spPr>
          <p:txBody>
            <a:bodyPr vert="horz" wrap="square" lIns="91403" tIns="45701" rIns="91403" bIns="45701" numCol="1" anchor="t" anchorCtr="0" compatLnSpc="1">
              <a:prstTxWarp prst="textNoShape">
                <a:avLst/>
              </a:prstTxWarp>
            </a:bodyPr>
            <a:lstStyle/>
            <a:p>
              <a:pPr defTabSz="913914"/>
              <a:endParaRPr lang="en-US" sz="1799">
                <a:solidFill>
                  <a:srgbClr val="000000"/>
                </a:solidFill>
              </a:endParaRPr>
            </a:p>
          </p:txBody>
        </p:sp>
        <p:sp>
          <p:nvSpPr>
            <p:cNvPr id="66" name="Freeform 48"/>
            <p:cNvSpPr>
              <a:spLocks noChangeAspect="1" noEditPoints="1"/>
            </p:cNvSpPr>
            <p:nvPr/>
          </p:nvSpPr>
          <p:spPr bwMode="black">
            <a:xfrm>
              <a:off x="10554298" y="2694044"/>
              <a:ext cx="624242" cy="1203176"/>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path>
              </a:pathLst>
            </a:custGeom>
            <a:grp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404040"/>
                </a:solidFill>
              </a:endParaRPr>
            </a:p>
          </p:txBody>
        </p:sp>
        <p:sp>
          <p:nvSpPr>
            <p:cNvPr id="68" name="Rectangle 67"/>
            <p:cNvSpPr/>
            <p:nvPr/>
          </p:nvSpPr>
          <p:spPr bwMode="auto">
            <a:xfrm>
              <a:off x="10765413" y="3689155"/>
              <a:ext cx="209297" cy="175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Freeform 14"/>
            <p:cNvSpPr>
              <a:spLocks noEditPoints="1"/>
            </p:cNvSpPr>
            <p:nvPr/>
          </p:nvSpPr>
          <p:spPr bwMode="auto">
            <a:xfrm>
              <a:off x="10838619" y="3748152"/>
              <a:ext cx="55600" cy="53414"/>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grpFill/>
            <a:ln>
              <a:noFill/>
            </a:ln>
            <a:extLst/>
          </p:spPr>
          <p:txBody>
            <a:bodyPr vert="horz" wrap="square" lIns="91403" tIns="45701" rIns="91403" bIns="45701" numCol="1" anchor="t" anchorCtr="0" compatLnSpc="1">
              <a:prstTxWarp prst="textNoShape">
                <a:avLst/>
              </a:prstTxWarp>
            </a:bodyPr>
            <a:lstStyle/>
            <a:p>
              <a:pPr defTabSz="913914"/>
              <a:endParaRPr lang="en-US" sz="1799">
                <a:solidFill>
                  <a:srgbClr val="000000"/>
                </a:solidFill>
              </a:endParaRPr>
            </a:p>
          </p:txBody>
        </p:sp>
      </p:grpSp>
      <p:grpSp>
        <p:nvGrpSpPr>
          <p:cNvPr id="145" name="Surface"/>
          <p:cNvGrpSpPr/>
          <p:nvPr/>
        </p:nvGrpSpPr>
        <p:grpSpPr>
          <a:xfrm>
            <a:off x="8403180" y="3033179"/>
            <a:ext cx="2213411" cy="1315397"/>
            <a:chOff x="7353821" y="3287549"/>
            <a:chExt cx="2039482" cy="1212033"/>
          </a:xfrm>
          <a:solidFill>
            <a:srgbClr val="1D4380"/>
          </a:solidFill>
        </p:grpSpPr>
        <p:sp>
          <p:nvSpPr>
            <p:cNvPr id="71" name="Freeform 25"/>
            <p:cNvSpPr>
              <a:spLocks noEditPoints="1"/>
            </p:cNvSpPr>
            <p:nvPr/>
          </p:nvSpPr>
          <p:spPr bwMode="auto">
            <a:xfrm>
              <a:off x="7353821" y="3287549"/>
              <a:ext cx="2039482" cy="1212033"/>
            </a:xfrm>
            <a:custGeom>
              <a:avLst/>
              <a:gdLst>
                <a:gd name="T0" fmla="*/ 30383 w 31061"/>
                <a:gd name="T1" fmla="*/ 0 h 18458"/>
                <a:gd name="T2" fmla="*/ 678 w 31061"/>
                <a:gd name="T3" fmla="*/ 0 h 18458"/>
                <a:gd name="T4" fmla="*/ 0 w 31061"/>
                <a:gd name="T5" fmla="*/ 678 h 18458"/>
                <a:gd name="T6" fmla="*/ 0 w 31061"/>
                <a:gd name="T7" fmla="*/ 17780 h 18458"/>
                <a:gd name="T8" fmla="*/ 678 w 31061"/>
                <a:gd name="T9" fmla="*/ 18458 h 18458"/>
                <a:gd name="T10" fmla="*/ 30383 w 31061"/>
                <a:gd name="T11" fmla="*/ 18458 h 18458"/>
                <a:gd name="T12" fmla="*/ 31061 w 31061"/>
                <a:gd name="T13" fmla="*/ 17780 h 18458"/>
                <a:gd name="T14" fmla="*/ 31061 w 31061"/>
                <a:gd name="T15" fmla="*/ 678 h 18458"/>
                <a:gd name="T16" fmla="*/ 30383 w 31061"/>
                <a:gd name="T17" fmla="*/ 0 h 18458"/>
                <a:gd name="T18" fmla="*/ 16267 w 31061"/>
                <a:gd name="T19" fmla="*/ 912 h 18458"/>
                <a:gd name="T20" fmla="*/ 16331 w 31061"/>
                <a:gd name="T21" fmla="*/ 975 h 18458"/>
                <a:gd name="T22" fmla="*/ 16267 w 31061"/>
                <a:gd name="T23" fmla="*/ 1039 h 18458"/>
                <a:gd name="T24" fmla="*/ 16204 w 31061"/>
                <a:gd name="T25" fmla="*/ 975 h 18458"/>
                <a:gd name="T26" fmla="*/ 16267 w 31061"/>
                <a:gd name="T27" fmla="*/ 912 h 18458"/>
                <a:gd name="T28" fmla="*/ 15533 w 31061"/>
                <a:gd name="T29" fmla="*/ 823 h 18458"/>
                <a:gd name="T30" fmla="*/ 15712 w 31061"/>
                <a:gd name="T31" fmla="*/ 1003 h 18458"/>
                <a:gd name="T32" fmla="*/ 15533 w 31061"/>
                <a:gd name="T33" fmla="*/ 1182 h 18458"/>
                <a:gd name="T34" fmla="*/ 15353 w 31061"/>
                <a:gd name="T35" fmla="*/ 1003 h 18458"/>
                <a:gd name="T36" fmla="*/ 15533 w 31061"/>
                <a:gd name="T37" fmla="*/ 823 h 18458"/>
                <a:gd name="T38" fmla="*/ 15452 w 31061"/>
                <a:gd name="T39" fmla="*/ 17587 h 18458"/>
                <a:gd name="T40" fmla="*/ 15137 w 31061"/>
                <a:gd name="T41" fmla="*/ 17539 h 18458"/>
                <a:gd name="T42" fmla="*/ 15137 w 31061"/>
                <a:gd name="T43" fmla="*/ 17272 h 18458"/>
                <a:gd name="T44" fmla="*/ 15452 w 31061"/>
                <a:gd name="T45" fmla="*/ 17272 h 18458"/>
                <a:gd name="T46" fmla="*/ 15452 w 31061"/>
                <a:gd name="T47" fmla="*/ 17587 h 18458"/>
                <a:gd name="T48" fmla="*/ 15452 w 31061"/>
                <a:gd name="T49" fmla="*/ 17244 h 18458"/>
                <a:gd name="T50" fmla="*/ 15137 w 31061"/>
                <a:gd name="T51" fmla="*/ 17244 h 18458"/>
                <a:gd name="T52" fmla="*/ 15137 w 31061"/>
                <a:gd name="T53" fmla="*/ 16981 h 18458"/>
                <a:gd name="T54" fmla="*/ 15452 w 31061"/>
                <a:gd name="T55" fmla="*/ 16935 h 18458"/>
                <a:gd name="T56" fmla="*/ 15452 w 31061"/>
                <a:gd name="T57" fmla="*/ 17244 h 18458"/>
                <a:gd name="T58" fmla="*/ 15914 w 31061"/>
                <a:gd name="T59" fmla="*/ 17656 h 18458"/>
                <a:gd name="T60" fmla="*/ 15483 w 31061"/>
                <a:gd name="T61" fmla="*/ 17590 h 18458"/>
                <a:gd name="T62" fmla="*/ 15483 w 31061"/>
                <a:gd name="T63" fmla="*/ 17272 h 18458"/>
                <a:gd name="T64" fmla="*/ 15914 w 31061"/>
                <a:gd name="T65" fmla="*/ 17272 h 18458"/>
                <a:gd name="T66" fmla="*/ 15914 w 31061"/>
                <a:gd name="T67" fmla="*/ 17656 h 18458"/>
                <a:gd name="T68" fmla="*/ 15914 w 31061"/>
                <a:gd name="T69" fmla="*/ 17244 h 18458"/>
                <a:gd name="T70" fmla="*/ 15483 w 31061"/>
                <a:gd name="T71" fmla="*/ 17244 h 18458"/>
                <a:gd name="T72" fmla="*/ 15483 w 31061"/>
                <a:gd name="T73" fmla="*/ 16929 h 18458"/>
                <a:gd name="T74" fmla="*/ 15914 w 31061"/>
                <a:gd name="T75" fmla="*/ 16866 h 18458"/>
                <a:gd name="T76" fmla="*/ 15914 w 31061"/>
                <a:gd name="T77" fmla="*/ 17244 h 18458"/>
                <a:gd name="T78" fmla="*/ 28929 w 31061"/>
                <a:gd name="T79" fmla="*/ 16380 h 18458"/>
                <a:gd name="T80" fmla="*/ 2153 w 31061"/>
                <a:gd name="T81" fmla="*/ 16380 h 18458"/>
                <a:gd name="T82" fmla="*/ 2153 w 31061"/>
                <a:gd name="T83" fmla="*/ 2024 h 18458"/>
                <a:gd name="T84" fmla="*/ 28929 w 31061"/>
                <a:gd name="T85" fmla="*/ 2024 h 18458"/>
                <a:gd name="T86" fmla="*/ 28929 w 31061"/>
                <a:gd name="T87" fmla="*/ 16380 h 18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61" h="18458">
                  <a:moveTo>
                    <a:pt x="30383" y="0"/>
                  </a:moveTo>
                  <a:cubicBezTo>
                    <a:pt x="678" y="0"/>
                    <a:pt x="678" y="0"/>
                    <a:pt x="678" y="0"/>
                  </a:cubicBezTo>
                  <a:cubicBezTo>
                    <a:pt x="303" y="0"/>
                    <a:pt x="0" y="304"/>
                    <a:pt x="0" y="678"/>
                  </a:cubicBezTo>
                  <a:cubicBezTo>
                    <a:pt x="0" y="17780"/>
                    <a:pt x="0" y="17780"/>
                    <a:pt x="0" y="17780"/>
                  </a:cubicBezTo>
                  <a:cubicBezTo>
                    <a:pt x="0" y="18154"/>
                    <a:pt x="303" y="18458"/>
                    <a:pt x="678" y="18458"/>
                  </a:cubicBezTo>
                  <a:cubicBezTo>
                    <a:pt x="30383" y="18458"/>
                    <a:pt x="30383" y="18458"/>
                    <a:pt x="30383" y="18458"/>
                  </a:cubicBezTo>
                  <a:cubicBezTo>
                    <a:pt x="30758" y="18458"/>
                    <a:pt x="31061" y="18154"/>
                    <a:pt x="31061" y="17780"/>
                  </a:cubicBezTo>
                  <a:cubicBezTo>
                    <a:pt x="31061" y="678"/>
                    <a:pt x="31061" y="678"/>
                    <a:pt x="31061" y="678"/>
                  </a:cubicBezTo>
                  <a:cubicBezTo>
                    <a:pt x="31061" y="304"/>
                    <a:pt x="30758" y="0"/>
                    <a:pt x="30383" y="0"/>
                  </a:cubicBezTo>
                  <a:close/>
                  <a:moveTo>
                    <a:pt x="16267" y="912"/>
                  </a:moveTo>
                  <a:cubicBezTo>
                    <a:pt x="16303" y="912"/>
                    <a:pt x="16331" y="940"/>
                    <a:pt x="16331" y="975"/>
                  </a:cubicBezTo>
                  <a:cubicBezTo>
                    <a:pt x="16331" y="1011"/>
                    <a:pt x="16303" y="1039"/>
                    <a:pt x="16267" y="1039"/>
                  </a:cubicBezTo>
                  <a:cubicBezTo>
                    <a:pt x="16232" y="1039"/>
                    <a:pt x="16204" y="1011"/>
                    <a:pt x="16204" y="975"/>
                  </a:cubicBezTo>
                  <a:cubicBezTo>
                    <a:pt x="16204" y="940"/>
                    <a:pt x="16232" y="912"/>
                    <a:pt x="16267" y="912"/>
                  </a:cubicBezTo>
                  <a:close/>
                  <a:moveTo>
                    <a:pt x="15533" y="823"/>
                  </a:moveTo>
                  <a:cubicBezTo>
                    <a:pt x="15632" y="823"/>
                    <a:pt x="15712" y="903"/>
                    <a:pt x="15712" y="1003"/>
                  </a:cubicBezTo>
                  <a:cubicBezTo>
                    <a:pt x="15712" y="1102"/>
                    <a:pt x="15632" y="1182"/>
                    <a:pt x="15533" y="1182"/>
                  </a:cubicBezTo>
                  <a:cubicBezTo>
                    <a:pt x="15434" y="1182"/>
                    <a:pt x="15353" y="1102"/>
                    <a:pt x="15353" y="1003"/>
                  </a:cubicBezTo>
                  <a:cubicBezTo>
                    <a:pt x="15353" y="903"/>
                    <a:pt x="15434" y="823"/>
                    <a:pt x="15533" y="823"/>
                  </a:cubicBezTo>
                  <a:close/>
                  <a:moveTo>
                    <a:pt x="15452" y="17587"/>
                  </a:moveTo>
                  <a:cubicBezTo>
                    <a:pt x="15137" y="17539"/>
                    <a:pt x="15137" y="17539"/>
                    <a:pt x="15137" y="17539"/>
                  </a:cubicBezTo>
                  <a:cubicBezTo>
                    <a:pt x="15137" y="17272"/>
                    <a:pt x="15137" y="17272"/>
                    <a:pt x="15137" y="17272"/>
                  </a:cubicBezTo>
                  <a:cubicBezTo>
                    <a:pt x="15452" y="17272"/>
                    <a:pt x="15452" y="17272"/>
                    <a:pt x="15452" y="17272"/>
                  </a:cubicBezTo>
                  <a:lnTo>
                    <a:pt x="15452" y="17587"/>
                  </a:lnTo>
                  <a:close/>
                  <a:moveTo>
                    <a:pt x="15452" y="17244"/>
                  </a:moveTo>
                  <a:cubicBezTo>
                    <a:pt x="15137" y="17244"/>
                    <a:pt x="15137" y="17244"/>
                    <a:pt x="15137" y="17244"/>
                  </a:cubicBezTo>
                  <a:cubicBezTo>
                    <a:pt x="15137" y="16981"/>
                    <a:pt x="15137" y="16981"/>
                    <a:pt x="15137" y="16981"/>
                  </a:cubicBezTo>
                  <a:cubicBezTo>
                    <a:pt x="15452" y="16935"/>
                    <a:pt x="15452" y="16935"/>
                    <a:pt x="15452" y="16935"/>
                  </a:cubicBezTo>
                  <a:lnTo>
                    <a:pt x="15452" y="17244"/>
                  </a:lnTo>
                  <a:close/>
                  <a:moveTo>
                    <a:pt x="15914" y="17656"/>
                  </a:moveTo>
                  <a:cubicBezTo>
                    <a:pt x="15483" y="17590"/>
                    <a:pt x="15483" y="17590"/>
                    <a:pt x="15483" y="17590"/>
                  </a:cubicBezTo>
                  <a:cubicBezTo>
                    <a:pt x="15483" y="17272"/>
                    <a:pt x="15483" y="17272"/>
                    <a:pt x="15483" y="17272"/>
                  </a:cubicBezTo>
                  <a:cubicBezTo>
                    <a:pt x="15914" y="17272"/>
                    <a:pt x="15914" y="17272"/>
                    <a:pt x="15914" y="17272"/>
                  </a:cubicBezTo>
                  <a:lnTo>
                    <a:pt x="15914" y="17656"/>
                  </a:lnTo>
                  <a:close/>
                  <a:moveTo>
                    <a:pt x="15914" y="17244"/>
                  </a:moveTo>
                  <a:cubicBezTo>
                    <a:pt x="15483" y="17244"/>
                    <a:pt x="15483" y="17244"/>
                    <a:pt x="15483" y="17244"/>
                  </a:cubicBezTo>
                  <a:cubicBezTo>
                    <a:pt x="15483" y="16929"/>
                    <a:pt x="15483" y="16929"/>
                    <a:pt x="15483" y="16929"/>
                  </a:cubicBezTo>
                  <a:cubicBezTo>
                    <a:pt x="15914" y="16866"/>
                    <a:pt x="15914" y="16866"/>
                    <a:pt x="15914" y="16866"/>
                  </a:cubicBezTo>
                  <a:lnTo>
                    <a:pt x="15914" y="17244"/>
                  </a:lnTo>
                  <a:close/>
                  <a:moveTo>
                    <a:pt x="28929" y="16380"/>
                  </a:moveTo>
                  <a:cubicBezTo>
                    <a:pt x="2153" y="16380"/>
                    <a:pt x="2153" y="16380"/>
                    <a:pt x="2153" y="16380"/>
                  </a:cubicBezTo>
                  <a:cubicBezTo>
                    <a:pt x="2153" y="2024"/>
                    <a:pt x="2153" y="2024"/>
                    <a:pt x="2153" y="2024"/>
                  </a:cubicBezTo>
                  <a:cubicBezTo>
                    <a:pt x="28929" y="2024"/>
                    <a:pt x="28929" y="2024"/>
                    <a:pt x="28929" y="2024"/>
                  </a:cubicBezTo>
                  <a:lnTo>
                    <a:pt x="28929" y="16380"/>
                  </a:lnTo>
                  <a:close/>
                </a:path>
              </a:pathLst>
            </a:custGeom>
            <a:grpFill/>
            <a:ln>
              <a:noFill/>
            </a:ln>
          </p:spPr>
          <p:txBody>
            <a:bodyPr vert="horz" wrap="square" lIns="134429" tIns="161314" rIns="89619" bIns="89619" numCol="1" anchor="t" anchorCtr="0" compatLnSpc="1">
              <a:prstTxWarp prst="textNoShape">
                <a:avLst/>
              </a:prstTxWarp>
            </a:bodyPr>
            <a:lstStyle/>
            <a:p>
              <a:pPr defTabSz="914093">
                <a:lnSpc>
                  <a:spcPct val="90000"/>
                </a:lnSpc>
              </a:pPr>
              <a:endParaRPr lang="en-US" sz="1960" b="1">
                <a:gradFill>
                  <a:gsLst>
                    <a:gs pos="75214">
                      <a:srgbClr val="00188F"/>
                    </a:gs>
                    <a:gs pos="53000">
                      <a:srgbClr val="00188F"/>
                    </a:gs>
                  </a:gsLst>
                  <a:lin ang="5400000" scaled="0"/>
                </a:gradFill>
              </a:endParaRPr>
            </a:p>
          </p:txBody>
        </p:sp>
        <p:grpSp>
          <p:nvGrpSpPr>
            <p:cNvPr id="124" name="Group 123"/>
            <p:cNvGrpSpPr/>
            <p:nvPr/>
          </p:nvGrpSpPr>
          <p:grpSpPr>
            <a:xfrm>
              <a:off x="7591789" y="3578794"/>
              <a:ext cx="1739156" cy="646739"/>
              <a:chOff x="4191542" y="3049925"/>
              <a:chExt cx="3548322" cy="1319514"/>
            </a:xfrm>
            <a:grpFill/>
          </p:grpSpPr>
          <p:sp>
            <p:nvSpPr>
              <p:cNvPr id="110" name="w1"/>
              <p:cNvSpPr>
                <a:spLocks noChangeArrowheads="1"/>
              </p:cNvSpPr>
              <p:nvPr/>
            </p:nvSpPr>
            <p:spPr bwMode="auto">
              <a:xfrm>
                <a:off x="4191543" y="3049925"/>
                <a:ext cx="860678"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1" name="w2"/>
              <p:cNvSpPr>
                <a:spLocks noChangeArrowheads="1"/>
              </p:cNvSpPr>
              <p:nvPr/>
            </p:nvSpPr>
            <p:spPr bwMode="auto">
              <a:xfrm>
                <a:off x="4191543" y="3507338"/>
                <a:ext cx="860678" cy="414663"/>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2" name="w5"/>
              <p:cNvSpPr>
                <a:spLocks noChangeArrowheads="1"/>
              </p:cNvSpPr>
              <p:nvPr/>
            </p:nvSpPr>
            <p:spPr bwMode="auto">
              <a:xfrm>
                <a:off x="5086419" y="3049925"/>
                <a:ext cx="860678" cy="872076"/>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3" name="w3"/>
              <p:cNvSpPr>
                <a:spLocks noChangeArrowheads="1"/>
              </p:cNvSpPr>
              <p:nvPr/>
            </p:nvSpPr>
            <p:spPr bwMode="auto">
              <a:xfrm>
                <a:off x="4191542" y="3956199"/>
                <a:ext cx="413240"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4" name="w4"/>
              <p:cNvSpPr>
                <a:spLocks noChangeArrowheads="1"/>
              </p:cNvSpPr>
              <p:nvPr/>
            </p:nvSpPr>
            <p:spPr bwMode="auto">
              <a:xfrm>
                <a:off x="4638981" y="3956199"/>
                <a:ext cx="413240"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5" name="w11"/>
              <p:cNvSpPr>
                <a:spLocks noChangeArrowheads="1"/>
              </p:cNvSpPr>
              <p:nvPr/>
            </p:nvSpPr>
            <p:spPr bwMode="auto">
              <a:xfrm>
                <a:off x="7021517" y="3049925"/>
                <a:ext cx="588972"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6" name="w12"/>
              <p:cNvSpPr>
                <a:spLocks noChangeArrowheads="1"/>
              </p:cNvSpPr>
              <p:nvPr/>
            </p:nvSpPr>
            <p:spPr bwMode="auto">
              <a:xfrm>
                <a:off x="7021517" y="3507338"/>
                <a:ext cx="588972" cy="414663"/>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7" name="w13"/>
              <p:cNvSpPr>
                <a:spLocks noChangeArrowheads="1"/>
              </p:cNvSpPr>
              <p:nvPr/>
            </p:nvSpPr>
            <p:spPr bwMode="auto">
              <a:xfrm>
                <a:off x="7021515" y="3956199"/>
                <a:ext cx="413240"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8" name="w14"/>
              <p:cNvSpPr>
                <a:spLocks noChangeArrowheads="1"/>
              </p:cNvSpPr>
              <p:nvPr/>
            </p:nvSpPr>
            <p:spPr bwMode="auto">
              <a:xfrm>
                <a:off x="7468956" y="3956199"/>
                <a:ext cx="270908"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19" name="w6"/>
              <p:cNvSpPr>
                <a:spLocks noChangeArrowheads="1"/>
              </p:cNvSpPr>
              <p:nvPr/>
            </p:nvSpPr>
            <p:spPr bwMode="auto">
              <a:xfrm>
                <a:off x="5086419" y="3956199"/>
                <a:ext cx="860678"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20" name="w10"/>
              <p:cNvSpPr>
                <a:spLocks noChangeArrowheads="1"/>
              </p:cNvSpPr>
              <p:nvPr/>
            </p:nvSpPr>
            <p:spPr bwMode="auto">
              <a:xfrm>
                <a:off x="5981295" y="3956199"/>
                <a:ext cx="860678"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21" name="w9"/>
              <p:cNvSpPr>
                <a:spLocks noChangeArrowheads="1"/>
              </p:cNvSpPr>
              <p:nvPr/>
            </p:nvSpPr>
            <p:spPr bwMode="auto">
              <a:xfrm>
                <a:off x="5981293" y="3507338"/>
                <a:ext cx="860679" cy="414663"/>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22" name="w8"/>
              <p:cNvSpPr>
                <a:spLocks noChangeArrowheads="1"/>
              </p:cNvSpPr>
              <p:nvPr/>
            </p:nvSpPr>
            <p:spPr bwMode="auto">
              <a:xfrm>
                <a:off x="6428732" y="3049925"/>
                <a:ext cx="413240"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23" name="w7"/>
              <p:cNvSpPr>
                <a:spLocks noChangeArrowheads="1"/>
              </p:cNvSpPr>
              <p:nvPr/>
            </p:nvSpPr>
            <p:spPr bwMode="auto">
              <a:xfrm>
                <a:off x="5981294" y="3049925"/>
                <a:ext cx="413240"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grpSp>
      </p:grpSp>
      <p:grpSp>
        <p:nvGrpSpPr>
          <p:cNvPr id="144" name="Lappy"/>
          <p:cNvGrpSpPr/>
          <p:nvPr/>
        </p:nvGrpSpPr>
        <p:grpSpPr>
          <a:xfrm>
            <a:off x="7375491" y="4470810"/>
            <a:ext cx="2166370" cy="1784070"/>
            <a:chOff x="6079686" y="4592384"/>
            <a:chExt cx="2210386" cy="1820319"/>
          </a:xfrm>
          <a:solidFill>
            <a:srgbClr val="1D4380"/>
          </a:solidFill>
        </p:grpSpPr>
        <p:sp>
          <p:nvSpPr>
            <p:cNvPr id="59" name="Freeform 19"/>
            <p:cNvSpPr>
              <a:spLocks noEditPoints="1"/>
            </p:cNvSpPr>
            <p:nvPr/>
          </p:nvSpPr>
          <p:spPr bwMode="auto">
            <a:xfrm>
              <a:off x="6079686" y="4592384"/>
              <a:ext cx="2210386" cy="1820319"/>
            </a:xfrm>
            <a:custGeom>
              <a:avLst/>
              <a:gdLst>
                <a:gd name="T0" fmla="*/ 243 w 292"/>
                <a:gd name="T1" fmla="*/ 0 h 240"/>
                <a:gd name="T2" fmla="*/ 49 w 292"/>
                <a:gd name="T3" fmla="*/ 0 h 240"/>
                <a:gd name="T4" fmla="*/ 34 w 292"/>
                <a:gd name="T5" fmla="*/ 15 h 240"/>
                <a:gd name="T6" fmla="*/ 34 w 292"/>
                <a:gd name="T7" fmla="*/ 145 h 240"/>
                <a:gd name="T8" fmla="*/ 49 w 292"/>
                <a:gd name="T9" fmla="*/ 160 h 240"/>
                <a:gd name="T10" fmla="*/ 243 w 292"/>
                <a:gd name="T11" fmla="*/ 160 h 240"/>
                <a:gd name="T12" fmla="*/ 258 w 292"/>
                <a:gd name="T13" fmla="*/ 145 h 240"/>
                <a:gd name="T14" fmla="*/ 258 w 292"/>
                <a:gd name="T15" fmla="*/ 15 h 240"/>
                <a:gd name="T16" fmla="*/ 243 w 292"/>
                <a:gd name="T17" fmla="*/ 0 h 240"/>
                <a:gd name="T18" fmla="*/ 244 w 292"/>
                <a:gd name="T19" fmla="*/ 148 h 240"/>
                <a:gd name="T20" fmla="*/ 48 w 292"/>
                <a:gd name="T21" fmla="*/ 148 h 240"/>
                <a:gd name="T22" fmla="*/ 48 w 292"/>
                <a:gd name="T23" fmla="*/ 12 h 240"/>
                <a:gd name="T24" fmla="*/ 244 w 292"/>
                <a:gd name="T25" fmla="*/ 12 h 240"/>
                <a:gd name="T26" fmla="*/ 244 w 292"/>
                <a:gd name="T27" fmla="*/ 148 h 240"/>
                <a:gd name="T28" fmla="*/ 287 w 292"/>
                <a:gd name="T29" fmla="*/ 225 h 240"/>
                <a:gd name="T30" fmla="*/ 260 w 292"/>
                <a:gd name="T31" fmla="*/ 179 h 240"/>
                <a:gd name="T32" fmla="*/ 245 w 292"/>
                <a:gd name="T33" fmla="*/ 164 h 240"/>
                <a:gd name="T34" fmla="*/ 47 w 292"/>
                <a:gd name="T35" fmla="*/ 164 h 240"/>
                <a:gd name="T36" fmla="*/ 32 w 292"/>
                <a:gd name="T37" fmla="*/ 179 h 240"/>
                <a:gd name="T38" fmla="*/ 5 w 292"/>
                <a:gd name="T39" fmla="*/ 225 h 240"/>
                <a:gd name="T40" fmla="*/ 11 w 292"/>
                <a:gd name="T41" fmla="*/ 240 h 240"/>
                <a:gd name="T42" fmla="*/ 282 w 292"/>
                <a:gd name="T43" fmla="*/ 240 h 240"/>
                <a:gd name="T44" fmla="*/ 287 w 292"/>
                <a:gd name="T45" fmla="*/ 225 h 240"/>
                <a:gd name="T46" fmla="*/ 108 w 292"/>
                <a:gd name="T47" fmla="*/ 233 h 240"/>
                <a:gd name="T48" fmla="*/ 114 w 292"/>
                <a:gd name="T49" fmla="*/ 213 h 240"/>
                <a:gd name="T50" fmla="*/ 178 w 292"/>
                <a:gd name="T51" fmla="*/ 213 h 240"/>
                <a:gd name="T52" fmla="*/ 184 w 292"/>
                <a:gd name="T53" fmla="*/ 233 h 240"/>
                <a:gd name="T54" fmla="*/ 108 w 292"/>
                <a:gd name="T55" fmla="*/ 233 h 240"/>
                <a:gd name="T56" fmla="*/ 26 w 292"/>
                <a:gd name="T57" fmla="*/ 208 h 240"/>
                <a:gd name="T58" fmla="*/ 47 w 292"/>
                <a:gd name="T59" fmla="*/ 168 h 240"/>
                <a:gd name="T60" fmla="*/ 244 w 292"/>
                <a:gd name="T61" fmla="*/ 168 h 240"/>
                <a:gd name="T62" fmla="*/ 266 w 292"/>
                <a:gd name="T63" fmla="*/ 208 h 240"/>
                <a:gd name="T64" fmla="*/ 26 w 292"/>
                <a:gd name="T65" fmla="*/ 20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240">
                  <a:moveTo>
                    <a:pt x="243" y="0"/>
                  </a:moveTo>
                  <a:cubicBezTo>
                    <a:pt x="243" y="0"/>
                    <a:pt x="243" y="0"/>
                    <a:pt x="49" y="0"/>
                  </a:cubicBezTo>
                  <a:cubicBezTo>
                    <a:pt x="40" y="0"/>
                    <a:pt x="34" y="7"/>
                    <a:pt x="34" y="15"/>
                  </a:cubicBezTo>
                  <a:cubicBezTo>
                    <a:pt x="34" y="15"/>
                    <a:pt x="34" y="15"/>
                    <a:pt x="34" y="145"/>
                  </a:cubicBezTo>
                  <a:cubicBezTo>
                    <a:pt x="34" y="153"/>
                    <a:pt x="40" y="160"/>
                    <a:pt x="49" y="160"/>
                  </a:cubicBezTo>
                  <a:cubicBezTo>
                    <a:pt x="49" y="160"/>
                    <a:pt x="49" y="160"/>
                    <a:pt x="243" y="160"/>
                  </a:cubicBezTo>
                  <a:cubicBezTo>
                    <a:pt x="251" y="160"/>
                    <a:pt x="258" y="153"/>
                    <a:pt x="258" y="145"/>
                  </a:cubicBezTo>
                  <a:cubicBezTo>
                    <a:pt x="258" y="15"/>
                    <a:pt x="258" y="15"/>
                    <a:pt x="258" y="15"/>
                  </a:cubicBezTo>
                  <a:cubicBezTo>
                    <a:pt x="258" y="7"/>
                    <a:pt x="251" y="0"/>
                    <a:pt x="243" y="0"/>
                  </a:cubicBezTo>
                  <a:close/>
                  <a:moveTo>
                    <a:pt x="244" y="148"/>
                  </a:moveTo>
                  <a:cubicBezTo>
                    <a:pt x="48" y="148"/>
                    <a:pt x="48" y="148"/>
                    <a:pt x="48" y="148"/>
                  </a:cubicBezTo>
                  <a:cubicBezTo>
                    <a:pt x="48" y="12"/>
                    <a:pt x="48" y="12"/>
                    <a:pt x="48" y="12"/>
                  </a:cubicBezTo>
                  <a:cubicBezTo>
                    <a:pt x="244" y="12"/>
                    <a:pt x="244" y="12"/>
                    <a:pt x="244" y="12"/>
                  </a:cubicBezTo>
                  <a:lnTo>
                    <a:pt x="244" y="148"/>
                  </a:lnTo>
                  <a:close/>
                  <a:moveTo>
                    <a:pt x="287" y="225"/>
                  </a:moveTo>
                  <a:cubicBezTo>
                    <a:pt x="260" y="179"/>
                    <a:pt x="260" y="179"/>
                    <a:pt x="260" y="179"/>
                  </a:cubicBezTo>
                  <a:cubicBezTo>
                    <a:pt x="257" y="173"/>
                    <a:pt x="254" y="164"/>
                    <a:pt x="245" y="164"/>
                  </a:cubicBezTo>
                  <a:cubicBezTo>
                    <a:pt x="245" y="164"/>
                    <a:pt x="245" y="164"/>
                    <a:pt x="47" y="164"/>
                  </a:cubicBezTo>
                  <a:cubicBezTo>
                    <a:pt x="38" y="164"/>
                    <a:pt x="36" y="174"/>
                    <a:pt x="32" y="179"/>
                  </a:cubicBezTo>
                  <a:cubicBezTo>
                    <a:pt x="32" y="179"/>
                    <a:pt x="32" y="179"/>
                    <a:pt x="5" y="225"/>
                  </a:cubicBezTo>
                  <a:cubicBezTo>
                    <a:pt x="0" y="232"/>
                    <a:pt x="2" y="240"/>
                    <a:pt x="11" y="240"/>
                  </a:cubicBezTo>
                  <a:cubicBezTo>
                    <a:pt x="11" y="240"/>
                    <a:pt x="11" y="240"/>
                    <a:pt x="282" y="240"/>
                  </a:cubicBezTo>
                  <a:cubicBezTo>
                    <a:pt x="290" y="240"/>
                    <a:pt x="292" y="231"/>
                    <a:pt x="287" y="225"/>
                  </a:cubicBezTo>
                  <a:close/>
                  <a:moveTo>
                    <a:pt x="108" y="233"/>
                  </a:moveTo>
                  <a:cubicBezTo>
                    <a:pt x="114" y="213"/>
                    <a:pt x="114" y="213"/>
                    <a:pt x="114" y="213"/>
                  </a:cubicBezTo>
                  <a:cubicBezTo>
                    <a:pt x="178" y="213"/>
                    <a:pt x="178" y="213"/>
                    <a:pt x="178" y="213"/>
                  </a:cubicBezTo>
                  <a:cubicBezTo>
                    <a:pt x="184" y="233"/>
                    <a:pt x="184" y="233"/>
                    <a:pt x="184" y="233"/>
                  </a:cubicBezTo>
                  <a:lnTo>
                    <a:pt x="108" y="233"/>
                  </a:lnTo>
                  <a:close/>
                  <a:moveTo>
                    <a:pt x="26" y="208"/>
                  </a:moveTo>
                  <a:cubicBezTo>
                    <a:pt x="47" y="168"/>
                    <a:pt x="47" y="168"/>
                    <a:pt x="47" y="168"/>
                  </a:cubicBezTo>
                  <a:cubicBezTo>
                    <a:pt x="244" y="168"/>
                    <a:pt x="244" y="168"/>
                    <a:pt x="244" y="168"/>
                  </a:cubicBezTo>
                  <a:cubicBezTo>
                    <a:pt x="266" y="208"/>
                    <a:pt x="266" y="208"/>
                    <a:pt x="266" y="208"/>
                  </a:cubicBezTo>
                  <a:lnTo>
                    <a:pt x="26" y="208"/>
                  </a:lnTo>
                  <a:close/>
                </a:path>
              </a:pathLst>
            </a:custGeom>
            <a:grpFill/>
            <a:ln>
              <a:noFill/>
            </a:ln>
            <a:extLst/>
          </p:spPr>
          <p:txBody>
            <a:bodyPr vert="horz" wrap="square" lIns="89619" tIns="44809" rIns="89619" bIns="44809" numCol="1" anchor="t" anchorCtr="0" compatLnSpc="1">
              <a:prstTxWarp prst="textNoShape">
                <a:avLst/>
              </a:prstTxWarp>
            </a:bodyPr>
            <a:lstStyle/>
            <a:p>
              <a:pPr defTabSz="895906"/>
              <a:endParaRPr lang="en-US" sz="1666">
                <a:solidFill>
                  <a:srgbClr val="000000"/>
                </a:solidFill>
              </a:endParaRPr>
            </a:p>
          </p:txBody>
        </p:sp>
        <p:grpSp>
          <p:nvGrpSpPr>
            <p:cNvPr id="129" name="Group 128"/>
            <p:cNvGrpSpPr/>
            <p:nvPr/>
          </p:nvGrpSpPr>
          <p:grpSpPr>
            <a:xfrm>
              <a:off x="6533457" y="4844718"/>
              <a:ext cx="1487354" cy="740477"/>
              <a:chOff x="4191542" y="3049925"/>
              <a:chExt cx="2650431" cy="1319514"/>
            </a:xfrm>
            <a:grpFill/>
          </p:grpSpPr>
          <p:sp>
            <p:nvSpPr>
              <p:cNvPr id="130" name="w1"/>
              <p:cNvSpPr>
                <a:spLocks noChangeArrowheads="1"/>
              </p:cNvSpPr>
              <p:nvPr/>
            </p:nvSpPr>
            <p:spPr bwMode="auto">
              <a:xfrm>
                <a:off x="4191543" y="3049925"/>
                <a:ext cx="860678"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31" name="w2"/>
              <p:cNvSpPr>
                <a:spLocks noChangeArrowheads="1"/>
              </p:cNvSpPr>
              <p:nvPr/>
            </p:nvSpPr>
            <p:spPr bwMode="auto">
              <a:xfrm>
                <a:off x="4191543" y="3507338"/>
                <a:ext cx="860678" cy="414663"/>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32" name="w5"/>
              <p:cNvSpPr>
                <a:spLocks noChangeArrowheads="1"/>
              </p:cNvSpPr>
              <p:nvPr/>
            </p:nvSpPr>
            <p:spPr bwMode="auto">
              <a:xfrm>
                <a:off x="5086419" y="3049925"/>
                <a:ext cx="860678" cy="872076"/>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33" name="w3"/>
              <p:cNvSpPr>
                <a:spLocks noChangeArrowheads="1"/>
              </p:cNvSpPr>
              <p:nvPr/>
            </p:nvSpPr>
            <p:spPr bwMode="auto">
              <a:xfrm>
                <a:off x="4191542" y="3956199"/>
                <a:ext cx="413240"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34" name="w4"/>
              <p:cNvSpPr>
                <a:spLocks noChangeArrowheads="1"/>
              </p:cNvSpPr>
              <p:nvPr/>
            </p:nvSpPr>
            <p:spPr bwMode="auto">
              <a:xfrm>
                <a:off x="4638981" y="3956199"/>
                <a:ext cx="413240"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39" name="w6"/>
              <p:cNvSpPr>
                <a:spLocks noChangeArrowheads="1"/>
              </p:cNvSpPr>
              <p:nvPr/>
            </p:nvSpPr>
            <p:spPr bwMode="auto">
              <a:xfrm>
                <a:off x="5086419" y="3956199"/>
                <a:ext cx="860678"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40" name="w10"/>
              <p:cNvSpPr>
                <a:spLocks noChangeArrowheads="1"/>
              </p:cNvSpPr>
              <p:nvPr/>
            </p:nvSpPr>
            <p:spPr bwMode="auto">
              <a:xfrm>
                <a:off x="5981295" y="3956199"/>
                <a:ext cx="860678" cy="413240"/>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41" name="w9"/>
              <p:cNvSpPr>
                <a:spLocks noChangeArrowheads="1"/>
              </p:cNvSpPr>
              <p:nvPr/>
            </p:nvSpPr>
            <p:spPr bwMode="auto">
              <a:xfrm>
                <a:off x="5981293" y="3507338"/>
                <a:ext cx="860679" cy="414663"/>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42" name="w8"/>
              <p:cNvSpPr>
                <a:spLocks noChangeArrowheads="1"/>
              </p:cNvSpPr>
              <p:nvPr/>
            </p:nvSpPr>
            <p:spPr bwMode="auto">
              <a:xfrm>
                <a:off x="6428732" y="3049925"/>
                <a:ext cx="413240"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sp>
            <p:nvSpPr>
              <p:cNvPr id="143" name="w7"/>
              <p:cNvSpPr>
                <a:spLocks noChangeArrowheads="1"/>
              </p:cNvSpPr>
              <p:nvPr/>
            </p:nvSpPr>
            <p:spPr bwMode="auto">
              <a:xfrm>
                <a:off x="5981294" y="3049925"/>
                <a:ext cx="413240" cy="423214"/>
              </a:xfrm>
              <a:prstGeom prst="rect">
                <a:avLst/>
              </a:prstGeom>
              <a:grpFill/>
              <a:ln>
                <a:noFill/>
              </a:ln>
            </p:spPr>
            <p:txBody>
              <a:bodyPr vert="horz" wrap="square" lIns="81149" tIns="40574" rIns="81149" bIns="40574" numCol="1" anchor="t" anchorCtr="0" compatLnSpc="1">
                <a:prstTxWarp prst="textNoShape">
                  <a:avLst/>
                </a:prstTxWarp>
              </a:bodyPr>
              <a:lstStyle/>
              <a:p>
                <a:pPr defTabSz="984906"/>
                <a:endParaRPr lang="en-US" sz="1930">
                  <a:solidFill>
                    <a:srgbClr val="505050"/>
                  </a:solidFill>
                </a:endParaRPr>
              </a:p>
            </p:txBody>
          </p:sp>
        </p:grpSp>
      </p:grpSp>
      <p:grpSp>
        <p:nvGrpSpPr>
          <p:cNvPr id="85" name="Group 84"/>
          <p:cNvGrpSpPr/>
          <p:nvPr/>
        </p:nvGrpSpPr>
        <p:grpSpPr>
          <a:xfrm>
            <a:off x="458668" y="1144431"/>
            <a:ext cx="4719280" cy="1541186"/>
            <a:chOff x="2810722" y="897119"/>
            <a:chExt cx="5576553" cy="1821147"/>
          </a:xfrm>
          <a:solidFill>
            <a:srgbClr val="1D4380"/>
          </a:solidFill>
        </p:grpSpPr>
        <p:sp>
          <p:nvSpPr>
            <p:cNvPr id="86" name="Freeform 128"/>
            <p:cNvSpPr>
              <a:spLocks noChangeAspect="1"/>
            </p:cNvSpPr>
            <p:nvPr/>
          </p:nvSpPr>
          <p:spPr bwMode="white">
            <a:xfrm>
              <a:off x="5680080" y="1035711"/>
              <a:ext cx="2707195" cy="14954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pFill/>
            <a:ln>
              <a:solidFill>
                <a:schemeClr val="bg2"/>
              </a:solidFill>
            </a:ln>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87" name="Freeform 86"/>
            <p:cNvSpPr>
              <a:spLocks noChangeAspect="1"/>
            </p:cNvSpPr>
            <p:nvPr/>
          </p:nvSpPr>
          <p:spPr bwMode="white">
            <a:xfrm flipH="1">
              <a:off x="4313815" y="1222768"/>
              <a:ext cx="2707196" cy="14954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pFill/>
            <a:ln w="85725">
              <a:solidFill>
                <a:schemeClr val="bg2"/>
              </a:solidFill>
            </a:ln>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88" name="Freeform 87"/>
            <p:cNvSpPr>
              <a:spLocks noChangeAspect="1"/>
            </p:cNvSpPr>
            <p:nvPr/>
          </p:nvSpPr>
          <p:spPr bwMode="white">
            <a:xfrm>
              <a:off x="2810722" y="897119"/>
              <a:ext cx="2707196" cy="14954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pFill/>
            <a:ln w="85725">
              <a:solidFill>
                <a:schemeClr val="bg2"/>
              </a:solidFill>
            </a:ln>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spTree>
    <p:extLst>
      <p:ext uri="{BB962C8B-B14F-4D97-AF65-F5344CB8AC3E}">
        <p14:creationId xmlns:p14="http://schemas.microsoft.com/office/powerpoint/2010/main" val="34090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xit" presetSubtype="8" accel="100000" fill="hold" grpId="0" nodeType="withEffect">
                                  <p:stCondLst>
                                    <p:cond delay="0"/>
                                  </p:stCondLst>
                                  <p:childTnLst>
                                    <p:anim calcmode="lin" valueType="num">
                                      <p:cBhvr additive="base">
                                        <p:cTn id="10" dur="500"/>
                                        <p:tgtEl>
                                          <p:spTgt spid="126"/>
                                        </p:tgtEl>
                                        <p:attrNameLst>
                                          <p:attrName>ppt_x</p:attrName>
                                        </p:attrNameLst>
                                      </p:cBhvr>
                                      <p:tavLst>
                                        <p:tav tm="0">
                                          <p:val>
                                            <p:strVal val="ppt_x"/>
                                          </p:val>
                                        </p:tav>
                                        <p:tav tm="100000">
                                          <p:val>
                                            <p:strVal val="0-ppt_w/2"/>
                                          </p:val>
                                        </p:tav>
                                      </p:tavLst>
                                    </p:anim>
                                    <p:anim calcmode="lin" valueType="num">
                                      <p:cBhvr additive="base">
                                        <p:cTn id="11" dur="500"/>
                                        <p:tgtEl>
                                          <p:spTgt spid="126"/>
                                        </p:tgtEl>
                                        <p:attrNameLst>
                                          <p:attrName>ppt_y</p:attrName>
                                        </p:attrNameLst>
                                      </p:cBhvr>
                                      <p:tavLst>
                                        <p:tav tm="0">
                                          <p:val>
                                            <p:strVal val="ppt_y"/>
                                          </p:val>
                                        </p:tav>
                                        <p:tav tm="100000">
                                          <p:val>
                                            <p:strVal val="ppt_y"/>
                                          </p:val>
                                        </p:tav>
                                      </p:tavLst>
                                    </p:anim>
                                    <p:set>
                                      <p:cBhvr>
                                        <p:cTn id="12" dur="1" fill="hold">
                                          <p:stCondLst>
                                            <p:cond delay="499"/>
                                          </p:stCondLst>
                                        </p:cTn>
                                        <p:tgtEl>
                                          <p:spTgt spid="12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nodeType="withEffect">
                                  <p:stCondLst>
                                    <p:cond delay="30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nodeType="withEffect">
                                  <p:stCondLst>
                                    <p:cond delay="40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500"/>
                                        <p:tgtEl>
                                          <p:spTgt spid="144"/>
                                        </p:tgtEl>
                                      </p:cBhvr>
                                    </p:animEffect>
                                  </p:childTnLst>
                                </p:cTn>
                              </p:par>
                              <p:par>
                                <p:cTn id="23" presetID="10" presetClass="entr" presetSubtype="0" fill="hold" nodeType="withEffect">
                                  <p:stCondLst>
                                    <p:cond delay="5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par>
                                <p:cTn id="30" presetID="10" presetClass="entr" presetSubtype="0" fill="hold" nodeType="withEffect">
                                  <p:stCondLst>
                                    <p:cond delay="10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10" presetClass="entr" presetSubtype="0" fill="hold" nodeType="withEffect">
                                  <p:stCondLst>
                                    <p:cond delay="20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500"/>
                                        <p:tgtEl>
                                          <p:spTgt spid="102"/>
                                        </p:tgtEl>
                                      </p:cBhvr>
                                    </p:animEffect>
                                  </p:childTnLst>
                                </p:cTn>
                              </p:par>
                              <p:par>
                                <p:cTn id="36" presetID="10" presetClass="entr" presetSubtype="0" fill="hold" nodeType="withEffect">
                                  <p:stCondLst>
                                    <p:cond delay="30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500"/>
                                        <p:tgtEl>
                                          <p:spTgt spid="101"/>
                                        </p:tgtEl>
                                      </p:cBhvr>
                                    </p:animEffect>
                                  </p:childTnLst>
                                </p:cTn>
                              </p:par>
                            </p:childTnLst>
                          </p:cTn>
                        </p:par>
                        <p:par>
                          <p:cTn id="39" fill="hold">
                            <p:stCondLst>
                              <p:cond delay="2300"/>
                            </p:stCondLst>
                            <p:childTnLst>
                              <p:par>
                                <p:cTn id="40" presetID="2" presetClass="entr" presetSubtype="1" decel="100000"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 calcmode="lin" valueType="num">
                                      <p:cBhvr additive="base">
                                        <p:cTn id="42" dur="500" fill="hold"/>
                                        <p:tgtEl>
                                          <p:spTgt spid="85"/>
                                        </p:tgtEl>
                                        <p:attrNameLst>
                                          <p:attrName>ppt_x</p:attrName>
                                        </p:attrNameLst>
                                      </p:cBhvr>
                                      <p:tavLst>
                                        <p:tav tm="0">
                                          <p:val>
                                            <p:strVal val="#ppt_x"/>
                                          </p:val>
                                        </p:tav>
                                        <p:tav tm="100000">
                                          <p:val>
                                            <p:strVal val="#ppt_x"/>
                                          </p:val>
                                        </p:tav>
                                      </p:tavLst>
                                    </p:anim>
                                    <p:anim calcmode="lin" valueType="num">
                                      <p:cBhvr additive="base">
                                        <p:cTn id="43" dur="500" fill="hold"/>
                                        <p:tgtEl>
                                          <p:spTgt spid="8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0"/>
          </p:nvPr>
        </p:nvSpPr>
        <p:spPr>
          <a:xfrm>
            <a:off x="576022" y="609601"/>
            <a:ext cx="10986231" cy="5742287"/>
          </a:xfrm>
        </p:spPr>
        <p:txBody>
          <a:bodyPr>
            <a:normAutofit/>
          </a:bodyPr>
          <a:lstStyle/>
          <a:p>
            <a:pPr>
              <a:spcBef>
                <a:spcPts val="1799"/>
              </a:spcBef>
            </a:pPr>
            <a:r>
              <a:rPr lang="en-US" sz="4800" dirty="0">
                <a:solidFill>
                  <a:schemeClr val="bg1"/>
                </a:solidFill>
              </a:rPr>
              <a:t>¿</a:t>
            </a:r>
            <a:r>
              <a:rPr lang="en-US" sz="4800" dirty="0" err="1">
                <a:solidFill>
                  <a:schemeClr val="bg1"/>
                </a:solidFill>
              </a:rPr>
              <a:t>Porque</a:t>
            </a:r>
            <a:r>
              <a:rPr lang="en-US" sz="4800" dirty="0">
                <a:solidFill>
                  <a:schemeClr val="bg1"/>
                </a:solidFill>
              </a:rPr>
              <a:t> la </a:t>
            </a:r>
            <a:r>
              <a:rPr lang="en-US" sz="4800" dirty="0" err="1">
                <a:solidFill>
                  <a:schemeClr val="bg1"/>
                </a:solidFill>
              </a:rPr>
              <a:t>nube</a:t>
            </a:r>
            <a:r>
              <a:rPr lang="en-US" sz="4800" dirty="0">
                <a:solidFill>
                  <a:schemeClr val="bg1"/>
                </a:solidFill>
              </a:rPr>
              <a:t>?</a:t>
            </a:r>
          </a:p>
          <a:p>
            <a:pPr>
              <a:spcBef>
                <a:spcPts val="1799"/>
              </a:spcBef>
            </a:pPr>
            <a:r>
              <a:rPr lang="es-AR" sz="3200" dirty="0">
                <a:solidFill>
                  <a:schemeClr val="bg1"/>
                </a:solidFill>
              </a:rPr>
              <a:t>Rápido</a:t>
            </a:r>
            <a:r>
              <a:rPr lang="en-US" sz="3200" dirty="0">
                <a:solidFill>
                  <a:schemeClr val="bg1"/>
                </a:solidFill>
              </a:rPr>
              <a:t> </a:t>
            </a:r>
            <a:r>
              <a:rPr lang="en-US" sz="3200" dirty="0" err="1">
                <a:solidFill>
                  <a:schemeClr val="bg1"/>
                </a:solidFill>
              </a:rPr>
              <a:t>aprovisionamiento</a:t>
            </a:r>
            <a:r>
              <a:rPr lang="en-US" sz="3200" dirty="0">
                <a:solidFill>
                  <a:schemeClr val="bg1"/>
                </a:solidFill>
              </a:rPr>
              <a:t> de </a:t>
            </a:r>
            <a:r>
              <a:rPr lang="en-US" sz="3200" dirty="0" err="1">
                <a:solidFill>
                  <a:schemeClr val="bg1"/>
                </a:solidFill>
              </a:rPr>
              <a:t>entornos</a:t>
            </a:r>
            <a:r>
              <a:rPr lang="en-US" sz="3200" dirty="0">
                <a:solidFill>
                  <a:schemeClr val="bg1"/>
                </a:solidFill>
              </a:rPr>
              <a:t>.</a:t>
            </a:r>
          </a:p>
          <a:p>
            <a:pPr>
              <a:spcBef>
                <a:spcPts val="1799"/>
              </a:spcBef>
            </a:pPr>
            <a:r>
              <a:rPr lang="en-US" sz="3200" dirty="0" err="1">
                <a:solidFill>
                  <a:schemeClr val="bg1"/>
                </a:solidFill>
              </a:rPr>
              <a:t>Rapido</a:t>
            </a:r>
            <a:r>
              <a:rPr lang="en-US" sz="3200" dirty="0">
                <a:solidFill>
                  <a:schemeClr val="bg1"/>
                </a:solidFill>
              </a:rPr>
              <a:t> </a:t>
            </a:r>
            <a:r>
              <a:rPr lang="es-AR" sz="3200" dirty="0">
                <a:solidFill>
                  <a:schemeClr val="bg1"/>
                </a:solidFill>
              </a:rPr>
              <a:t>escalamiento</a:t>
            </a:r>
            <a:r>
              <a:rPr lang="en-US" sz="3200" dirty="0">
                <a:solidFill>
                  <a:schemeClr val="bg1"/>
                </a:solidFill>
              </a:rPr>
              <a:t> para responder a las </a:t>
            </a:r>
            <a:r>
              <a:rPr lang="en-US" sz="3200" dirty="0" err="1">
                <a:solidFill>
                  <a:schemeClr val="bg1"/>
                </a:solidFill>
              </a:rPr>
              <a:t>demandas</a:t>
            </a:r>
            <a:r>
              <a:rPr lang="en-US" sz="3200" dirty="0">
                <a:solidFill>
                  <a:schemeClr val="bg1"/>
                </a:solidFill>
              </a:rPr>
              <a:t>.</a:t>
            </a:r>
          </a:p>
          <a:p>
            <a:pPr>
              <a:spcBef>
                <a:spcPts val="1799"/>
              </a:spcBef>
            </a:pPr>
            <a:r>
              <a:rPr lang="en-US" sz="3200" dirty="0" err="1">
                <a:solidFill>
                  <a:schemeClr val="bg1"/>
                </a:solidFill>
              </a:rPr>
              <a:t>Aumenta</a:t>
            </a:r>
            <a:r>
              <a:rPr lang="en-US" sz="3200" dirty="0">
                <a:solidFill>
                  <a:schemeClr val="bg1"/>
                </a:solidFill>
              </a:rPr>
              <a:t> la </a:t>
            </a:r>
            <a:r>
              <a:rPr lang="es-AR" sz="3200" dirty="0">
                <a:solidFill>
                  <a:schemeClr val="bg1"/>
                </a:solidFill>
              </a:rPr>
              <a:t>productividad</a:t>
            </a:r>
            <a:r>
              <a:rPr lang="en-US" sz="3200" dirty="0">
                <a:solidFill>
                  <a:schemeClr val="bg1"/>
                </a:solidFill>
              </a:rPr>
              <a:t>, la </a:t>
            </a:r>
            <a:r>
              <a:rPr lang="es-AR" sz="3200" dirty="0">
                <a:solidFill>
                  <a:schemeClr val="bg1"/>
                </a:solidFill>
              </a:rPr>
              <a:t>eficiencia</a:t>
            </a:r>
            <a:r>
              <a:rPr lang="en-US" sz="3200" dirty="0">
                <a:solidFill>
                  <a:schemeClr val="bg1"/>
                </a:solidFill>
              </a:rPr>
              <a:t> y </a:t>
            </a:r>
            <a:r>
              <a:rPr lang="en-US" sz="3200">
                <a:solidFill>
                  <a:schemeClr val="bg1"/>
                </a:solidFill>
              </a:rPr>
              <a:t>reduce </a:t>
            </a:r>
            <a:r>
              <a:rPr lang="es-AR" sz="3200" dirty="0">
                <a:solidFill>
                  <a:schemeClr val="bg1"/>
                </a:solidFill>
              </a:rPr>
              <a:t>costos</a:t>
            </a:r>
            <a:r>
              <a:rPr lang="en-US" sz="3200" dirty="0">
                <a:solidFill>
                  <a:schemeClr val="bg1"/>
                </a:solidFill>
              </a:rPr>
              <a:t>.</a:t>
            </a:r>
          </a:p>
          <a:p>
            <a:endParaRPr lang="en-US" sz="3200" dirty="0">
              <a:solidFill>
                <a:schemeClr val="bg1"/>
              </a:solidFill>
            </a:endParaRPr>
          </a:p>
          <a:p>
            <a:endParaRPr lang="en-US" sz="3200" dirty="0">
              <a:solidFill>
                <a:schemeClr val="bg1"/>
              </a:solidFill>
            </a:endParaRPr>
          </a:p>
        </p:txBody>
      </p:sp>
      <p:grpSp>
        <p:nvGrpSpPr>
          <p:cNvPr id="4" name="Group 3"/>
          <p:cNvGrpSpPr/>
          <p:nvPr/>
        </p:nvGrpSpPr>
        <p:grpSpPr>
          <a:xfrm>
            <a:off x="7910597" y="3436765"/>
            <a:ext cx="2884335" cy="2964175"/>
            <a:chOff x="7689364" y="2125663"/>
            <a:chExt cx="3599342" cy="3636485"/>
          </a:xfrm>
        </p:grpSpPr>
        <p:sp>
          <p:nvSpPr>
            <p:cNvPr id="5" name="Rectangle 4"/>
            <p:cNvSpPr/>
            <p:nvPr/>
          </p:nvSpPr>
          <p:spPr bwMode="auto">
            <a:xfrm>
              <a:off x="7724433" y="2125663"/>
              <a:ext cx="3564273" cy="3636485"/>
            </a:xfrm>
            <a:prstGeom prst="rect">
              <a:avLst/>
            </a:prstGeom>
            <a:solidFill>
              <a:srgbClr val="442359"/>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689364" y="2218263"/>
              <a:ext cx="3308162" cy="927122"/>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grpSp>
      <p:grpSp>
        <p:nvGrpSpPr>
          <p:cNvPr id="8" name="Group 7"/>
          <p:cNvGrpSpPr/>
          <p:nvPr/>
        </p:nvGrpSpPr>
        <p:grpSpPr>
          <a:xfrm>
            <a:off x="4273902" y="3432883"/>
            <a:ext cx="2920398" cy="2968057"/>
            <a:chOff x="4004657" y="2125663"/>
            <a:chExt cx="3578092" cy="3636485"/>
          </a:xfrm>
        </p:grpSpPr>
        <p:sp>
          <p:nvSpPr>
            <p:cNvPr id="9" name="Rectangle 8"/>
            <p:cNvSpPr/>
            <p:nvPr/>
          </p:nvSpPr>
          <p:spPr bwMode="auto">
            <a:xfrm>
              <a:off x="4018476" y="2125663"/>
              <a:ext cx="3564273" cy="3636485"/>
            </a:xfrm>
            <a:prstGeom prst="rect">
              <a:avLst/>
            </a:prstGeom>
            <a:solidFill>
              <a:srgbClr val="68217A"/>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0" name="Rectangle 9"/>
            <p:cNvSpPr/>
            <p:nvPr/>
          </p:nvSpPr>
          <p:spPr>
            <a:xfrm>
              <a:off x="4004657" y="2218263"/>
              <a:ext cx="1677222"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grpSp>
      </p:grpSp>
      <p:grpSp>
        <p:nvGrpSpPr>
          <p:cNvPr id="16" name="Group 15"/>
          <p:cNvGrpSpPr/>
          <p:nvPr/>
        </p:nvGrpSpPr>
        <p:grpSpPr>
          <a:xfrm>
            <a:off x="591375" y="3432883"/>
            <a:ext cx="2942202" cy="2968057"/>
            <a:chOff x="271986" y="2125663"/>
            <a:chExt cx="3604807" cy="3636485"/>
          </a:xfrm>
        </p:grpSpPr>
        <p:sp>
          <p:nvSpPr>
            <p:cNvPr id="17" name="Rectangle 16"/>
            <p:cNvSpPr/>
            <p:nvPr/>
          </p:nvSpPr>
          <p:spPr bwMode="auto">
            <a:xfrm>
              <a:off x="312520" y="2125663"/>
              <a:ext cx="3564273" cy="3636485"/>
            </a:xfrm>
            <a:prstGeom prst="rect">
              <a:avLst/>
            </a:prstGeom>
            <a:solidFill>
              <a:srgbClr val="9B4F96"/>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8" name="Rectangle 17"/>
            <p:cNvSpPr/>
            <p:nvPr/>
          </p:nvSpPr>
          <p:spPr>
            <a:xfrm>
              <a:off x="271986" y="2218263"/>
              <a:ext cx="2003163"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505050"/>
                </a:solidFill>
                <a:latin typeface="Segoe UI"/>
              </a:endParaRPr>
            </a:p>
          </p:txBody>
        </p:sp>
      </p:grpSp>
    </p:spTree>
    <p:extLst>
      <p:ext uri="{BB962C8B-B14F-4D97-AF65-F5344CB8AC3E}">
        <p14:creationId xmlns:p14="http://schemas.microsoft.com/office/powerpoint/2010/main" val="12516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a:solidFill>
                  <a:schemeClr val="bg1"/>
                </a:solidFill>
              </a:rPr>
              <a:t>Microsoft Azure Services</a:t>
            </a:r>
            <a:br>
              <a:rPr lang="en-US" dirty="0">
                <a:solidFill>
                  <a:schemeClr val="bg1"/>
                </a:solidFill>
              </a:rPr>
            </a:br>
            <a:endParaRPr lang="en-US" dirty="0">
              <a:solidFill>
                <a:schemeClr val="bg1"/>
              </a:solidFill>
            </a:endParaRPr>
          </a:p>
        </p:txBody>
      </p:sp>
      <p:grpSp>
        <p:nvGrpSpPr>
          <p:cNvPr id="223" name="Group 222"/>
          <p:cNvGrpSpPr/>
          <p:nvPr/>
        </p:nvGrpSpPr>
        <p:grpSpPr>
          <a:xfrm>
            <a:off x="259786" y="983605"/>
            <a:ext cx="925371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defTabSz="914274"/>
              <a:r>
                <a:rPr lang="en-US" sz="1100" b="1" dirty="0">
                  <a:solidFill>
                    <a:srgbClr val="FFFFFF"/>
                  </a:solidFill>
                  <a:cs typeface="Segoe UI" panose="020B0502040204020203" pitchFamily="34" charset="0"/>
                </a:rPr>
                <a:t>Client layer</a:t>
              </a:r>
            </a:p>
            <a:p>
              <a:pPr algn="ctr" defTabSz="914274"/>
              <a:r>
                <a:rPr lang="en-US" sz="1100" b="1" dirty="0">
                  <a:solidFill>
                    <a:srgbClr val="FFFFFF"/>
                  </a:solidFill>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pPr defTabSz="914274"/>
                    <a:endParaRPr lang="en-US" sz="900" dirty="0">
                      <a:solidFill>
                        <a:srgbClr val="FFFFFF"/>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pPr defTabSz="914274"/>
                  <a:endParaRPr lang="en-US" sz="900" dirty="0">
                    <a:solidFill>
                      <a:srgbClr val="FFFFFF"/>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4688" y="4863582"/>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
        <p:nvSpPr>
          <p:cNvPr id="157" name="Rectangle 156"/>
          <p:cNvSpPr/>
          <p:nvPr/>
        </p:nvSpPr>
        <p:spPr>
          <a:xfrm>
            <a:off x="6922094"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grpSp>
        <p:nvGrpSpPr>
          <p:cNvPr id="225" name="Group 224"/>
          <p:cNvGrpSpPr/>
          <p:nvPr/>
        </p:nvGrpSpPr>
        <p:grpSpPr>
          <a:xfrm>
            <a:off x="250859" y="2270711"/>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Multifactor</a:t>
                  </a:r>
                </a:p>
                <a:p>
                  <a:pPr defTabSz="914274"/>
                  <a:r>
                    <a:rPr lang="en-US" sz="1100" dirty="0">
                      <a:solidFill>
                        <a:srgbClr val="FFFFFF"/>
                      </a:solidFill>
                      <a:cs typeface="Segoe UI" panose="020B0502040204020203" pitchFamily="34" charset="0"/>
                    </a:rPr>
                    <a:t>Authentication</a:t>
                  </a: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pPr defTabSz="914274"/>
              <a:r>
                <a:rPr lang="en-US" sz="1100" b="1" dirty="0">
                  <a:solidFill>
                    <a:srgbClr val="FFFFFF"/>
                  </a:solidFill>
                  <a:cs typeface="Segoe UI" panose="020B0502040204020203" pitchFamily="34" charset="0"/>
                </a:rPr>
                <a:t>Access Control</a:t>
              </a:r>
            </a:p>
            <a:p>
              <a:pPr defTabSz="914274"/>
              <a:r>
                <a:rPr lang="en-US" sz="1100" b="1" dirty="0">
                  <a:solidFill>
                    <a:srgbClr val="FFFFFF"/>
                  </a:solidFill>
                  <a:cs typeface="Segoe UI" panose="020B0502040204020203" pitchFamily="34" charset="0"/>
                </a:rPr>
                <a:t>Layer</a:t>
              </a:r>
            </a:p>
            <a:p>
              <a:pPr defTabSz="914274"/>
              <a:endParaRPr lang="en-US" sz="1100" b="1" dirty="0">
                <a:solidFill>
                  <a:srgbClr val="FFFFFF"/>
                </a:solidFill>
                <a:cs typeface="Segoe UI" panose="020B0502040204020203" pitchFamily="34" charset="0"/>
              </a:endParaRPr>
            </a:p>
          </p:txBody>
        </p:sp>
      </p:grpSp>
      <p:grpSp>
        <p:nvGrpSpPr>
          <p:cNvPr id="226" name="Group 225"/>
          <p:cNvGrpSpPr/>
          <p:nvPr/>
        </p:nvGrpSpPr>
        <p:grpSpPr>
          <a:xfrm>
            <a:off x="255024" y="3565829"/>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pPr defTabSz="914274"/>
              <a:r>
                <a:rPr lang="en-US" sz="1100" b="1" dirty="0">
                  <a:solidFill>
                    <a:srgbClr val="FFFFFF"/>
                  </a:solidFill>
                  <a:cs typeface="Segoe UI" panose="020B0502040204020203" pitchFamily="34" charset="0"/>
                </a:rPr>
                <a:t>Integration </a:t>
              </a:r>
            </a:p>
            <a:p>
              <a:pPr defTabSz="914274"/>
              <a:r>
                <a:rPr lang="en-US" sz="1100" b="1" dirty="0">
                  <a:solidFill>
                    <a:srgbClr val="FFFFFF"/>
                  </a:solidFill>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Service Bus</a:t>
                  </a: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BizTalk Services</a:t>
                  </a: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Traffic Manager</a:t>
                  </a: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Virtual Networks</a:t>
                  </a: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Express Route</a:t>
                  </a: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673444"/>
            <a:ext cx="10555080" cy="949052"/>
            <a:chOff x="253436" y="4673444"/>
            <a:chExt cx="10555080"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pPr defTabSz="914274"/>
              <a:r>
                <a:rPr lang="en-US" sz="1100" b="1" dirty="0">
                  <a:solidFill>
                    <a:srgbClr val="FFFFFF"/>
                  </a:solidFill>
                  <a:cs typeface="Segoe UI" panose="020B0502040204020203" pitchFamily="34" charset="0"/>
                </a:rPr>
                <a:t>Application</a:t>
              </a:r>
            </a:p>
            <a:p>
              <a:pPr defTabSz="914274"/>
              <a:r>
                <a:rPr lang="en-US" sz="1100" b="1" dirty="0">
                  <a:solidFill>
                    <a:srgbClr val="FFFFFF"/>
                  </a:solidFill>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API Mgmt</a:t>
                  </a: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Websites</a:t>
                  </a: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Cloud Services</a:t>
                  </a: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Mobile Services</a:t>
                  </a: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Media Services</a:t>
                  </a: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Notification Hubs</a:t>
                  </a: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5026" y="5761831"/>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defTabSz="914274"/>
              <a:r>
                <a:rPr lang="en-US" sz="1100" b="1" dirty="0">
                  <a:solidFill>
                    <a:srgbClr val="FFFFFF"/>
                  </a:solidFill>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pPr defTabSz="914274"/>
                <a:r>
                  <a:rPr lang="en-US" sz="1100" dirty="0">
                    <a:solidFill>
                      <a:srgbClr val="FFFFFF"/>
                    </a:solidFill>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pPr defTabSz="914274"/>
                <a:r>
                  <a:rPr lang="en-US" sz="1100" dirty="0">
                    <a:solidFill>
                      <a:srgbClr val="FFFFFF"/>
                    </a:solidFill>
                    <a:cs typeface="Segoe UI" panose="020B0502040204020203" pitchFamily="34" charset="0"/>
                  </a:rPr>
                  <a:t>Data</a:t>
                </a: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dirty="0">
                    <a:solidFill>
                      <a:srgbClr val="FFFFFF"/>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Machine Learning</a:t>
                    </a: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HD Insight</a:t>
                      </a: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Backup and Recovery</a:t>
                      </a: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SQL Database</a:t>
                      </a: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a:solidFill>
                            <a:srgbClr val="FFFFFF"/>
                          </a:solidFill>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274"/>
                      <a:r>
                        <a:rPr lang="en-US" sz="1100" dirty="0" err="1">
                          <a:solidFill>
                            <a:srgbClr val="FFFFFF"/>
                          </a:solidFill>
                          <a:cs typeface="Segoe UI" panose="020B0502040204020203" pitchFamily="34" charset="0"/>
                        </a:rPr>
                        <a:t>StorSimple</a:t>
                      </a:r>
                      <a:endParaRPr lang="en-US" sz="1100" dirty="0">
                        <a:solidFill>
                          <a:srgbClr val="FFFFFF"/>
                        </a:solidFill>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spTree>
    <p:extLst>
      <p:ext uri="{BB962C8B-B14F-4D97-AF65-F5344CB8AC3E}">
        <p14:creationId xmlns:p14="http://schemas.microsoft.com/office/powerpoint/2010/main" val="240387599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67893" y="2591019"/>
            <a:ext cx="6712008" cy="2168827"/>
          </a:xfrm>
          <a:prstGeom prst="rect">
            <a:avLst/>
          </a:prstGeom>
        </p:spPr>
        <p:txBody>
          <a:bodyPr vert="horz" lIns="91392" tIns="45696" rIns="91392" bIns="45696"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796" dirty="0">
                <a:solidFill>
                  <a:srgbClr val="FFFFFF"/>
                </a:solidFill>
                <a:latin typeface="Segoe UI Light"/>
              </a:rPr>
              <a:t>Websites</a:t>
            </a:r>
          </a:p>
        </p:txBody>
      </p:sp>
    </p:spTree>
    <p:extLst>
      <p:ext uri="{BB962C8B-B14F-4D97-AF65-F5344CB8AC3E}">
        <p14:creationId xmlns:p14="http://schemas.microsoft.com/office/powerpoint/2010/main" val="26531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152" y="230269"/>
            <a:ext cx="11146110" cy="770750"/>
          </a:xfrm>
        </p:spPr>
        <p:txBody>
          <a:bodyPr>
            <a:normAutofit fontScale="90000"/>
          </a:bodyPr>
          <a:lstStyle/>
          <a:p>
            <a:r>
              <a:rPr lang="en-US" dirty="0"/>
              <a:t>Supported Publishing Methods</a:t>
            </a:r>
          </a:p>
        </p:txBody>
      </p:sp>
      <p:grpSp>
        <p:nvGrpSpPr>
          <p:cNvPr id="6" name="Group 5"/>
          <p:cNvGrpSpPr/>
          <p:nvPr/>
        </p:nvGrpSpPr>
        <p:grpSpPr>
          <a:xfrm>
            <a:off x="1904167" y="1435076"/>
            <a:ext cx="8028307" cy="2003521"/>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ctr" anchorCtr="0" compatLnSpc="1">
                <a:prstTxWarp prst="textNoShape">
                  <a:avLst/>
                </a:prstTxWarp>
              </a:bodyPr>
              <a:lstStyle/>
              <a:p>
                <a:pPr algn="ctr" defTabSz="913765" fontAlgn="base">
                  <a:spcBef>
                    <a:spcPct val="0"/>
                  </a:spcBef>
                  <a:spcAft>
                    <a:spcPct val="0"/>
                  </a:spcAft>
                </a:pPr>
                <a:r>
                  <a:rPr lang="en-US" sz="3198" b="1" dirty="0">
                    <a:gradFill>
                      <a:gsLst>
                        <a:gs pos="0">
                          <a:srgbClr val="FFFFFF"/>
                        </a:gs>
                        <a:gs pos="100000">
                          <a:srgbClr val="FFFFFF"/>
                        </a:gs>
                      </a:gsLst>
                      <a:lin ang="5400000" scaled="0"/>
                    </a:gradFill>
                    <a:latin typeface="Calibri"/>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68"/>
                <a:endParaRPr lang="en-US" sz="2398"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ctr" anchorCtr="0" compatLnSpc="1">
                <a:prstTxWarp prst="textNoShape">
                  <a:avLst/>
                </a:prstTxWarp>
              </a:bodyPr>
              <a:lstStyle/>
              <a:p>
                <a:pPr algn="ctr" defTabSz="913765" fontAlgn="base">
                  <a:spcBef>
                    <a:spcPct val="0"/>
                  </a:spcBef>
                  <a:spcAft>
                    <a:spcPct val="0"/>
                  </a:spcAft>
                </a:pPr>
                <a:r>
                  <a:rPr lang="en-US" sz="3198" b="1" dirty="0">
                    <a:gradFill>
                      <a:gsLst>
                        <a:gs pos="0">
                          <a:srgbClr val="FFFFFF"/>
                        </a:gs>
                        <a:gs pos="100000">
                          <a:srgbClr val="FFFFFF"/>
                        </a:gs>
                      </a:gsLst>
                      <a:lin ang="5400000" scaled="0"/>
                    </a:gradFill>
                    <a:latin typeface="Calibri"/>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68"/>
                <a:endParaRPr lang="en-US" sz="2398"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ctr" anchorCtr="0" compatLnSpc="1">
                <a:prstTxWarp prst="textNoShape">
                  <a:avLst/>
                </a:prstTxWarp>
              </a:bodyPr>
              <a:lstStyle/>
              <a:p>
                <a:pPr algn="ctr" defTabSz="913765" fontAlgn="base">
                  <a:spcBef>
                    <a:spcPct val="0"/>
                  </a:spcBef>
                  <a:spcAft>
                    <a:spcPct val="0"/>
                  </a:spcAft>
                </a:pPr>
                <a:r>
                  <a:rPr lang="en-US" sz="2398" b="1" cap="small" dirty="0">
                    <a:gradFill>
                      <a:gsLst>
                        <a:gs pos="0">
                          <a:srgbClr val="FFFFFF"/>
                        </a:gs>
                        <a:gs pos="100000">
                          <a:srgbClr val="FFFFFF"/>
                        </a:gs>
                      </a:gsLst>
                      <a:lin ang="5400000" scaled="0"/>
                    </a:gradFill>
                    <a:latin typeface="Calibri"/>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68"/>
                <a:endParaRPr lang="en-US" sz="2398" spc="-123" dirty="0">
                  <a:solidFill>
                    <a:srgbClr val="FFFFFF">
                      <a:lumMod val="50000"/>
                    </a:srgbClr>
                  </a:solidFill>
                  <a:latin typeface="Segoe Light" pitchFamily="34" charset="0"/>
                </a:endParaRPr>
              </a:p>
            </p:txBody>
          </p:sp>
        </p:grpSp>
      </p:grpSp>
      <p:grpSp>
        <p:nvGrpSpPr>
          <p:cNvPr id="5" name="Group 4"/>
          <p:cNvGrpSpPr/>
          <p:nvPr/>
        </p:nvGrpSpPr>
        <p:grpSpPr>
          <a:xfrm>
            <a:off x="3284398" y="3757063"/>
            <a:ext cx="5267846" cy="2033688"/>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b" anchorCtr="0" compatLnSpc="1">
                <a:prstTxWarp prst="textNoShape">
                  <a:avLst/>
                </a:prstTxWarp>
              </a:bodyPr>
              <a:lstStyle/>
              <a:p>
                <a:pPr algn="r" defTabSz="913765" fontAlgn="base">
                  <a:spcBef>
                    <a:spcPct val="0"/>
                  </a:spcBef>
                  <a:spcAft>
                    <a:spcPct val="0"/>
                  </a:spcAft>
                </a:pPr>
                <a:endParaRPr lang="en-US" sz="2398" dirty="0">
                  <a:gradFill>
                    <a:gsLst>
                      <a:gs pos="0">
                        <a:srgbClr val="FFFFFF"/>
                      </a:gs>
                      <a:gs pos="100000">
                        <a:srgbClr val="FFFFFF"/>
                      </a:gs>
                    </a:gsLst>
                    <a:lin ang="5400000" scaled="0"/>
                  </a:gradFill>
                  <a:latin typeface="Calibri"/>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68"/>
                <a:endParaRPr lang="en-US" sz="2398"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ctr" anchorCtr="0" compatLnSpc="1">
                <a:prstTxWarp prst="textNoShape">
                  <a:avLst/>
                </a:prstTxWarp>
              </a:bodyPr>
              <a:lstStyle/>
              <a:p>
                <a:pPr algn="ctr" defTabSz="913765" fontAlgn="base">
                  <a:spcBef>
                    <a:spcPct val="0"/>
                  </a:spcBef>
                  <a:spcAft>
                    <a:spcPct val="0"/>
                  </a:spcAft>
                </a:pPr>
                <a:r>
                  <a:rPr lang="en-US" sz="2398" b="1" cap="small" dirty="0" err="1">
                    <a:gradFill>
                      <a:gsLst>
                        <a:gs pos="0">
                          <a:srgbClr val="FFFFFF"/>
                        </a:gs>
                        <a:gs pos="100000">
                          <a:srgbClr val="FFFFFF"/>
                        </a:gs>
                      </a:gsLst>
                      <a:lin ang="5400000" scaled="0"/>
                    </a:gradFill>
                    <a:latin typeface="Calibri"/>
                  </a:rPr>
                  <a:t>DropBox</a:t>
                </a:r>
                <a:endParaRPr lang="en-US" sz="2398" b="1" cap="small" dirty="0">
                  <a:gradFill>
                    <a:gsLst>
                      <a:gs pos="0">
                        <a:srgbClr val="FFFFFF"/>
                      </a:gs>
                      <a:gs pos="100000">
                        <a:srgbClr val="FFFFFF"/>
                      </a:gs>
                    </a:gsLst>
                    <a:lin ang="5400000" scaled="0"/>
                  </a:gradFill>
                  <a:latin typeface="Calibri"/>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68"/>
                <a:endParaRPr lang="en-US" sz="2398" spc="-123" dirty="0">
                  <a:solidFill>
                    <a:srgbClr val="FFFFFF">
                      <a:lumMod val="50000"/>
                    </a:srgbClr>
                  </a:solidFill>
                  <a:latin typeface="Segoe Light" pitchFamily="34" charset="0"/>
                </a:endParaRPr>
              </a:p>
            </p:txBody>
          </p:sp>
        </p:grpSp>
      </p:grpSp>
      <p:sp>
        <p:nvSpPr>
          <p:cNvPr id="21" name="Rectangle 20"/>
          <p:cNvSpPr/>
          <p:nvPr/>
        </p:nvSpPr>
        <p:spPr bwMode="auto">
          <a:xfrm>
            <a:off x="489883" y="6349241"/>
            <a:ext cx="1756377" cy="266631"/>
          </a:xfrm>
          <a:prstGeom prst="rect">
            <a:avLst/>
          </a:prstGeom>
          <a:solidFill>
            <a:srgbClr val="FCFCF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s-AR" sz="2199" dirty="0">
              <a:gradFill>
                <a:gsLst>
                  <a:gs pos="0">
                    <a:srgbClr val="FFFFFF"/>
                  </a:gs>
                  <a:gs pos="100000">
                    <a:srgbClr val="FFFFFF"/>
                  </a:gs>
                </a:gsLst>
                <a:lin ang="5400000" scaled="0"/>
              </a:gradFill>
              <a:latin typeface="Calibri"/>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070" y="6333795"/>
            <a:ext cx="1226198" cy="282076"/>
          </a:xfrm>
          <a:prstGeom prst="rect">
            <a:avLst/>
          </a:prstGeom>
        </p:spPr>
      </p:pic>
    </p:spTree>
    <p:extLst>
      <p:ext uri="{BB962C8B-B14F-4D97-AF65-F5344CB8AC3E}">
        <p14:creationId xmlns:p14="http://schemas.microsoft.com/office/powerpoint/2010/main" val="214320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Supported Web Frameworks</a:t>
            </a:r>
          </a:p>
        </p:txBody>
      </p:sp>
      <p:grpSp>
        <p:nvGrpSpPr>
          <p:cNvPr id="22" name="Group 21"/>
          <p:cNvGrpSpPr/>
          <p:nvPr/>
        </p:nvGrpSpPr>
        <p:grpSpPr>
          <a:xfrm>
            <a:off x="3549822" y="2569002"/>
            <a:ext cx="2363275" cy="2003521"/>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b" anchorCtr="0" compatLnSpc="1">
              <a:prstTxWarp prst="textNoShape">
                <a:avLst/>
              </a:prstTxWarp>
            </a:bodyPr>
            <a:lstStyle/>
            <a:p>
              <a:pPr defTabSz="913726" fontAlgn="base">
                <a:spcBef>
                  <a:spcPct val="0"/>
                </a:spcBef>
                <a:spcAft>
                  <a:spcPct val="0"/>
                </a:spcAft>
              </a:pPr>
              <a:endParaRPr lang="en-US" sz="3198" dirty="0">
                <a:gradFill>
                  <a:gsLst>
                    <a:gs pos="0">
                      <a:srgbClr val="FFFFFF"/>
                    </a:gs>
                    <a:gs pos="100000">
                      <a:srgbClr val="FFFFFF"/>
                    </a:gs>
                  </a:gsLst>
                  <a:lin ang="5400000" scaled="0"/>
                </a:gradFill>
                <a:latin typeface="Calibri"/>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defTabSz="740438"/>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9224454" y="2554271"/>
            <a:ext cx="2363275" cy="2003521"/>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b" anchorCtr="0" compatLnSpc="1">
              <a:prstTxWarp prst="textNoShape">
                <a:avLst/>
              </a:prstTxWarp>
            </a:bodyPr>
            <a:lstStyle/>
            <a:p>
              <a:pPr defTabSz="913726" fontAlgn="base">
                <a:spcBef>
                  <a:spcPct val="0"/>
                </a:spcBef>
                <a:spcAft>
                  <a:spcPct val="0"/>
                </a:spcAft>
              </a:pPr>
              <a:endParaRPr lang="en-US" sz="3198" dirty="0">
                <a:gradFill>
                  <a:gsLst>
                    <a:gs pos="0">
                      <a:srgbClr val="FFFFFF"/>
                    </a:gs>
                    <a:gs pos="100000">
                      <a:srgbClr val="FFFFFF"/>
                    </a:gs>
                  </a:gsLst>
                  <a:lin ang="5400000" scaled="0"/>
                </a:gradFill>
                <a:latin typeface="Calibri"/>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defTabSz="740438"/>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6389840" y="2569002"/>
            <a:ext cx="2363275" cy="2003521"/>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b" anchorCtr="0" compatLnSpc="1">
              <a:prstTxWarp prst="textNoShape">
                <a:avLst/>
              </a:prstTxWarp>
            </a:bodyPr>
            <a:lstStyle/>
            <a:p>
              <a:pPr defTabSz="913726" fontAlgn="base">
                <a:spcBef>
                  <a:spcPct val="0"/>
                </a:spcBef>
                <a:spcAft>
                  <a:spcPct val="0"/>
                </a:spcAft>
              </a:pPr>
              <a:endParaRPr lang="en-US" sz="3198" dirty="0">
                <a:gradFill>
                  <a:gsLst>
                    <a:gs pos="0">
                      <a:srgbClr val="FFFFFF"/>
                    </a:gs>
                    <a:gs pos="100000">
                      <a:srgbClr val="FFFFFF"/>
                    </a:gs>
                  </a:gsLst>
                  <a:lin ang="5400000" scaled="0"/>
                </a:gradFill>
                <a:latin typeface="Calibri"/>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defTabSz="740438"/>
              <a:endParaRPr lang="en-US" sz="1866" spc="-123" dirty="0">
                <a:solidFill>
                  <a:srgbClr val="FFFFFF">
                    <a:lumMod val="50000"/>
                  </a:srgbClr>
                </a:solidFill>
                <a:latin typeface="Segoe Light" pitchFamily="34" charset="0"/>
              </a:endParaRPr>
            </a:p>
          </p:txBody>
        </p:sp>
      </p:grpSp>
      <p:grpSp>
        <p:nvGrpSpPr>
          <p:cNvPr id="25" name="Group 24"/>
          <p:cNvGrpSpPr/>
          <p:nvPr/>
        </p:nvGrpSpPr>
        <p:grpSpPr>
          <a:xfrm>
            <a:off x="609221" y="2569002"/>
            <a:ext cx="2363275" cy="2003521"/>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14" tIns="121856" rIns="121851" bIns="121856" numCol="1" rtlCol="0" anchor="b" anchorCtr="0" compatLnSpc="1">
              <a:prstTxWarp prst="textNoShape">
                <a:avLst/>
              </a:prstTxWarp>
            </a:bodyPr>
            <a:lstStyle/>
            <a:p>
              <a:pPr algn="r" defTabSz="913726" fontAlgn="base">
                <a:spcBef>
                  <a:spcPct val="0"/>
                </a:spcBef>
                <a:spcAft>
                  <a:spcPct val="0"/>
                </a:spcAft>
              </a:pPr>
              <a:endParaRPr lang="en-US" sz="1866" dirty="0">
                <a:gradFill>
                  <a:gsLst>
                    <a:gs pos="0">
                      <a:srgbClr val="FFFFFF"/>
                    </a:gs>
                    <a:gs pos="100000">
                      <a:srgbClr val="FFFFFF"/>
                    </a:gs>
                  </a:gsLst>
                  <a:lin ang="5400000" scaled="0"/>
                </a:gradFill>
                <a:latin typeface="Calibri"/>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51" tIns="60925" rIns="121851" bIns="60925" numCol="1" rtlCol="0" anchor="ctr" anchorCtr="0" compatLnSpc="1">
              <a:prstTxWarp prst="textNoShape">
                <a:avLst/>
              </a:prstTxWarp>
            </a:bodyPr>
            <a:lstStyle/>
            <a:p>
              <a:pPr algn="r" defTabSz="740438"/>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084" y="3154587"/>
            <a:ext cx="1333154" cy="54264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7548698" y="5387803"/>
            <a:ext cx="3606244" cy="369012"/>
          </a:xfrm>
          <a:prstGeom prst="rect">
            <a:avLst/>
          </a:prstGeom>
          <a:noFill/>
        </p:spPr>
        <p:txBody>
          <a:bodyPr wrap="none" lIns="0" tIns="0" rIns="0" bIns="0" rtlCol="0">
            <a:spAutoFit/>
          </a:bodyPr>
          <a:lstStyle/>
          <a:p>
            <a:pPr defTabSz="913990"/>
            <a:r>
              <a:rPr lang="en-US" sz="2398" spc="-71" dirty="0">
                <a:gradFill>
                  <a:gsLst>
                    <a:gs pos="2917">
                      <a:srgbClr val="5F5F5F"/>
                    </a:gs>
                    <a:gs pos="30000">
                      <a:srgbClr val="5F5F5F"/>
                    </a:gs>
                  </a:gsLst>
                  <a:lin ang="5400000" scaled="0"/>
                </a:gradFill>
                <a:latin typeface="Calibri"/>
              </a:rPr>
              <a:t>Or any custom </a:t>
            </a:r>
            <a:r>
              <a:rPr lang="en-US" sz="2398" spc="-71" dirty="0" err="1">
                <a:gradFill>
                  <a:gsLst>
                    <a:gs pos="2917">
                      <a:srgbClr val="5F5F5F"/>
                    </a:gs>
                    <a:gs pos="30000">
                      <a:srgbClr val="5F5F5F"/>
                    </a:gs>
                  </a:gsLst>
                  <a:lin ang="5400000" scaled="0"/>
                </a:gradFill>
                <a:latin typeface="Calibri"/>
              </a:rPr>
              <a:t>FastCGI</a:t>
            </a:r>
            <a:r>
              <a:rPr lang="en-US" sz="2398" spc="-71" dirty="0">
                <a:gradFill>
                  <a:gsLst>
                    <a:gs pos="2917">
                      <a:srgbClr val="5F5F5F"/>
                    </a:gs>
                    <a:gs pos="30000">
                      <a:srgbClr val="5F5F5F"/>
                    </a:gs>
                  </a:gsLst>
                  <a:lin ang="5400000" scaled="0"/>
                </a:gradFill>
                <a:latin typeface="Calibri"/>
              </a:rPr>
              <a:t> Handler</a:t>
            </a:r>
          </a:p>
        </p:txBody>
      </p:sp>
      <p:sp>
        <p:nvSpPr>
          <p:cNvPr id="26" name="Rectangle 25"/>
          <p:cNvSpPr/>
          <p:nvPr/>
        </p:nvSpPr>
        <p:spPr bwMode="auto">
          <a:xfrm>
            <a:off x="489883" y="6349241"/>
            <a:ext cx="1756377" cy="266631"/>
          </a:xfrm>
          <a:prstGeom prst="rect">
            <a:avLst/>
          </a:prstGeom>
          <a:solidFill>
            <a:srgbClr val="FCFCF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s-AR" sz="2199" dirty="0">
              <a:gradFill>
                <a:gsLst>
                  <a:gs pos="0">
                    <a:srgbClr val="FFFFFF"/>
                  </a:gs>
                  <a:gs pos="100000">
                    <a:srgbClr val="FFFFFF"/>
                  </a:gs>
                </a:gsLst>
                <a:lin ang="5400000" scaled="0"/>
              </a:gradFill>
              <a:latin typeface="Calibri"/>
            </a:endParaRP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070" y="6333795"/>
            <a:ext cx="1226198" cy="282076"/>
          </a:xfrm>
          <a:prstGeom prst="rect">
            <a:avLst/>
          </a:prstGeom>
        </p:spPr>
      </p:pic>
    </p:spTree>
    <p:extLst>
      <p:ext uri="{BB962C8B-B14F-4D97-AF65-F5344CB8AC3E}">
        <p14:creationId xmlns:p14="http://schemas.microsoft.com/office/powerpoint/2010/main" val="42868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DPE_Blue_PowerPoint_msp_v5 noIcon">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extLst>
    <a:ext uri="{05A4C25C-085E-4340-85A3-A5531E510DB2}">
      <thm15:themeFamily xmlns:thm15="http://schemas.microsoft.com/office/thememl/2012/main" name="Azure Demo Introduccion.potx" id="{6CF29F48-26BD-44F8-AED0-47FC9DF0DFAA}" vid="{94605832-438C-4063-B6A5-176697C7B569}"/>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ddres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760A81B552C64D9A179792FECFE94E" ma:contentTypeVersion="4" ma:contentTypeDescription="Create a new document." ma:contentTypeScope="" ma:versionID="6baef273213d25d5a7c78ebb4adbb42c">
  <xsd:schema xmlns:xsd="http://www.w3.org/2001/XMLSchema" xmlns:xs="http://www.w3.org/2001/XMLSchema" xmlns:p="http://schemas.microsoft.com/office/2006/metadata/properties" xmlns:ns1="http://schemas.microsoft.com/sharepoint/v3" xmlns:ns2="8f59605c-2513-498d-a986-f84000610372" targetNamespace="http://schemas.microsoft.com/office/2006/metadata/properties" ma:root="true" ma:fieldsID="31ec23cba202af739cba180db1bf503d" ns1:_="" ns2:_="">
    <xsd:import namespace="http://schemas.microsoft.com/sharepoint/v3"/>
    <xsd:import namespace="8f59605c-2513-498d-a986-f84000610372"/>
    <xsd:element name="properties">
      <xsd:complexType>
        <xsd:sequence>
          <xsd:element name="documentManagement">
            <xsd:complexType>
              <xsd:all>
                <xsd:element ref="ns2:SharedWithUsers" minOccurs="0"/>
                <xsd:element ref="ns1:IMAddres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ddress" ma:index="9" nillable="true" ma:displayName="IM Address" ma:description="" ma:internalName="IMAddres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59605c-2513-498d-a986-f8400061037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AF96F2-793F-4CE5-AFB6-BA9393B1FAB7}">
  <ds:schemaRefs>
    <ds:schemaRef ds:uri="http://purl.org/dc/elements/1.1/"/>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f59605c-2513-498d-a986-f84000610372"/>
    <ds:schemaRef ds:uri="http://www.w3.org/XML/1998/namespace"/>
    <ds:schemaRef ds:uri="http://purl.org/dc/terms/"/>
  </ds:schemaRefs>
</ds:datastoreItem>
</file>

<file path=customXml/itemProps2.xml><?xml version="1.0" encoding="utf-8"?>
<ds:datastoreItem xmlns:ds="http://schemas.openxmlformats.org/officeDocument/2006/customXml" ds:itemID="{CD3582AF-174E-47C7-963E-8CE1C90CB6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59605c-2513-498d-a986-f840006103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0EE23B-C9F5-43A7-844B-F9114B4E2C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2281</TotalTime>
  <Words>735</Words>
  <Application>Microsoft Office PowerPoint</Application>
  <PresentationFormat>Panorámica</PresentationFormat>
  <Paragraphs>224</Paragraphs>
  <Slides>22</Slides>
  <Notes>7</Notes>
  <HiddenSlides>0</HiddenSlides>
  <MMClips>0</MMClips>
  <ScaleCrop>false</ScaleCrop>
  <HeadingPairs>
    <vt:vector size="6" baseType="variant">
      <vt:variant>
        <vt:lpstr>Fuentes usadas</vt:lpstr>
      </vt:variant>
      <vt:variant>
        <vt:i4>11</vt:i4>
      </vt:variant>
      <vt:variant>
        <vt:lpstr>Tema</vt:lpstr>
      </vt:variant>
      <vt:variant>
        <vt:i4>5</vt:i4>
      </vt:variant>
      <vt:variant>
        <vt:lpstr>Títulos de diapositiva</vt:lpstr>
      </vt:variant>
      <vt:variant>
        <vt:i4>22</vt:i4>
      </vt:variant>
    </vt:vector>
  </HeadingPairs>
  <TitlesOfParts>
    <vt:vector size="38" baseType="lpstr">
      <vt:lpstr>宋体</vt:lpstr>
      <vt:lpstr>Arial</vt:lpstr>
      <vt:lpstr>Calibri</vt:lpstr>
      <vt:lpstr>Consolas</vt:lpstr>
      <vt:lpstr>Courier New</vt:lpstr>
      <vt:lpstr>Segoe Light</vt:lpstr>
      <vt:lpstr>Segoe UI</vt:lpstr>
      <vt:lpstr>Segoe UI Light</vt:lpstr>
      <vt:lpstr>Trebuchet MS</vt:lpstr>
      <vt:lpstr>Wingdings</vt:lpstr>
      <vt:lpstr>Wingdings 3</vt:lpstr>
      <vt:lpstr>Facet</vt:lpstr>
      <vt:lpstr>DPE_Blue_PowerPoint_msp_v5 noIcon</vt:lpstr>
      <vt:lpstr>Azure Medium</vt:lpstr>
      <vt:lpstr>1_Azure Medium</vt:lpstr>
      <vt:lpstr>1_Metro Template Colored Titles Segoe UI 16x9</vt:lpstr>
      <vt:lpstr>Introducción a Azure ASP.NET MVC</vt:lpstr>
      <vt:lpstr>Microsoft en la Academia</vt:lpstr>
      <vt:lpstr>Presentación de PowerPoint</vt:lpstr>
      <vt:lpstr>Presentación de PowerPoint</vt:lpstr>
      <vt:lpstr>Presentación de PowerPoint</vt:lpstr>
      <vt:lpstr>Microsoft Azure Services </vt:lpstr>
      <vt:lpstr>Presentación de PowerPoint</vt:lpstr>
      <vt:lpstr>Supported Publishing Methods</vt:lpstr>
      <vt:lpstr>Supported Web Frameworks</vt:lpstr>
      <vt:lpstr>Presentación de PowerPoint</vt:lpstr>
      <vt:lpstr>Microsoft Azure Web App Gallery</vt:lpstr>
      <vt:lpstr>Scale</vt:lpstr>
      <vt:lpstr>Presentación de PowerPoint</vt:lpstr>
      <vt:lpstr>Presentación de PowerPoint</vt:lpstr>
      <vt:lpstr>Presentación de PowerPoint</vt:lpstr>
      <vt:lpstr>Presentación de PowerPoint</vt:lpstr>
      <vt:lpstr>Presentación de PowerPoint</vt:lpstr>
      <vt:lpstr>ASP.NET MVC System.Web.Mvc</vt:lpstr>
      <vt:lpstr>ASP.NET MVC and ASP.NET WebAPI both can be part of same project if you want</vt:lpstr>
      <vt:lpstr>Web request</vt:lpstr>
      <vt:lpstr>Web request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Tomislav Barisic</dc:creator>
  <cp:lastModifiedBy>Mariano Germán Villarreal Küber</cp:lastModifiedBy>
  <cp:revision>66</cp:revision>
  <dcterms:created xsi:type="dcterms:W3CDTF">2014-11-18T17:06:44Z</dcterms:created>
  <dcterms:modified xsi:type="dcterms:W3CDTF">2016-08-01T15:07:33Z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0x01010059760A81B552C64D9A179792FECFE94E</vt:lpwstr>
  </property>
</Properties>
</file>