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0" r:id="rId4"/>
  </p:sldMasterIdLst>
  <p:notesMasterIdLst>
    <p:notesMasterId r:id="rId12"/>
  </p:notesMasterIdLst>
  <p:handoutMasterIdLst>
    <p:handoutMasterId r:id="rId13"/>
  </p:handoutMasterIdLst>
  <p:sldIdLst>
    <p:sldId id="552" r:id="rId5"/>
    <p:sldId id="1411" r:id="rId6"/>
    <p:sldId id="1412" r:id="rId7"/>
    <p:sldId id="1413" r:id="rId8"/>
    <p:sldId id="1414" r:id="rId9"/>
    <p:sldId id="1415" r:id="rId10"/>
    <p:sldId id="1416" r:id="rId11"/>
  </p:sldIdLst>
  <p:sldSz cx="12192000" cy="6858000"/>
  <p:notesSz cx="6858000" cy="9144000"/>
  <p:custDataLst>
    <p:tags r:id="rId14"/>
  </p:custDataLst>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6FF01"/>
    <a:srgbClr val="1F3965"/>
    <a:srgbClr val="31599E"/>
    <a:srgbClr val="7094D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484"/>
    <p:restoredTop sz="94699"/>
  </p:normalViewPr>
  <p:slideViewPr>
    <p:cSldViewPr snapToGrid="0">
      <p:cViewPr varScale="1">
        <p:scale>
          <a:sx n="103" d="100"/>
          <a:sy n="103" d="100"/>
        </p:scale>
        <p:origin x="448" y="176"/>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ags" Target="tags/tag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937FBEB-DCF7-496B-9B10-6CD42FA5F97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DE"/>
          </a:p>
        </p:txBody>
      </p:sp>
      <p:sp>
        <p:nvSpPr>
          <p:cNvPr id="3" name="Date Placeholder 2">
            <a:extLst>
              <a:ext uri="{FF2B5EF4-FFF2-40B4-BE49-F238E27FC236}">
                <a16:creationId xmlns:a16="http://schemas.microsoft.com/office/drawing/2014/main" id="{952574F3-13C1-4B34-811E-F5EFDF42363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2A23100-EFFE-4852-A51D-3642696A6102}" type="datetimeFigureOut">
              <a:rPr lang="en-DE" smtClean="0"/>
              <a:t>01.11.23</a:t>
            </a:fld>
            <a:endParaRPr lang="en-DE"/>
          </a:p>
        </p:txBody>
      </p:sp>
      <p:sp>
        <p:nvSpPr>
          <p:cNvPr id="4" name="Footer Placeholder 3">
            <a:extLst>
              <a:ext uri="{FF2B5EF4-FFF2-40B4-BE49-F238E27FC236}">
                <a16:creationId xmlns:a16="http://schemas.microsoft.com/office/drawing/2014/main" id="{15AA1A9B-2368-4CD2-9DDC-299B8DFBFE3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DE"/>
          </a:p>
        </p:txBody>
      </p:sp>
      <p:sp>
        <p:nvSpPr>
          <p:cNvPr id="5" name="Slide Number Placeholder 4">
            <a:extLst>
              <a:ext uri="{FF2B5EF4-FFF2-40B4-BE49-F238E27FC236}">
                <a16:creationId xmlns:a16="http://schemas.microsoft.com/office/drawing/2014/main" id="{896A5F60-5AAF-4745-9978-C444B9B4806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82E09E1-5BAF-4093-8B03-2A3C18600ADF}" type="slidenum">
              <a:rPr lang="en-DE" smtClean="0"/>
              <a:t>‹#›</a:t>
            </a:fld>
            <a:endParaRPr lang="en-DE"/>
          </a:p>
        </p:txBody>
      </p:sp>
    </p:spTree>
    <p:extLst>
      <p:ext uri="{BB962C8B-B14F-4D97-AF65-F5344CB8AC3E}">
        <p14:creationId xmlns:p14="http://schemas.microsoft.com/office/powerpoint/2010/main" val="394294631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13C08DE-8EE5-674D-82BE-4EFAC19A71BC}" type="datetimeFigureOut">
              <a:rPr lang="de-DE" smtClean="0"/>
              <a:t>01.11.23</a:t>
            </a:fld>
            <a:endParaRPr lang="de-D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de-D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639F87E-8FEF-5A4D-BDC4-F5DD81C9CB82}" type="slidenum">
              <a:rPr lang="de-DE" smtClean="0"/>
              <a:t>‹#›</a:t>
            </a:fld>
            <a:endParaRPr lang="de-DE"/>
          </a:p>
        </p:txBody>
      </p:sp>
    </p:spTree>
    <p:extLst>
      <p:ext uri="{BB962C8B-B14F-4D97-AF65-F5344CB8AC3E}">
        <p14:creationId xmlns:p14="http://schemas.microsoft.com/office/powerpoint/2010/main" val="19470180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639F87E-8FEF-5A4D-BDC4-F5DD81C9CB82}" type="slidenum">
              <a:rPr lang="de-DE" smtClean="0"/>
              <a:t>5</a:t>
            </a:fld>
            <a:endParaRPr lang="de-DE"/>
          </a:p>
        </p:txBody>
      </p:sp>
    </p:spTree>
    <p:extLst>
      <p:ext uri="{BB962C8B-B14F-4D97-AF65-F5344CB8AC3E}">
        <p14:creationId xmlns:p14="http://schemas.microsoft.com/office/powerpoint/2010/main" val="191397909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5.png"/><Relationship Id="rId4" Type="http://schemas.microsoft.com/office/2007/relationships/hdphoto" Target="../media/hdphoto1.wdp"/></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10.png"/><Relationship Id="rId4" Type="http://schemas.microsoft.com/office/2007/relationships/hdphoto" Target="../media/hdphoto1.wdp"/></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5.png"/><Relationship Id="rId4" Type="http://schemas.microsoft.com/office/2007/relationships/hdphoto" Target="../media/hdphoto1.wdp"/></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9.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_Logo">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2059649-B7E3-6743-8423-D5E469571261}"/>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l="42407" t="24550" r="12531" b="8415"/>
          <a:stretch/>
        </p:blipFill>
        <p:spPr>
          <a:xfrm flipH="1">
            <a:off x="-4" y="0"/>
            <a:ext cx="12192003" cy="6850823"/>
          </a:xfrm>
          <a:prstGeom prst="rect">
            <a:avLst/>
          </a:prstGeom>
        </p:spPr>
      </p:pic>
      <p:pic>
        <p:nvPicPr>
          <p:cNvPr id="16" name="Picture 15">
            <a:extLst>
              <a:ext uri="{FF2B5EF4-FFF2-40B4-BE49-F238E27FC236}">
                <a16:creationId xmlns:a16="http://schemas.microsoft.com/office/drawing/2014/main" id="{267E7131-E132-F34E-93FF-61541EC37239}"/>
              </a:ext>
            </a:extLst>
          </p:cNvPr>
          <p:cNvPicPr>
            <a:picLocks noChangeAspect="1"/>
          </p:cNvPicPr>
          <p:nvPr userDrawn="1"/>
        </p:nvPicPr>
        <p:blipFill>
          <a:blip r:embed="rId3" cstate="screen">
            <a:duotone>
              <a:schemeClr val="bg2">
                <a:shade val="45000"/>
                <a:satMod val="135000"/>
              </a:schemeClr>
              <a:prstClr val="white"/>
            </a:duotone>
            <a:extLst>
              <a:ext uri="{BEBA8EAE-BF5A-486C-A8C5-ECC9F3942E4B}">
                <a14:imgProps xmlns:a14="http://schemas.microsoft.com/office/drawing/2010/main">
                  <a14:imgLayer r:embed="rId4">
                    <a14:imgEffect>
                      <a14:colorTemperature colorTemp="1500"/>
                    </a14:imgEffect>
                    <a14:imgEffect>
                      <a14:saturation sat="0"/>
                    </a14:imgEffect>
                  </a14:imgLayer>
                </a14:imgProps>
              </a:ext>
              <a:ext uri="{28A0092B-C50C-407E-A947-70E740481C1C}">
                <a14:useLocalDpi xmlns:a14="http://schemas.microsoft.com/office/drawing/2010/main"/>
              </a:ext>
            </a:extLst>
          </a:blip>
          <a:stretch>
            <a:fillRect/>
          </a:stretch>
        </p:blipFill>
        <p:spPr>
          <a:xfrm>
            <a:off x="9510141" y="5873843"/>
            <a:ext cx="2298192" cy="976980"/>
          </a:xfrm>
          <a:prstGeom prst="rect">
            <a:avLst/>
          </a:prstGeom>
        </p:spPr>
      </p:pic>
      <p:cxnSp>
        <p:nvCxnSpPr>
          <p:cNvPr id="18" name="Straight Connector 12">
            <a:extLst>
              <a:ext uri="{FF2B5EF4-FFF2-40B4-BE49-F238E27FC236}">
                <a16:creationId xmlns:a16="http://schemas.microsoft.com/office/drawing/2014/main" id="{C1EC6AEB-626B-DF49-90B9-1BADAD722DB8}"/>
              </a:ext>
            </a:extLst>
          </p:cNvPr>
          <p:cNvCxnSpPr>
            <a:cxnSpLocks/>
          </p:cNvCxnSpPr>
          <p:nvPr userDrawn="1"/>
        </p:nvCxnSpPr>
        <p:spPr>
          <a:xfrm>
            <a:off x="5075810" y="962341"/>
            <a:ext cx="0" cy="88544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5B4A53D8-E679-D546-A7FA-A5A46F488F1B}"/>
              </a:ext>
            </a:extLst>
          </p:cNvPr>
          <p:cNvSpPr>
            <a:spLocks noGrp="1"/>
          </p:cNvSpPr>
          <p:nvPr>
            <p:ph type="body" sz="quarter" idx="10" hasCustomPrompt="1"/>
          </p:nvPr>
        </p:nvSpPr>
        <p:spPr>
          <a:xfrm>
            <a:off x="5227270" y="928012"/>
            <a:ext cx="5157788" cy="954107"/>
          </a:xfrm>
          <a:prstGeom prst="rect">
            <a:avLst/>
          </a:prstGeom>
        </p:spPr>
        <p:txBody>
          <a:bodyPr>
            <a:noAutofit/>
          </a:bodyPr>
          <a:lstStyle>
            <a:lvl1pPr marL="0" indent="0">
              <a:lnSpc>
                <a:spcPct val="100000"/>
              </a:lnSpc>
              <a:spcBef>
                <a:spcPts val="0"/>
              </a:spcBef>
              <a:buNone/>
              <a:defRPr sz="2800" b="0" i="0">
                <a:solidFill>
                  <a:schemeClr val="bg1">
                    <a:alpha val="84000"/>
                  </a:schemeClr>
                </a:solidFill>
                <a:latin typeface="Franklin Gothic Medium" panose="020B0603020102020204" pitchFamily="34" charset="0"/>
              </a:defRPr>
            </a:lvl1pPr>
            <a:lvl2pPr marL="457200" indent="0">
              <a:buNone/>
              <a:defRPr sz="1800">
                <a:solidFill>
                  <a:schemeClr val="bg1"/>
                </a:solidFill>
              </a:defRPr>
            </a:lvl2pPr>
            <a:lvl3pPr marL="914400" indent="0">
              <a:buNone/>
              <a:defRPr sz="1800">
                <a:solidFill>
                  <a:schemeClr val="bg1"/>
                </a:solidFill>
              </a:defRPr>
            </a:lvl3pPr>
            <a:lvl4pPr marL="1371600" indent="0">
              <a:buNone/>
              <a:defRPr sz="1800">
                <a:solidFill>
                  <a:schemeClr val="bg1"/>
                </a:solidFill>
              </a:defRPr>
            </a:lvl4pPr>
            <a:lvl5pPr marL="1828800" indent="0">
              <a:buNone/>
              <a:defRPr sz="1800">
                <a:solidFill>
                  <a:schemeClr val="bg1"/>
                </a:solidFill>
              </a:defRPr>
            </a:lvl5pPr>
          </a:lstStyle>
          <a:p>
            <a:r>
              <a:rPr lang="en-GB" sz="2800" err="1">
                <a:solidFill>
                  <a:schemeClr val="bg1">
                    <a:alpha val="84000"/>
                  </a:schemeClr>
                </a:solidFill>
                <a:effectLst>
                  <a:reflection endPos="0" dist="50800" dir="5400000" sy="-100000" algn="bl" rotWithShape="0"/>
                </a:effectLst>
                <a:latin typeface="Franklin Gothic Medium" charset="0"/>
                <a:ea typeface="Franklin Gothic Medium" charset="0"/>
                <a:cs typeface="Franklin Gothic Medium" charset="0"/>
              </a:rPr>
              <a:t>Titel</a:t>
            </a:r>
            <a:endParaRPr lang="en-GB" sz="2800">
              <a:solidFill>
                <a:schemeClr val="bg1">
                  <a:alpha val="84000"/>
                </a:schemeClr>
              </a:solidFill>
              <a:effectLst>
                <a:reflection endPos="0" dist="50800" dir="5400000" sy="-100000" algn="bl" rotWithShape="0"/>
              </a:effectLst>
              <a:latin typeface="Franklin Gothic Medium" charset="0"/>
              <a:ea typeface="Franklin Gothic Medium" charset="0"/>
              <a:cs typeface="Franklin Gothic Medium" charset="0"/>
            </a:endParaRPr>
          </a:p>
        </p:txBody>
      </p:sp>
      <p:pic>
        <p:nvPicPr>
          <p:cNvPr id="20" name="Grafik 19">
            <a:extLst>
              <a:ext uri="{FF2B5EF4-FFF2-40B4-BE49-F238E27FC236}">
                <a16:creationId xmlns:a16="http://schemas.microsoft.com/office/drawing/2014/main" id="{2FC33690-B9CF-B24B-915F-6AC3702DECAF}"/>
              </a:ext>
            </a:extLst>
          </p:cNvPr>
          <p:cNvPicPr>
            <a:picLocks noChangeAspect="1"/>
          </p:cNvPicPr>
          <p:nvPr userDrawn="1"/>
        </p:nvPicPr>
        <p:blipFill>
          <a:blip r:embed="rId5"/>
          <a:stretch>
            <a:fillRect/>
          </a:stretch>
        </p:blipFill>
        <p:spPr>
          <a:xfrm>
            <a:off x="3063798" y="473026"/>
            <a:ext cx="1860553" cy="1860553"/>
          </a:xfrm>
          <a:prstGeom prst="rect">
            <a:avLst/>
          </a:prstGeom>
        </p:spPr>
      </p:pic>
      <p:grpSp>
        <p:nvGrpSpPr>
          <p:cNvPr id="21" name="Gruppieren 20">
            <a:extLst>
              <a:ext uri="{FF2B5EF4-FFF2-40B4-BE49-F238E27FC236}">
                <a16:creationId xmlns:a16="http://schemas.microsoft.com/office/drawing/2014/main" id="{89383842-07F0-CA46-8C3F-7096BDF2741F}"/>
              </a:ext>
            </a:extLst>
          </p:cNvPr>
          <p:cNvGrpSpPr/>
          <p:nvPr userDrawn="1"/>
        </p:nvGrpSpPr>
        <p:grpSpPr>
          <a:xfrm>
            <a:off x="421191" y="6100723"/>
            <a:ext cx="6577658" cy="523220"/>
            <a:chOff x="2755318" y="6085846"/>
            <a:chExt cx="6577658" cy="523220"/>
          </a:xfrm>
        </p:grpSpPr>
        <p:sp>
          <p:nvSpPr>
            <p:cNvPr id="22" name="TextBox 8">
              <a:extLst>
                <a:ext uri="{FF2B5EF4-FFF2-40B4-BE49-F238E27FC236}">
                  <a16:creationId xmlns:a16="http://schemas.microsoft.com/office/drawing/2014/main" id="{82E8ADA4-48E3-0840-A271-163775C94922}"/>
                </a:ext>
              </a:extLst>
            </p:cNvPr>
            <p:cNvSpPr txBox="1"/>
            <p:nvPr userDrawn="1"/>
          </p:nvSpPr>
          <p:spPr>
            <a:xfrm>
              <a:off x="6803062" y="6085846"/>
              <a:ext cx="2529914" cy="523220"/>
            </a:xfrm>
            <a:prstGeom prst="rect">
              <a:avLst/>
            </a:prstGeom>
            <a:noFill/>
          </p:spPr>
          <p:txBody>
            <a:bodyPr wrap="square" rtlCol="0">
              <a:spAutoFit/>
            </a:bodyPr>
            <a:lstStyle/>
            <a:p>
              <a:r>
                <a:rPr lang="de-DE" sz="1400">
                  <a:solidFill>
                    <a:schemeClr val="bg1">
                      <a:alpha val="84000"/>
                    </a:schemeClr>
                  </a:solidFill>
                  <a:effectLst>
                    <a:reflection endPos="0" dist="50800" dir="5400000" sy="-100000" algn="bl" rotWithShape="0"/>
                  </a:effectLst>
                  <a:latin typeface="Franklin Gothic Medium" charset="0"/>
                  <a:ea typeface="Franklin Gothic Medium" charset="0"/>
                  <a:cs typeface="Franklin Gothic Medium" charset="0"/>
                </a:rPr>
                <a:t>Prof. Dr. Leif Döring</a:t>
              </a:r>
              <a:br>
                <a:rPr lang="de-DE" sz="1400">
                  <a:solidFill>
                    <a:schemeClr val="bg1">
                      <a:alpha val="84000"/>
                    </a:schemeClr>
                  </a:solidFill>
                  <a:effectLst>
                    <a:reflection endPos="0" dist="50800" dir="5400000" sy="-100000" algn="bl" rotWithShape="0"/>
                  </a:effectLst>
                  <a:latin typeface="Franklin Gothic Medium" charset="0"/>
                  <a:ea typeface="Franklin Gothic Medium" charset="0"/>
                  <a:cs typeface="Franklin Gothic Medium" charset="0"/>
                </a:rPr>
              </a:br>
              <a:r>
                <a:rPr lang="de-DE" sz="1400">
                  <a:solidFill>
                    <a:schemeClr val="bg1">
                      <a:alpha val="84000"/>
                    </a:schemeClr>
                  </a:solidFill>
                  <a:effectLst>
                    <a:reflection endPos="0" dist="50800" dir="5400000" sy="-100000" algn="bl" rotWithShape="0"/>
                  </a:effectLst>
                  <a:latin typeface="Franklin Gothic Book" charset="0"/>
                  <a:ea typeface="Franklin Gothic Book" charset="0"/>
                  <a:cs typeface="Franklin Gothic Book" charset="0"/>
                </a:rPr>
                <a:t>Lehrstuhl für Stochastik</a:t>
              </a:r>
            </a:p>
          </p:txBody>
        </p:sp>
        <p:sp>
          <p:nvSpPr>
            <p:cNvPr id="23" name="TextBox 13">
              <a:extLst>
                <a:ext uri="{FF2B5EF4-FFF2-40B4-BE49-F238E27FC236}">
                  <a16:creationId xmlns:a16="http://schemas.microsoft.com/office/drawing/2014/main" id="{1C15CFCC-2B17-A640-896F-B6236074788B}"/>
                </a:ext>
              </a:extLst>
            </p:cNvPr>
            <p:cNvSpPr txBox="1"/>
            <p:nvPr userDrawn="1"/>
          </p:nvSpPr>
          <p:spPr>
            <a:xfrm>
              <a:off x="2755318" y="6085846"/>
              <a:ext cx="3840480" cy="523220"/>
            </a:xfrm>
            <a:prstGeom prst="rect">
              <a:avLst/>
            </a:prstGeom>
            <a:noFill/>
          </p:spPr>
          <p:txBody>
            <a:bodyPr wrap="square" rtlCol="0">
              <a:spAutoFit/>
            </a:bodyPr>
            <a:lstStyle/>
            <a:p>
              <a:r>
                <a:rPr lang="de-DE" sz="1400">
                  <a:solidFill>
                    <a:schemeClr val="bg1">
                      <a:alpha val="84000"/>
                    </a:schemeClr>
                  </a:solidFill>
                  <a:effectLst>
                    <a:reflection endPos="0" dist="50800" dir="5400000" sy="-100000" algn="bl" rotWithShape="0"/>
                  </a:effectLst>
                  <a:latin typeface="Franklin Gothic Medium" charset="0"/>
                  <a:ea typeface="Franklin Gothic Medium" charset="0"/>
                  <a:cs typeface="Franklin Gothic Medium" charset="0"/>
                </a:rPr>
                <a:t>Prof. Dr. Martin </a:t>
              </a:r>
              <a:r>
                <a:rPr lang="de-DE" sz="1400" err="1">
                  <a:solidFill>
                    <a:schemeClr val="bg1">
                      <a:alpha val="84000"/>
                    </a:schemeClr>
                  </a:solidFill>
                  <a:effectLst>
                    <a:reflection endPos="0" dist="50800" dir="5400000" sy="-100000" algn="bl" rotWithShape="0"/>
                  </a:effectLst>
                  <a:latin typeface="Franklin Gothic Medium" charset="0"/>
                  <a:ea typeface="Franklin Gothic Medium" charset="0"/>
                  <a:cs typeface="Franklin Gothic Medium" charset="0"/>
                </a:rPr>
                <a:t>Schlather</a:t>
              </a:r>
              <a:br>
                <a:rPr lang="de-DE" sz="1400">
                  <a:solidFill>
                    <a:schemeClr val="bg1">
                      <a:alpha val="84000"/>
                    </a:schemeClr>
                  </a:solidFill>
                  <a:effectLst>
                    <a:reflection endPos="0" dist="50800" dir="5400000" sy="-100000" algn="bl" rotWithShape="0"/>
                  </a:effectLst>
                  <a:latin typeface="Franklin Gothic Medium" charset="0"/>
                  <a:ea typeface="Franklin Gothic Medium" charset="0"/>
                  <a:cs typeface="Franklin Gothic Medium" charset="0"/>
                </a:rPr>
              </a:br>
              <a:r>
                <a:rPr lang="de-DE" sz="1400">
                  <a:solidFill>
                    <a:schemeClr val="bg1">
                      <a:alpha val="84000"/>
                    </a:schemeClr>
                  </a:solidFill>
                  <a:effectLst>
                    <a:reflection endPos="0" dist="50800" dir="5400000" sy="-100000" algn="bl" rotWithShape="0"/>
                  </a:effectLst>
                  <a:latin typeface="Franklin Gothic Book" charset="0"/>
                  <a:ea typeface="Franklin Gothic Book" charset="0"/>
                  <a:cs typeface="Franklin Gothic Book" charset="0"/>
                </a:rPr>
                <a:t>Lehrstuhl für Stochastik und ihre Anwendungen</a:t>
              </a:r>
            </a:p>
          </p:txBody>
        </p:sp>
      </p:grpSp>
    </p:spTree>
    <p:extLst>
      <p:ext uri="{BB962C8B-B14F-4D97-AF65-F5344CB8AC3E}">
        <p14:creationId xmlns:p14="http://schemas.microsoft.com/office/powerpoint/2010/main" val="16734955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Agenda_2">
    <p:bg>
      <p:bgRef idx="1001">
        <a:schemeClr val="bg1"/>
      </p:bgRef>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2698AAF-8523-4EA4-87ED-7CF3B22716D1}"/>
              </a:ext>
            </a:extLst>
          </p:cNvPr>
          <p:cNvSpPr/>
          <p:nvPr userDrawn="1"/>
        </p:nvSpPr>
        <p:spPr>
          <a:xfrm>
            <a:off x="1" y="-10886"/>
            <a:ext cx="3976575" cy="6858000"/>
          </a:xfrm>
          <a:prstGeom prst="rect">
            <a:avLst/>
          </a:prstGeom>
          <a:gradFill>
            <a:gsLst>
              <a:gs pos="0">
                <a:schemeClr val="accent1">
                  <a:lumMod val="5000"/>
                  <a:lumOff val="95000"/>
                </a:schemeClr>
              </a:gs>
              <a:gs pos="0">
                <a:srgbClr val="1F3965"/>
              </a:gs>
              <a:gs pos="80000">
                <a:srgbClr val="5177B9"/>
              </a:gs>
              <a:gs pos="44000">
                <a:srgbClr val="31599E"/>
              </a:gs>
              <a:gs pos="100000">
                <a:srgbClr val="7094D3"/>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90000" tIns="3600" rIns="90000"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de-DE" sz="1600" b="1" u="none" strike="noStrike" kern="1200" cap="none" spc="0" normalizeH="0" baseline="0" noProof="0">
              <a:ln>
                <a:noFill/>
              </a:ln>
              <a:solidFill>
                <a:srgbClr val="203864"/>
              </a:solidFill>
              <a:effectLst/>
              <a:uLnTx/>
              <a:uFillTx/>
              <a:latin typeface="Franklin Gothic Book" panose="020B0503020102020204"/>
              <a:ea typeface="+mn-ea"/>
              <a:cs typeface="+mn-cs"/>
            </a:endParaRPr>
          </a:p>
        </p:txBody>
      </p:sp>
      <p:sp>
        <p:nvSpPr>
          <p:cNvPr id="5" name="TextBox 4">
            <a:extLst>
              <a:ext uri="{FF2B5EF4-FFF2-40B4-BE49-F238E27FC236}">
                <a16:creationId xmlns:a16="http://schemas.microsoft.com/office/drawing/2014/main" id="{BCE3A925-BE40-43AF-87CB-E8DCC79741DD}"/>
              </a:ext>
            </a:extLst>
          </p:cNvPr>
          <p:cNvSpPr txBox="1"/>
          <p:nvPr userDrawn="1"/>
        </p:nvSpPr>
        <p:spPr>
          <a:xfrm>
            <a:off x="839788" y="3136613"/>
            <a:ext cx="1532599" cy="584775"/>
          </a:xfrm>
          <a:prstGeom prst="rect">
            <a:avLst/>
          </a:prstGeom>
          <a:noFill/>
        </p:spPr>
        <p:txBody>
          <a:bodyPr wrap="square" rtlCol="0">
            <a:spAutoFit/>
          </a:bodyPr>
          <a:lstStyle/>
          <a:p>
            <a:r>
              <a:rPr lang="de-DE" sz="3200">
                <a:solidFill>
                  <a:schemeClr val="bg1"/>
                </a:solidFill>
                <a:latin typeface="+mj-lt"/>
              </a:rPr>
              <a:t>Agenda</a:t>
            </a:r>
          </a:p>
        </p:txBody>
      </p:sp>
      <p:sp>
        <p:nvSpPr>
          <p:cNvPr id="7" name="Text Placeholder 6">
            <a:extLst>
              <a:ext uri="{FF2B5EF4-FFF2-40B4-BE49-F238E27FC236}">
                <a16:creationId xmlns:a16="http://schemas.microsoft.com/office/drawing/2014/main" id="{DDD6A849-E184-4A3F-8618-5304712F5144}"/>
              </a:ext>
            </a:extLst>
          </p:cNvPr>
          <p:cNvSpPr>
            <a:spLocks noGrp="1"/>
          </p:cNvSpPr>
          <p:nvPr>
            <p:ph type="body" sz="quarter" idx="10" hasCustomPrompt="1"/>
          </p:nvPr>
        </p:nvSpPr>
        <p:spPr>
          <a:xfrm>
            <a:off x="4816363" y="2496123"/>
            <a:ext cx="6535850" cy="319228"/>
          </a:xfrm>
          <a:prstGeom prst="rect">
            <a:avLst/>
          </a:prstGeom>
        </p:spPr>
        <p:txBody>
          <a:bodyPr>
            <a:normAutofit/>
          </a:bodyPr>
          <a:lstStyle>
            <a:lvl1pPr marL="0" indent="0">
              <a:spcBef>
                <a:spcPts val="1800"/>
              </a:spcBef>
              <a:buNone/>
              <a:defRPr sz="1800">
                <a:solidFill>
                  <a:schemeClr val="tx1">
                    <a:lumMod val="50000"/>
                    <a:lumOff val="50000"/>
                  </a:schemeClr>
                </a:solidFill>
              </a:defRPr>
            </a:lvl1pPr>
          </a:lstStyle>
          <a:p>
            <a:pPr lvl="0"/>
            <a:r>
              <a:rPr lang="de-DE"/>
              <a:t>TOP 1</a:t>
            </a:r>
          </a:p>
        </p:txBody>
      </p:sp>
      <p:sp>
        <p:nvSpPr>
          <p:cNvPr id="6" name="Text Placeholder 6">
            <a:extLst>
              <a:ext uri="{FF2B5EF4-FFF2-40B4-BE49-F238E27FC236}">
                <a16:creationId xmlns:a16="http://schemas.microsoft.com/office/drawing/2014/main" id="{7ABEB200-51F4-4B32-9C5B-EB74BBFCDCD0}"/>
              </a:ext>
            </a:extLst>
          </p:cNvPr>
          <p:cNvSpPr>
            <a:spLocks noGrp="1"/>
          </p:cNvSpPr>
          <p:nvPr>
            <p:ph type="body" sz="quarter" idx="11" hasCustomPrompt="1"/>
          </p:nvPr>
        </p:nvSpPr>
        <p:spPr>
          <a:xfrm>
            <a:off x="4816363" y="3014882"/>
            <a:ext cx="6535850" cy="319228"/>
          </a:xfrm>
          <a:prstGeom prst="rect">
            <a:avLst/>
          </a:prstGeom>
        </p:spPr>
        <p:txBody>
          <a:bodyPr>
            <a:normAutofit/>
          </a:bodyPr>
          <a:lstStyle>
            <a:lvl1pPr marL="0" indent="0">
              <a:spcBef>
                <a:spcPts val="1800"/>
              </a:spcBef>
              <a:buNone/>
              <a:defRPr sz="1800">
                <a:solidFill>
                  <a:schemeClr val="tx1">
                    <a:lumMod val="50000"/>
                    <a:lumOff val="50000"/>
                  </a:schemeClr>
                </a:solidFill>
              </a:defRPr>
            </a:lvl1pPr>
          </a:lstStyle>
          <a:p>
            <a:pPr lvl="0"/>
            <a:r>
              <a:rPr lang="de-DE"/>
              <a:t>TOP 2</a:t>
            </a:r>
          </a:p>
        </p:txBody>
      </p:sp>
      <p:sp>
        <p:nvSpPr>
          <p:cNvPr id="8" name="Text Placeholder 6">
            <a:extLst>
              <a:ext uri="{FF2B5EF4-FFF2-40B4-BE49-F238E27FC236}">
                <a16:creationId xmlns:a16="http://schemas.microsoft.com/office/drawing/2014/main" id="{3EF3C2BB-A586-4B17-AB1C-66F10161663F}"/>
              </a:ext>
            </a:extLst>
          </p:cNvPr>
          <p:cNvSpPr>
            <a:spLocks noGrp="1"/>
          </p:cNvSpPr>
          <p:nvPr>
            <p:ph type="body" sz="quarter" idx="12" hasCustomPrompt="1"/>
          </p:nvPr>
        </p:nvSpPr>
        <p:spPr>
          <a:xfrm>
            <a:off x="4816363" y="3533641"/>
            <a:ext cx="6535850" cy="319228"/>
          </a:xfrm>
          <a:prstGeom prst="rect">
            <a:avLst/>
          </a:prstGeom>
        </p:spPr>
        <p:txBody>
          <a:bodyPr>
            <a:normAutofit/>
          </a:bodyPr>
          <a:lstStyle>
            <a:lvl1pPr marL="0" indent="0">
              <a:spcBef>
                <a:spcPts val="1800"/>
              </a:spcBef>
              <a:buNone/>
              <a:defRPr sz="1800">
                <a:solidFill>
                  <a:schemeClr val="tx1">
                    <a:lumMod val="50000"/>
                    <a:lumOff val="50000"/>
                  </a:schemeClr>
                </a:solidFill>
              </a:defRPr>
            </a:lvl1pPr>
          </a:lstStyle>
          <a:p>
            <a:pPr lvl="0"/>
            <a:r>
              <a:rPr lang="de-DE"/>
              <a:t>TOP 3</a:t>
            </a:r>
          </a:p>
        </p:txBody>
      </p:sp>
      <p:sp>
        <p:nvSpPr>
          <p:cNvPr id="9" name="Text Placeholder 6">
            <a:extLst>
              <a:ext uri="{FF2B5EF4-FFF2-40B4-BE49-F238E27FC236}">
                <a16:creationId xmlns:a16="http://schemas.microsoft.com/office/drawing/2014/main" id="{54F58F6D-5153-4A9F-942B-ABB91607B0FD}"/>
              </a:ext>
            </a:extLst>
          </p:cNvPr>
          <p:cNvSpPr>
            <a:spLocks noGrp="1"/>
          </p:cNvSpPr>
          <p:nvPr>
            <p:ph type="body" sz="quarter" idx="13" hasCustomPrompt="1"/>
          </p:nvPr>
        </p:nvSpPr>
        <p:spPr>
          <a:xfrm>
            <a:off x="4816363" y="4052400"/>
            <a:ext cx="6535850" cy="319228"/>
          </a:xfrm>
          <a:prstGeom prst="rect">
            <a:avLst/>
          </a:prstGeom>
        </p:spPr>
        <p:txBody>
          <a:bodyPr>
            <a:normAutofit/>
          </a:bodyPr>
          <a:lstStyle>
            <a:lvl1pPr marL="0" indent="0">
              <a:spcBef>
                <a:spcPts val="1800"/>
              </a:spcBef>
              <a:buNone/>
              <a:defRPr sz="1800">
                <a:solidFill>
                  <a:schemeClr val="tx1">
                    <a:lumMod val="50000"/>
                    <a:lumOff val="50000"/>
                  </a:schemeClr>
                </a:solidFill>
              </a:defRPr>
            </a:lvl1pPr>
          </a:lstStyle>
          <a:p>
            <a:pPr lvl="0"/>
            <a:r>
              <a:rPr lang="de-DE"/>
              <a:t>TOP 4</a:t>
            </a:r>
          </a:p>
        </p:txBody>
      </p:sp>
      <p:grpSp>
        <p:nvGrpSpPr>
          <p:cNvPr id="18" name="Gruppieren 17">
            <a:extLst>
              <a:ext uri="{FF2B5EF4-FFF2-40B4-BE49-F238E27FC236}">
                <a16:creationId xmlns:a16="http://schemas.microsoft.com/office/drawing/2014/main" id="{17ED5F15-DB9D-0A49-9498-562BD5B08554}"/>
              </a:ext>
            </a:extLst>
          </p:cNvPr>
          <p:cNvGrpSpPr/>
          <p:nvPr userDrawn="1"/>
        </p:nvGrpSpPr>
        <p:grpSpPr>
          <a:xfrm>
            <a:off x="1108119" y="6212807"/>
            <a:ext cx="1760337" cy="516953"/>
            <a:chOff x="385636" y="6267236"/>
            <a:chExt cx="1760337" cy="516953"/>
          </a:xfrm>
        </p:grpSpPr>
        <p:sp>
          <p:nvSpPr>
            <p:cNvPr id="13" name="TextBox 12">
              <a:extLst>
                <a:ext uri="{FF2B5EF4-FFF2-40B4-BE49-F238E27FC236}">
                  <a16:creationId xmlns:a16="http://schemas.microsoft.com/office/drawing/2014/main" id="{2F4EB27E-7228-48A5-A85E-5FB3D12169F6}"/>
                </a:ext>
              </a:extLst>
            </p:cNvPr>
            <p:cNvSpPr txBox="1"/>
            <p:nvPr/>
          </p:nvSpPr>
          <p:spPr>
            <a:xfrm>
              <a:off x="902934" y="6341046"/>
              <a:ext cx="1243039" cy="369332"/>
            </a:xfrm>
            <a:prstGeom prst="rect">
              <a:avLst/>
            </a:prstGeom>
            <a:noFill/>
          </p:spPr>
          <p:txBody>
            <a:bodyPr wrap="square" rtlCol="0">
              <a:spAutoFit/>
            </a:bodyPr>
            <a:lstStyle/>
            <a:p>
              <a:r>
                <a:rPr lang="de-DE">
                  <a:solidFill>
                    <a:schemeClr val="bg1">
                      <a:alpha val="84000"/>
                    </a:schemeClr>
                  </a:solidFill>
                  <a:effectLst>
                    <a:reflection endPos="0" dist="50800" dir="5400000" sy="-100000" algn="bl" rotWithShape="0"/>
                  </a:effectLst>
                  <a:latin typeface="Franklin Gothic Demi" charset="0"/>
                  <a:ea typeface="Franklin Gothic Demi" charset="0"/>
                  <a:cs typeface="Franklin Gothic Demi" charset="0"/>
                </a:rPr>
                <a:t>STADS</a:t>
              </a:r>
            </a:p>
          </p:txBody>
        </p:sp>
        <p:pic>
          <p:nvPicPr>
            <p:cNvPr id="16" name="Grafik 15">
              <a:extLst>
                <a:ext uri="{FF2B5EF4-FFF2-40B4-BE49-F238E27FC236}">
                  <a16:creationId xmlns:a16="http://schemas.microsoft.com/office/drawing/2014/main" id="{F3A85016-4FE5-3949-90CB-F39BC32443B1}"/>
                </a:ext>
              </a:extLst>
            </p:cNvPr>
            <p:cNvPicPr>
              <a:picLocks noChangeAspect="1"/>
            </p:cNvPicPr>
            <p:nvPr userDrawn="1"/>
          </p:nvPicPr>
          <p:blipFill>
            <a:blip r:embed="rId2"/>
            <a:stretch>
              <a:fillRect/>
            </a:stretch>
          </p:blipFill>
          <p:spPr>
            <a:xfrm>
              <a:off x="385636" y="6267236"/>
              <a:ext cx="517298" cy="516953"/>
            </a:xfrm>
            <a:prstGeom prst="rect">
              <a:avLst/>
            </a:prstGeom>
          </p:spPr>
        </p:pic>
      </p:grpSp>
    </p:spTree>
    <p:extLst>
      <p:ext uri="{BB962C8B-B14F-4D97-AF65-F5344CB8AC3E}">
        <p14:creationId xmlns:p14="http://schemas.microsoft.com/office/powerpoint/2010/main" val="3717087639"/>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p15:clr>
            <a:srgbClr val="A4A3A4"/>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Agenda_2_1">
    <p:bg>
      <p:bgRef idx="1001">
        <a:schemeClr val="bg1"/>
      </p:bgRef>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2698AAF-8523-4EA4-87ED-7CF3B22716D1}"/>
              </a:ext>
            </a:extLst>
          </p:cNvPr>
          <p:cNvSpPr/>
          <p:nvPr userDrawn="1"/>
        </p:nvSpPr>
        <p:spPr>
          <a:xfrm>
            <a:off x="1" y="0"/>
            <a:ext cx="3976575" cy="6858000"/>
          </a:xfrm>
          <a:prstGeom prst="rect">
            <a:avLst/>
          </a:prstGeom>
          <a:gradFill>
            <a:gsLst>
              <a:gs pos="0">
                <a:schemeClr val="accent1">
                  <a:lumMod val="5000"/>
                  <a:lumOff val="95000"/>
                </a:schemeClr>
              </a:gs>
              <a:gs pos="0">
                <a:srgbClr val="1F3965"/>
              </a:gs>
              <a:gs pos="80000">
                <a:srgbClr val="5177B9"/>
              </a:gs>
              <a:gs pos="44000">
                <a:srgbClr val="31599E"/>
              </a:gs>
              <a:gs pos="100000">
                <a:srgbClr val="7094D3"/>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90000" tIns="3600" rIns="90000"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de-DE" sz="1600" b="1" u="none" strike="noStrike" kern="1200" cap="none" spc="0" normalizeH="0" baseline="0" noProof="0">
              <a:ln>
                <a:noFill/>
              </a:ln>
              <a:solidFill>
                <a:srgbClr val="203864"/>
              </a:solidFill>
              <a:effectLst/>
              <a:uLnTx/>
              <a:uFillTx/>
              <a:latin typeface="Franklin Gothic Book" panose="020B0503020102020204"/>
              <a:ea typeface="+mn-ea"/>
              <a:cs typeface="+mn-cs"/>
            </a:endParaRPr>
          </a:p>
        </p:txBody>
      </p:sp>
      <p:sp>
        <p:nvSpPr>
          <p:cNvPr id="5" name="TextBox 4">
            <a:extLst>
              <a:ext uri="{FF2B5EF4-FFF2-40B4-BE49-F238E27FC236}">
                <a16:creationId xmlns:a16="http://schemas.microsoft.com/office/drawing/2014/main" id="{BCE3A925-BE40-43AF-87CB-E8DCC79741DD}"/>
              </a:ext>
            </a:extLst>
          </p:cNvPr>
          <p:cNvSpPr txBox="1"/>
          <p:nvPr userDrawn="1"/>
        </p:nvSpPr>
        <p:spPr>
          <a:xfrm>
            <a:off x="839788" y="3136613"/>
            <a:ext cx="1532599" cy="584775"/>
          </a:xfrm>
          <a:prstGeom prst="rect">
            <a:avLst/>
          </a:prstGeom>
          <a:noFill/>
        </p:spPr>
        <p:txBody>
          <a:bodyPr wrap="square" rtlCol="0">
            <a:spAutoFit/>
          </a:bodyPr>
          <a:lstStyle/>
          <a:p>
            <a:r>
              <a:rPr lang="de-DE" sz="3200">
                <a:solidFill>
                  <a:schemeClr val="bg1"/>
                </a:solidFill>
                <a:latin typeface="+mj-lt"/>
              </a:rPr>
              <a:t>Agenda</a:t>
            </a:r>
          </a:p>
        </p:txBody>
      </p:sp>
      <p:sp>
        <p:nvSpPr>
          <p:cNvPr id="7" name="Text Placeholder 6">
            <a:extLst>
              <a:ext uri="{FF2B5EF4-FFF2-40B4-BE49-F238E27FC236}">
                <a16:creationId xmlns:a16="http://schemas.microsoft.com/office/drawing/2014/main" id="{DDD6A849-E184-4A3F-8618-5304712F5144}"/>
              </a:ext>
            </a:extLst>
          </p:cNvPr>
          <p:cNvSpPr>
            <a:spLocks noGrp="1"/>
          </p:cNvSpPr>
          <p:nvPr>
            <p:ph type="body" sz="quarter" idx="10" hasCustomPrompt="1"/>
          </p:nvPr>
        </p:nvSpPr>
        <p:spPr>
          <a:xfrm>
            <a:off x="4816363" y="2496123"/>
            <a:ext cx="6535850" cy="319228"/>
          </a:xfrm>
          <a:prstGeom prst="rect">
            <a:avLst/>
          </a:prstGeom>
        </p:spPr>
        <p:txBody>
          <a:bodyPr>
            <a:normAutofit/>
          </a:bodyPr>
          <a:lstStyle>
            <a:lvl1pPr marL="0" indent="0">
              <a:spcBef>
                <a:spcPts val="1800"/>
              </a:spcBef>
              <a:buNone/>
              <a:defRPr sz="1800">
                <a:solidFill>
                  <a:schemeClr val="tx1"/>
                </a:solidFill>
              </a:defRPr>
            </a:lvl1pPr>
          </a:lstStyle>
          <a:p>
            <a:pPr lvl="0"/>
            <a:r>
              <a:rPr lang="de-DE"/>
              <a:t>TOP 1</a:t>
            </a:r>
          </a:p>
        </p:txBody>
      </p:sp>
      <p:sp>
        <p:nvSpPr>
          <p:cNvPr id="6" name="Text Placeholder 6">
            <a:extLst>
              <a:ext uri="{FF2B5EF4-FFF2-40B4-BE49-F238E27FC236}">
                <a16:creationId xmlns:a16="http://schemas.microsoft.com/office/drawing/2014/main" id="{7ABEB200-51F4-4B32-9C5B-EB74BBFCDCD0}"/>
              </a:ext>
            </a:extLst>
          </p:cNvPr>
          <p:cNvSpPr>
            <a:spLocks noGrp="1"/>
          </p:cNvSpPr>
          <p:nvPr>
            <p:ph type="body" sz="quarter" idx="11" hasCustomPrompt="1"/>
          </p:nvPr>
        </p:nvSpPr>
        <p:spPr>
          <a:xfrm>
            <a:off x="4816363" y="3014882"/>
            <a:ext cx="6535850" cy="319228"/>
          </a:xfrm>
          <a:prstGeom prst="rect">
            <a:avLst/>
          </a:prstGeom>
        </p:spPr>
        <p:txBody>
          <a:bodyPr>
            <a:normAutofit/>
          </a:bodyPr>
          <a:lstStyle>
            <a:lvl1pPr marL="0" indent="0">
              <a:spcBef>
                <a:spcPts val="1800"/>
              </a:spcBef>
              <a:buNone/>
              <a:defRPr sz="1800">
                <a:solidFill>
                  <a:schemeClr val="tx1">
                    <a:lumMod val="50000"/>
                    <a:lumOff val="50000"/>
                  </a:schemeClr>
                </a:solidFill>
              </a:defRPr>
            </a:lvl1pPr>
          </a:lstStyle>
          <a:p>
            <a:pPr lvl="0"/>
            <a:r>
              <a:rPr lang="de-DE"/>
              <a:t>TOP 2</a:t>
            </a:r>
          </a:p>
        </p:txBody>
      </p:sp>
      <p:sp>
        <p:nvSpPr>
          <p:cNvPr id="8" name="Text Placeholder 6">
            <a:extLst>
              <a:ext uri="{FF2B5EF4-FFF2-40B4-BE49-F238E27FC236}">
                <a16:creationId xmlns:a16="http://schemas.microsoft.com/office/drawing/2014/main" id="{3EF3C2BB-A586-4B17-AB1C-66F10161663F}"/>
              </a:ext>
            </a:extLst>
          </p:cNvPr>
          <p:cNvSpPr>
            <a:spLocks noGrp="1"/>
          </p:cNvSpPr>
          <p:nvPr>
            <p:ph type="body" sz="quarter" idx="12" hasCustomPrompt="1"/>
          </p:nvPr>
        </p:nvSpPr>
        <p:spPr>
          <a:xfrm>
            <a:off x="4816363" y="3533641"/>
            <a:ext cx="6535850" cy="319228"/>
          </a:xfrm>
          <a:prstGeom prst="rect">
            <a:avLst/>
          </a:prstGeom>
        </p:spPr>
        <p:txBody>
          <a:bodyPr>
            <a:normAutofit/>
          </a:bodyPr>
          <a:lstStyle>
            <a:lvl1pPr marL="0" indent="0">
              <a:spcBef>
                <a:spcPts val="1800"/>
              </a:spcBef>
              <a:buNone/>
              <a:defRPr sz="1800">
                <a:solidFill>
                  <a:schemeClr val="tx1">
                    <a:lumMod val="50000"/>
                    <a:lumOff val="50000"/>
                  </a:schemeClr>
                </a:solidFill>
              </a:defRPr>
            </a:lvl1pPr>
          </a:lstStyle>
          <a:p>
            <a:pPr lvl="0"/>
            <a:r>
              <a:rPr lang="de-DE"/>
              <a:t>TOP 3</a:t>
            </a:r>
          </a:p>
        </p:txBody>
      </p:sp>
      <p:sp>
        <p:nvSpPr>
          <p:cNvPr id="9" name="Text Placeholder 6">
            <a:extLst>
              <a:ext uri="{FF2B5EF4-FFF2-40B4-BE49-F238E27FC236}">
                <a16:creationId xmlns:a16="http://schemas.microsoft.com/office/drawing/2014/main" id="{54F58F6D-5153-4A9F-942B-ABB91607B0FD}"/>
              </a:ext>
            </a:extLst>
          </p:cNvPr>
          <p:cNvSpPr>
            <a:spLocks noGrp="1"/>
          </p:cNvSpPr>
          <p:nvPr>
            <p:ph type="body" sz="quarter" idx="13" hasCustomPrompt="1"/>
          </p:nvPr>
        </p:nvSpPr>
        <p:spPr>
          <a:xfrm>
            <a:off x="4816363" y="4052400"/>
            <a:ext cx="6535850" cy="319228"/>
          </a:xfrm>
          <a:prstGeom prst="rect">
            <a:avLst/>
          </a:prstGeom>
        </p:spPr>
        <p:txBody>
          <a:bodyPr>
            <a:normAutofit/>
          </a:bodyPr>
          <a:lstStyle>
            <a:lvl1pPr marL="0" indent="0">
              <a:spcBef>
                <a:spcPts val="1800"/>
              </a:spcBef>
              <a:buNone/>
              <a:defRPr sz="1800">
                <a:solidFill>
                  <a:schemeClr val="tx1">
                    <a:lumMod val="50000"/>
                    <a:lumOff val="50000"/>
                  </a:schemeClr>
                </a:solidFill>
              </a:defRPr>
            </a:lvl1pPr>
          </a:lstStyle>
          <a:p>
            <a:pPr lvl="0"/>
            <a:r>
              <a:rPr lang="de-DE"/>
              <a:t>TOP 4</a:t>
            </a:r>
          </a:p>
        </p:txBody>
      </p:sp>
      <p:sp>
        <p:nvSpPr>
          <p:cNvPr id="2" name="Freeform 1079">
            <a:extLst>
              <a:ext uri="{FF2B5EF4-FFF2-40B4-BE49-F238E27FC236}">
                <a16:creationId xmlns:a16="http://schemas.microsoft.com/office/drawing/2014/main" id="{B3F5073E-FB9C-4F8C-B05D-F48F2DC3E073}"/>
              </a:ext>
            </a:extLst>
          </p:cNvPr>
          <p:cNvSpPr>
            <a:spLocks noChangeAspect="1" noEditPoints="1"/>
          </p:cNvSpPr>
          <p:nvPr userDrawn="1"/>
        </p:nvSpPr>
        <p:spPr bwMode="auto">
          <a:xfrm>
            <a:off x="4336439" y="2496123"/>
            <a:ext cx="319228" cy="319228"/>
          </a:xfrm>
          <a:custGeom>
            <a:avLst/>
            <a:gdLst>
              <a:gd name="T0" fmla="*/ 251 w 502"/>
              <a:gd name="T1" fmla="*/ 502 h 502"/>
              <a:gd name="T2" fmla="*/ 0 w 502"/>
              <a:gd name="T3" fmla="*/ 251 h 502"/>
              <a:gd name="T4" fmla="*/ 251 w 502"/>
              <a:gd name="T5" fmla="*/ 0 h 502"/>
              <a:gd name="T6" fmla="*/ 502 w 502"/>
              <a:gd name="T7" fmla="*/ 251 h 502"/>
              <a:gd name="T8" fmla="*/ 251 w 502"/>
              <a:gd name="T9" fmla="*/ 502 h 502"/>
              <a:gd name="T10" fmla="*/ 383 w 502"/>
              <a:gd name="T11" fmla="*/ 266 h 502"/>
              <a:gd name="T12" fmla="*/ 383 w 502"/>
              <a:gd name="T13" fmla="*/ 236 h 502"/>
              <a:gd name="T14" fmla="*/ 235 w 502"/>
              <a:gd name="T15" fmla="*/ 88 h 502"/>
              <a:gd name="T16" fmla="*/ 205 w 502"/>
              <a:gd name="T17" fmla="*/ 88 h 502"/>
              <a:gd name="T18" fmla="*/ 172 w 502"/>
              <a:gd name="T19" fmla="*/ 121 h 502"/>
              <a:gd name="T20" fmla="*/ 172 w 502"/>
              <a:gd name="T21" fmla="*/ 150 h 502"/>
              <a:gd name="T22" fmla="*/ 272 w 502"/>
              <a:gd name="T23" fmla="*/ 251 h 502"/>
              <a:gd name="T24" fmla="*/ 172 w 502"/>
              <a:gd name="T25" fmla="*/ 351 h 502"/>
              <a:gd name="T26" fmla="*/ 172 w 502"/>
              <a:gd name="T27" fmla="*/ 381 h 502"/>
              <a:gd name="T28" fmla="*/ 205 w 502"/>
              <a:gd name="T29" fmla="*/ 414 h 502"/>
              <a:gd name="T30" fmla="*/ 235 w 502"/>
              <a:gd name="T31" fmla="*/ 414 h 502"/>
              <a:gd name="T32" fmla="*/ 383 w 502"/>
              <a:gd name="T33" fmla="*/ 266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02" h="502">
                <a:moveTo>
                  <a:pt x="251" y="502"/>
                </a:moveTo>
                <a:cubicBezTo>
                  <a:pt x="113" y="502"/>
                  <a:pt x="0" y="389"/>
                  <a:pt x="0" y="251"/>
                </a:cubicBezTo>
                <a:cubicBezTo>
                  <a:pt x="0" y="112"/>
                  <a:pt x="113" y="0"/>
                  <a:pt x="251" y="0"/>
                </a:cubicBezTo>
                <a:cubicBezTo>
                  <a:pt x="390" y="0"/>
                  <a:pt x="502" y="112"/>
                  <a:pt x="502" y="251"/>
                </a:cubicBezTo>
                <a:cubicBezTo>
                  <a:pt x="502" y="389"/>
                  <a:pt x="390" y="502"/>
                  <a:pt x="251" y="502"/>
                </a:cubicBezTo>
                <a:close/>
                <a:moveTo>
                  <a:pt x="383" y="266"/>
                </a:moveTo>
                <a:cubicBezTo>
                  <a:pt x="391" y="257"/>
                  <a:pt x="391" y="244"/>
                  <a:pt x="383" y="236"/>
                </a:cubicBezTo>
                <a:cubicBezTo>
                  <a:pt x="235" y="88"/>
                  <a:pt x="235" y="88"/>
                  <a:pt x="235" y="88"/>
                </a:cubicBezTo>
                <a:cubicBezTo>
                  <a:pt x="226" y="80"/>
                  <a:pt x="213" y="80"/>
                  <a:pt x="205" y="88"/>
                </a:cubicBezTo>
                <a:cubicBezTo>
                  <a:pt x="172" y="121"/>
                  <a:pt x="172" y="121"/>
                  <a:pt x="172" y="121"/>
                </a:cubicBezTo>
                <a:cubicBezTo>
                  <a:pt x="164" y="129"/>
                  <a:pt x="164" y="142"/>
                  <a:pt x="172" y="150"/>
                </a:cubicBezTo>
                <a:cubicBezTo>
                  <a:pt x="272" y="251"/>
                  <a:pt x="272" y="251"/>
                  <a:pt x="272" y="251"/>
                </a:cubicBezTo>
                <a:cubicBezTo>
                  <a:pt x="172" y="351"/>
                  <a:pt x="172" y="351"/>
                  <a:pt x="172" y="351"/>
                </a:cubicBezTo>
                <a:cubicBezTo>
                  <a:pt x="164" y="359"/>
                  <a:pt x="164" y="372"/>
                  <a:pt x="172" y="381"/>
                </a:cubicBezTo>
                <a:cubicBezTo>
                  <a:pt x="205" y="414"/>
                  <a:pt x="205" y="414"/>
                  <a:pt x="205" y="414"/>
                </a:cubicBezTo>
                <a:cubicBezTo>
                  <a:pt x="213" y="422"/>
                  <a:pt x="226" y="422"/>
                  <a:pt x="235" y="414"/>
                </a:cubicBezTo>
                <a:lnTo>
                  <a:pt x="383" y="266"/>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de-DE"/>
          </a:p>
        </p:txBody>
      </p:sp>
      <p:grpSp>
        <p:nvGrpSpPr>
          <p:cNvPr id="15" name="Gruppieren 14">
            <a:extLst>
              <a:ext uri="{FF2B5EF4-FFF2-40B4-BE49-F238E27FC236}">
                <a16:creationId xmlns:a16="http://schemas.microsoft.com/office/drawing/2014/main" id="{7E32370F-6A78-5249-9A86-D6FAB9CE7488}"/>
              </a:ext>
            </a:extLst>
          </p:cNvPr>
          <p:cNvGrpSpPr/>
          <p:nvPr userDrawn="1"/>
        </p:nvGrpSpPr>
        <p:grpSpPr>
          <a:xfrm>
            <a:off x="1108119" y="6212807"/>
            <a:ext cx="1760337" cy="516953"/>
            <a:chOff x="385636" y="6267236"/>
            <a:chExt cx="1760337" cy="516953"/>
          </a:xfrm>
        </p:grpSpPr>
        <p:sp>
          <p:nvSpPr>
            <p:cNvPr id="16" name="TextBox 12">
              <a:extLst>
                <a:ext uri="{FF2B5EF4-FFF2-40B4-BE49-F238E27FC236}">
                  <a16:creationId xmlns:a16="http://schemas.microsoft.com/office/drawing/2014/main" id="{98FCD8F0-7D0E-FA44-A8CB-3668EF5E388D}"/>
                </a:ext>
              </a:extLst>
            </p:cNvPr>
            <p:cNvSpPr txBox="1"/>
            <p:nvPr/>
          </p:nvSpPr>
          <p:spPr>
            <a:xfrm>
              <a:off x="902934" y="6341046"/>
              <a:ext cx="1243039" cy="369332"/>
            </a:xfrm>
            <a:prstGeom prst="rect">
              <a:avLst/>
            </a:prstGeom>
            <a:noFill/>
          </p:spPr>
          <p:txBody>
            <a:bodyPr wrap="square" rtlCol="0">
              <a:spAutoFit/>
            </a:bodyPr>
            <a:lstStyle/>
            <a:p>
              <a:r>
                <a:rPr lang="de-DE">
                  <a:solidFill>
                    <a:schemeClr val="bg1">
                      <a:alpha val="84000"/>
                    </a:schemeClr>
                  </a:solidFill>
                  <a:effectLst>
                    <a:reflection endPos="0" dist="50800" dir="5400000" sy="-100000" algn="bl" rotWithShape="0"/>
                  </a:effectLst>
                  <a:latin typeface="Franklin Gothic Demi" charset="0"/>
                  <a:ea typeface="Franklin Gothic Demi" charset="0"/>
                  <a:cs typeface="Franklin Gothic Demi" charset="0"/>
                </a:rPr>
                <a:t>STADS</a:t>
              </a:r>
            </a:p>
          </p:txBody>
        </p:sp>
        <p:pic>
          <p:nvPicPr>
            <p:cNvPr id="17" name="Grafik 16">
              <a:extLst>
                <a:ext uri="{FF2B5EF4-FFF2-40B4-BE49-F238E27FC236}">
                  <a16:creationId xmlns:a16="http://schemas.microsoft.com/office/drawing/2014/main" id="{228BD3B1-E329-2348-890E-E80E8938A35D}"/>
                </a:ext>
              </a:extLst>
            </p:cNvPr>
            <p:cNvPicPr>
              <a:picLocks noChangeAspect="1"/>
            </p:cNvPicPr>
            <p:nvPr userDrawn="1"/>
          </p:nvPicPr>
          <p:blipFill>
            <a:blip r:embed="rId2"/>
            <a:stretch>
              <a:fillRect/>
            </a:stretch>
          </p:blipFill>
          <p:spPr>
            <a:xfrm>
              <a:off x="385636" y="6267236"/>
              <a:ext cx="517298" cy="516953"/>
            </a:xfrm>
            <a:prstGeom prst="rect">
              <a:avLst/>
            </a:prstGeom>
          </p:spPr>
        </p:pic>
      </p:grpSp>
    </p:spTree>
    <p:extLst>
      <p:ext uri="{BB962C8B-B14F-4D97-AF65-F5344CB8AC3E}">
        <p14:creationId xmlns:p14="http://schemas.microsoft.com/office/powerpoint/2010/main" val="2858954140"/>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p15:clr>
            <a:srgbClr val="A4A3A4"/>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Agenda_2_2">
    <p:bg>
      <p:bgRef idx="1001">
        <a:schemeClr val="bg1"/>
      </p:bgRef>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2698AAF-8523-4EA4-87ED-7CF3B22716D1}"/>
              </a:ext>
            </a:extLst>
          </p:cNvPr>
          <p:cNvSpPr/>
          <p:nvPr userDrawn="1"/>
        </p:nvSpPr>
        <p:spPr>
          <a:xfrm>
            <a:off x="1" y="0"/>
            <a:ext cx="3976575" cy="6858000"/>
          </a:xfrm>
          <a:prstGeom prst="rect">
            <a:avLst/>
          </a:prstGeom>
          <a:gradFill>
            <a:gsLst>
              <a:gs pos="0">
                <a:schemeClr val="accent1">
                  <a:lumMod val="5000"/>
                  <a:lumOff val="95000"/>
                </a:schemeClr>
              </a:gs>
              <a:gs pos="0">
                <a:srgbClr val="1F3965"/>
              </a:gs>
              <a:gs pos="80000">
                <a:srgbClr val="5177B9"/>
              </a:gs>
              <a:gs pos="44000">
                <a:srgbClr val="31599E"/>
              </a:gs>
              <a:gs pos="100000">
                <a:srgbClr val="7094D3"/>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90000" tIns="3600" rIns="90000"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de-DE" sz="1600" b="1" u="none" strike="noStrike" kern="1200" cap="none" spc="0" normalizeH="0" baseline="0" noProof="0">
              <a:ln>
                <a:noFill/>
              </a:ln>
              <a:solidFill>
                <a:srgbClr val="203864"/>
              </a:solidFill>
              <a:effectLst/>
              <a:uLnTx/>
              <a:uFillTx/>
              <a:latin typeface="Franklin Gothic Book" panose="020B0503020102020204"/>
              <a:ea typeface="+mn-ea"/>
              <a:cs typeface="+mn-cs"/>
            </a:endParaRPr>
          </a:p>
        </p:txBody>
      </p:sp>
      <p:sp>
        <p:nvSpPr>
          <p:cNvPr id="5" name="TextBox 4">
            <a:extLst>
              <a:ext uri="{FF2B5EF4-FFF2-40B4-BE49-F238E27FC236}">
                <a16:creationId xmlns:a16="http://schemas.microsoft.com/office/drawing/2014/main" id="{BCE3A925-BE40-43AF-87CB-E8DCC79741DD}"/>
              </a:ext>
            </a:extLst>
          </p:cNvPr>
          <p:cNvSpPr txBox="1"/>
          <p:nvPr userDrawn="1"/>
        </p:nvSpPr>
        <p:spPr>
          <a:xfrm>
            <a:off x="839788" y="3136613"/>
            <a:ext cx="1532599" cy="584775"/>
          </a:xfrm>
          <a:prstGeom prst="rect">
            <a:avLst/>
          </a:prstGeom>
          <a:noFill/>
        </p:spPr>
        <p:txBody>
          <a:bodyPr wrap="square" rtlCol="0">
            <a:spAutoFit/>
          </a:bodyPr>
          <a:lstStyle/>
          <a:p>
            <a:r>
              <a:rPr lang="de-DE" sz="3200">
                <a:solidFill>
                  <a:schemeClr val="bg1"/>
                </a:solidFill>
                <a:latin typeface="+mj-lt"/>
              </a:rPr>
              <a:t>Agenda</a:t>
            </a:r>
          </a:p>
        </p:txBody>
      </p:sp>
      <p:sp>
        <p:nvSpPr>
          <p:cNvPr id="7" name="Text Placeholder 6">
            <a:extLst>
              <a:ext uri="{FF2B5EF4-FFF2-40B4-BE49-F238E27FC236}">
                <a16:creationId xmlns:a16="http://schemas.microsoft.com/office/drawing/2014/main" id="{DDD6A849-E184-4A3F-8618-5304712F5144}"/>
              </a:ext>
            </a:extLst>
          </p:cNvPr>
          <p:cNvSpPr>
            <a:spLocks noGrp="1"/>
          </p:cNvSpPr>
          <p:nvPr>
            <p:ph type="body" sz="quarter" idx="10" hasCustomPrompt="1"/>
          </p:nvPr>
        </p:nvSpPr>
        <p:spPr>
          <a:xfrm>
            <a:off x="4816363" y="2496123"/>
            <a:ext cx="6535850" cy="319228"/>
          </a:xfrm>
          <a:prstGeom prst="rect">
            <a:avLst/>
          </a:prstGeom>
        </p:spPr>
        <p:txBody>
          <a:bodyPr>
            <a:normAutofit/>
          </a:bodyPr>
          <a:lstStyle>
            <a:lvl1pPr marL="0" indent="0">
              <a:spcBef>
                <a:spcPts val="1800"/>
              </a:spcBef>
              <a:buNone/>
              <a:defRPr sz="1800">
                <a:solidFill>
                  <a:schemeClr val="tx1">
                    <a:lumMod val="50000"/>
                    <a:lumOff val="50000"/>
                  </a:schemeClr>
                </a:solidFill>
              </a:defRPr>
            </a:lvl1pPr>
          </a:lstStyle>
          <a:p>
            <a:pPr lvl="0"/>
            <a:r>
              <a:rPr lang="de-DE"/>
              <a:t>TOP 1</a:t>
            </a:r>
          </a:p>
        </p:txBody>
      </p:sp>
      <p:sp>
        <p:nvSpPr>
          <p:cNvPr id="6" name="Text Placeholder 6">
            <a:extLst>
              <a:ext uri="{FF2B5EF4-FFF2-40B4-BE49-F238E27FC236}">
                <a16:creationId xmlns:a16="http://schemas.microsoft.com/office/drawing/2014/main" id="{7ABEB200-51F4-4B32-9C5B-EB74BBFCDCD0}"/>
              </a:ext>
            </a:extLst>
          </p:cNvPr>
          <p:cNvSpPr>
            <a:spLocks noGrp="1"/>
          </p:cNvSpPr>
          <p:nvPr>
            <p:ph type="body" sz="quarter" idx="11" hasCustomPrompt="1"/>
          </p:nvPr>
        </p:nvSpPr>
        <p:spPr>
          <a:xfrm>
            <a:off x="4816363" y="3014882"/>
            <a:ext cx="6535850" cy="319228"/>
          </a:xfrm>
          <a:prstGeom prst="rect">
            <a:avLst/>
          </a:prstGeom>
        </p:spPr>
        <p:txBody>
          <a:bodyPr>
            <a:normAutofit/>
          </a:bodyPr>
          <a:lstStyle>
            <a:lvl1pPr marL="0" indent="0">
              <a:spcBef>
                <a:spcPts val="1800"/>
              </a:spcBef>
              <a:buNone/>
              <a:defRPr sz="1800">
                <a:solidFill>
                  <a:schemeClr val="tx1"/>
                </a:solidFill>
              </a:defRPr>
            </a:lvl1pPr>
          </a:lstStyle>
          <a:p>
            <a:pPr lvl="0"/>
            <a:r>
              <a:rPr lang="de-DE"/>
              <a:t>TOP 2</a:t>
            </a:r>
          </a:p>
        </p:txBody>
      </p:sp>
      <p:sp>
        <p:nvSpPr>
          <p:cNvPr id="8" name="Text Placeholder 6">
            <a:extLst>
              <a:ext uri="{FF2B5EF4-FFF2-40B4-BE49-F238E27FC236}">
                <a16:creationId xmlns:a16="http://schemas.microsoft.com/office/drawing/2014/main" id="{3EF3C2BB-A586-4B17-AB1C-66F10161663F}"/>
              </a:ext>
            </a:extLst>
          </p:cNvPr>
          <p:cNvSpPr>
            <a:spLocks noGrp="1"/>
          </p:cNvSpPr>
          <p:nvPr>
            <p:ph type="body" sz="quarter" idx="12" hasCustomPrompt="1"/>
          </p:nvPr>
        </p:nvSpPr>
        <p:spPr>
          <a:xfrm>
            <a:off x="4816363" y="3533641"/>
            <a:ext cx="6535850" cy="319228"/>
          </a:xfrm>
          <a:prstGeom prst="rect">
            <a:avLst/>
          </a:prstGeom>
        </p:spPr>
        <p:txBody>
          <a:bodyPr>
            <a:normAutofit/>
          </a:bodyPr>
          <a:lstStyle>
            <a:lvl1pPr marL="0" indent="0">
              <a:spcBef>
                <a:spcPts val="1800"/>
              </a:spcBef>
              <a:buNone/>
              <a:defRPr sz="1800">
                <a:solidFill>
                  <a:schemeClr val="tx1">
                    <a:lumMod val="50000"/>
                    <a:lumOff val="50000"/>
                  </a:schemeClr>
                </a:solidFill>
              </a:defRPr>
            </a:lvl1pPr>
          </a:lstStyle>
          <a:p>
            <a:pPr lvl="0"/>
            <a:r>
              <a:rPr lang="de-DE"/>
              <a:t>TOP 3</a:t>
            </a:r>
          </a:p>
        </p:txBody>
      </p:sp>
      <p:sp>
        <p:nvSpPr>
          <p:cNvPr id="9" name="Text Placeholder 6">
            <a:extLst>
              <a:ext uri="{FF2B5EF4-FFF2-40B4-BE49-F238E27FC236}">
                <a16:creationId xmlns:a16="http://schemas.microsoft.com/office/drawing/2014/main" id="{54F58F6D-5153-4A9F-942B-ABB91607B0FD}"/>
              </a:ext>
            </a:extLst>
          </p:cNvPr>
          <p:cNvSpPr>
            <a:spLocks noGrp="1"/>
          </p:cNvSpPr>
          <p:nvPr>
            <p:ph type="body" sz="quarter" idx="13" hasCustomPrompt="1"/>
          </p:nvPr>
        </p:nvSpPr>
        <p:spPr>
          <a:xfrm>
            <a:off x="4816363" y="4052400"/>
            <a:ext cx="6535850" cy="319228"/>
          </a:xfrm>
          <a:prstGeom prst="rect">
            <a:avLst/>
          </a:prstGeom>
        </p:spPr>
        <p:txBody>
          <a:bodyPr>
            <a:normAutofit/>
          </a:bodyPr>
          <a:lstStyle>
            <a:lvl1pPr marL="0" indent="0">
              <a:spcBef>
                <a:spcPts val="1800"/>
              </a:spcBef>
              <a:buNone/>
              <a:defRPr sz="1800">
                <a:solidFill>
                  <a:schemeClr val="tx1">
                    <a:lumMod val="50000"/>
                    <a:lumOff val="50000"/>
                  </a:schemeClr>
                </a:solidFill>
              </a:defRPr>
            </a:lvl1pPr>
          </a:lstStyle>
          <a:p>
            <a:pPr lvl="0"/>
            <a:r>
              <a:rPr lang="de-DE"/>
              <a:t>TOP 4</a:t>
            </a:r>
          </a:p>
        </p:txBody>
      </p:sp>
      <p:sp>
        <p:nvSpPr>
          <p:cNvPr id="2" name="Freeform 1079">
            <a:extLst>
              <a:ext uri="{FF2B5EF4-FFF2-40B4-BE49-F238E27FC236}">
                <a16:creationId xmlns:a16="http://schemas.microsoft.com/office/drawing/2014/main" id="{B3F5073E-FB9C-4F8C-B05D-F48F2DC3E073}"/>
              </a:ext>
            </a:extLst>
          </p:cNvPr>
          <p:cNvSpPr>
            <a:spLocks noChangeAspect="1" noEditPoints="1"/>
          </p:cNvSpPr>
          <p:nvPr userDrawn="1"/>
        </p:nvSpPr>
        <p:spPr bwMode="auto">
          <a:xfrm>
            <a:off x="4336439" y="3014882"/>
            <a:ext cx="319228" cy="319228"/>
          </a:xfrm>
          <a:custGeom>
            <a:avLst/>
            <a:gdLst>
              <a:gd name="T0" fmla="*/ 251 w 502"/>
              <a:gd name="T1" fmla="*/ 502 h 502"/>
              <a:gd name="T2" fmla="*/ 0 w 502"/>
              <a:gd name="T3" fmla="*/ 251 h 502"/>
              <a:gd name="T4" fmla="*/ 251 w 502"/>
              <a:gd name="T5" fmla="*/ 0 h 502"/>
              <a:gd name="T6" fmla="*/ 502 w 502"/>
              <a:gd name="T7" fmla="*/ 251 h 502"/>
              <a:gd name="T8" fmla="*/ 251 w 502"/>
              <a:gd name="T9" fmla="*/ 502 h 502"/>
              <a:gd name="T10" fmla="*/ 383 w 502"/>
              <a:gd name="T11" fmla="*/ 266 h 502"/>
              <a:gd name="T12" fmla="*/ 383 w 502"/>
              <a:gd name="T13" fmla="*/ 236 h 502"/>
              <a:gd name="T14" fmla="*/ 235 w 502"/>
              <a:gd name="T15" fmla="*/ 88 h 502"/>
              <a:gd name="T16" fmla="*/ 205 w 502"/>
              <a:gd name="T17" fmla="*/ 88 h 502"/>
              <a:gd name="T18" fmla="*/ 172 w 502"/>
              <a:gd name="T19" fmla="*/ 121 h 502"/>
              <a:gd name="T20" fmla="*/ 172 w 502"/>
              <a:gd name="T21" fmla="*/ 150 h 502"/>
              <a:gd name="T22" fmla="*/ 272 w 502"/>
              <a:gd name="T23" fmla="*/ 251 h 502"/>
              <a:gd name="T24" fmla="*/ 172 w 502"/>
              <a:gd name="T25" fmla="*/ 351 h 502"/>
              <a:gd name="T26" fmla="*/ 172 w 502"/>
              <a:gd name="T27" fmla="*/ 381 h 502"/>
              <a:gd name="T28" fmla="*/ 205 w 502"/>
              <a:gd name="T29" fmla="*/ 414 h 502"/>
              <a:gd name="T30" fmla="*/ 235 w 502"/>
              <a:gd name="T31" fmla="*/ 414 h 502"/>
              <a:gd name="T32" fmla="*/ 383 w 502"/>
              <a:gd name="T33" fmla="*/ 266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02" h="502">
                <a:moveTo>
                  <a:pt x="251" y="502"/>
                </a:moveTo>
                <a:cubicBezTo>
                  <a:pt x="113" y="502"/>
                  <a:pt x="0" y="389"/>
                  <a:pt x="0" y="251"/>
                </a:cubicBezTo>
                <a:cubicBezTo>
                  <a:pt x="0" y="112"/>
                  <a:pt x="113" y="0"/>
                  <a:pt x="251" y="0"/>
                </a:cubicBezTo>
                <a:cubicBezTo>
                  <a:pt x="390" y="0"/>
                  <a:pt x="502" y="112"/>
                  <a:pt x="502" y="251"/>
                </a:cubicBezTo>
                <a:cubicBezTo>
                  <a:pt x="502" y="389"/>
                  <a:pt x="390" y="502"/>
                  <a:pt x="251" y="502"/>
                </a:cubicBezTo>
                <a:close/>
                <a:moveTo>
                  <a:pt x="383" y="266"/>
                </a:moveTo>
                <a:cubicBezTo>
                  <a:pt x="391" y="257"/>
                  <a:pt x="391" y="244"/>
                  <a:pt x="383" y="236"/>
                </a:cubicBezTo>
                <a:cubicBezTo>
                  <a:pt x="235" y="88"/>
                  <a:pt x="235" y="88"/>
                  <a:pt x="235" y="88"/>
                </a:cubicBezTo>
                <a:cubicBezTo>
                  <a:pt x="226" y="80"/>
                  <a:pt x="213" y="80"/>
                  <a:pt x="205" y="88"/>
                </a:cubicBezTo>
                <a:cubicBezTo>
                  <a:pt x="172" y="121"/>
                  <a:pt x="172" y="121"/>
                  <a:pt x="172" y="121"/>
                </a:cubicBezTo>
                <a:cubicBezTo>
                  <a:pt x="164" y="129"/>
                  <a:pt x="164" y="142"/>
                  <a:pt x="172" y="150"/>
                </a:cubicBezTo>
                <a:cubicBezTo>
                  <a:pt x="272" y="251"/>
                  <a:pt x="272" y="251"/>
                  <a:pt x="272" y="251"/>
                </a:cubicBezTo>
                <a:cubicBezTo>
                  <a:pt x="172" y="351"/>
                  <a:pt x="172" y="351"/>
                  <a:pt x="172" y="351"/>
                </a:cubicBezTo>
                <a:cubicBezTo>
                  <a:pt x="164" y="359"/>
                  <a:pt x="164" y="372"/>
                  <a:pt x="172" y="381"/>
                </a:cubicBezTo>
                <a:cubicBezTo>
                  <a:pt x="205" y="414"/>
                  <a:pt x="205" y="414"/>
                  <a:pt x="205" y="414"/>
                </a:cubicBezTo>
                <a:cubicBezTo>
                  <a:pt x="213" y="422"/>
                  <a:pt x="226" y="422"/>
                  <a:pt x="235" y="414"/>
                </a:cubicBezTo>
                <a:lnTo>
                  <a:pt x="383" y="266"/>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de-DE"/>
          </a:p>
        </p:txBody>
      </p:sp>
      <p:grpSp>
        <p:nvGrpSpPr>
          <p:cNvPr id="15" name="Gruppieren 14">
            <a:extLst>
              <a:ext uri="{FF2B5EF4-FFF2-40B4-BE49-F238E27FC236}">
                <a16:creationId xmlns:a16="http://schemas.microsoft.com/office/drawing/2014/main" id="{49CDB6A9-8D70-8746-A081-B423102A65D7}"/>
              </a:ext>
            </a:extLst>
          </p:cNvPr>
          <p:cNvGrpSpPr/>
          <p:nvPr userDrawn="1"/>
        </p:nvGrpSpPr>
        <p:grpSpPr>
          <a:xfrm>
            <a:off x="1108119" y="6212807"/>
            <a:ext cx="1760337" cy="516953"/>
            <a:chOff x="385636" y="6267236"/>
            <a:chExt cx="1760337" cy="516953"/>
          </a:xfrm>
        </p:grpSpPr>
        <p:sp>
          <p:nvSpPr>
            <p:cNvPr id="16" name="TextBox 12">
              <a:extLst>
                <a:ext uri="{FF2B5EF4-FFF2-40B4-BE49-F238E27FC236}">
                  <a16:creationId xmlns:a16="http://schemas.microsoft.com/office/drawing/2014/main" id="{1CC253A8-5788-0E4D-8DA1-BB21B99BB6C4}"/>
                </a:ext>
              </a:extLst>
            </p:cNvPr>
            <p:cNvSpPr txBox="1"/>
            <p:nvPr/>
          </p:nvSpPr>
          <p:spPr>
            <a:xfrm>
              <a:off x="902934" y="6341046"/>
              <a:ext cx="1243039" cy="369332"/>
            </a:xfrm>
            <a:prstGeom prst="rect">
              <a:avLst/>
            </a:prstGeom>
            <a:noFill/>
          </p:spPr>
          <p:txBody>
            <a:bodyPr wrap="square" rtlCol="0">
              <a:spAutoFit/>
            </a:bodyPr>
            <a:lstStyle/>
            <a:p>
              <a:r>
                <a:rPr lang="de-DE">
                  <a:solidFill>
                    <a:schemeClr val="bg1">
                      <a:alpha val="84000"/>
                    </a:schemeClr>
                  </a:solidFill>
                  <a:effectLst>
                    <a:reflection endPos="0" dist="50800" dir="5400000" sy="-100000" algn="bl" rotWithShape="0"/>
                  </a:effectLst>
                  <a:latin typeface="Franklin Gothic Demi" charset="0"/>
                  <a:ea typeface="Franklin Gothic Demi" charset="0"/>
                  <a:cs typeface="Franklin Gothic Demi" charset="0"/>
                </a:rPr>
                <a:t>STADS</a:t>
              </a:r>
            </a:p>
          </p:txBody>
        </p:sp>
        <p:pic>
          <p:nvPicPr>
            <p:cNvPr id="17" name="Grafik 16">
              <a:extLst>
                <a:ext uri="{FF2B5EF4-FFF2-40B4-BE49-F238E27FC236}">
                  <a16:creationId xmlns:a16="http://schemas.microsoft.com/office/drawing/2014/main" id="{0E46FB96-0AB0-C842-ACE8-ADCCDBBB394A}"/>
                </a:ext>
              </a:extLst>
            </p:cNvPr>
            <p:cNvPicPr>
              <a:picLocks noChangeAspect="1"/>
            </p:cNvPicPr>
            <p:nvPr userDrawn="1"/>
          </p:nvPicPr>
          <p:blipFill>
            <a:blip r:embed="rId2"/>
            <a:stretch>
              <a:fillRect/>
            </a:stretch>
          </p:blipFill>
          <p:spPr>
            <a:xfrm>
              <a:off x="385636" y="6267236"/>
              <a:ext cx="517298" cy="516953"/>
            </a:xfrm>
            <a:prstGeom prst="rect">
              <a:avLst/>
            </a:prstGeom>
          </p:spPr>
        </p:pic>
      </p:grpSp>
    </p:spTree>
    <p:extLst>
      <p:ext uri="{BB962C8B-B14F-4D97-AF65-F5344CB8AC3E}">
        <p14:creationId xmlns:p14="http://schemas.microsoft.com/office/powerpoint/2010/main" val="761313643"/>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p15:clr>
            <a:srgbClr val="A4A3A4"/>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Agenda_2_3">
    <p:bg>
      <p:bgRef idx="1001">
        <a:schemeClr val="bg1"/>
      </p:bgRef>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2698AAF-8523-4EA4-87ED-7CF3B22716D1}"/>
              </a:ext>
            </a:extLst>
          </p:cNvPr>
          <p:cNvSpPr/>
          <p:nvPr userDrawn="1"/>
        </p:nvSpPr>
        <p:spPr>
          <a:xfrm>
            <a:off x="1" y="0"/>
            <a:ext cx="3976575" cy="6858000"/>
          </a:xfrm>
          <a:prstGeom prst="rect">
            <a:avLst/>
          </a:prstGeom>
          <a:gradFill>
            <a:gsLst>
              <a:gs pos="0">
                <a:schemeClr val="accent1">
                  <a:lumMod val="5000"/>
                  <a:lumOff val="95000"/>
                </a:schemeClr>
              </a:gs>
              <a:gs pos="0">
                <a:srgbClr val="1F3965"/>
              </a:gs>
              <a:gs pos="80000">
                <a:srgbClr val="5177B9"/>
              </a:gs>
              <a:gs pos="44000">
                <a:srgbClr val="31599E"/>
              </a:gs>
              <a:gs pos="100000">
                <a:srgbClr val="7094D3"/>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90000" tIns="3600" rIns="90000"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de-DE" sz="1600" b="1" u="none" strike="noStrike" kern="1200" cap="none" spc="0" normalizeH="0" baseline="0" noProof="0">
              <a:ln>
                <a:noFill/>
              </a:ln>
              <a:solidFill>
                <a:srgbClr val="203864"/>
              </a:solidFill>
              <a:effectLst/>
              <a:uLnTx/>
              <a:uFillTx/>
              <a:latin typeface="Franklin Gothic Book" panose="020B0503020102020204"/>
              <a:ea typeface="+mn-ea"/>
              <a:cs typeface="+mn-cs"/>
            </a:endParaRPr>
          </a:p>
        </p:txBody>
      </p:sp>
      <p:sp>
        <p:nvSpPr>
          <p:cNvPr id="5" name="TextBox 4">
            <a:extLst>
              <a:ext uri="{FF2B5EF4-FFF2-40B4-BE49-F238E27FC236}">
                <a16:creationId xmlns:a16="http://schemas.microsoft.com/office/drawing/2014/main" id="{BCE3A925-BE40-43AF-87CB-E8DCC79741DD}"/>
              </a:ext>
            </a:extLst>
          </p:cNvPr>
          <p:cNvSpPr txBox="1"/>
          <p:nvPr userDrawn="1"/>
        </p:nvSpPr>
        <p:spPr>
          <a:xfrm>
            <a:off x="839788" y="3136613"/>
            <a:ext cx="1532599" cy="584775"/>
          </a:xfrm>
          <a:prstGeom prst="rect">
            <a:avLst/>
          </a:prstGeom>
          <a:noFill/>
        </p:spPr>
        <p:txBody>
          <a:bodyPr wrap="square" rtlCol="0">
            <a:spAutoFit/>
          </a:bodyPr>
          <a:lstStyle/>
          <a:p>
            <a:r>
              <a:rPr lang="de-DE" sz="3200">
                <a:solidFill>
                  <a:schemeClr val="bg1"/>
                </a:solidFill>
                <a:latin typeface="+mj-lt"/>
              </a:rPr>
              <a:t>Agenda</a:t>
            </a:r>
          </a:p>
        </p:txBody>
      </p:sp>
      <p:sp>
        <p:nvSpPr>
          <p:cNvPr id="7" name="Text Placeholder 6">
            <a:extLst>
              <a:ext uri="{FF2B5EF4-FFF2-40B4-BE49-F238E27FC236}">
                <a16:creationId xmlns:a16="http://schemas.microsoft.com/office/drawing/2014/main" id="{DDD6A849-E184-4A3F-8618-5304712F5144}"/>
              </a:ext>
            </a:extLst>
          </p:cNvPr>
          <p:cNvSpPr>
            <a:spLocks noGrp="1"/>
          </p:cNvSpPr>
          <p:nvPr>
            <p:ph type="body" sz="quarter" idx="10" hasCustomPrompt="1"/>
          </p:nvPr>
        </p:nvSpPr>
        <p:spPr>
          <a:xfrm>
            <a:off x="4816363" y="2496123"/>
            <a:ext cx="6535850" cy="319228"/>
          </a:xfrm>
          <a:prstGeom prst="rect">
            <a:avLst/>
          </a:prstGeom>
        </p:spPr>
        <p:txBody>
          <a:bodyPr>
            <a:normAutofit/>
          </a:bodyPr>
          <a:lstStyle>
            <a:lvl1pPr marL="0" indent="0">
              <a:spcBef>
                <a:spcPts val="1800"/>
              </a:spcBef>
              <a:buNone/>
              <a:defRPr sz="1800">
                <a:solidFill>
                  <a:schemeClr val="tx1">
                    <a:lumMod val="50000"/>
                    <a:lumOff val="50000"/>
                  </a:schemeClr>
                </a:solidFill>
              </a:defRPr>
            </a:lvl1pPr>
          </a:lstStyle>
          <a:p>
            <a:pPr lvl="0"/>
            <a:r>
              <a:rPr lang="de-DE"/>
              <a:t>TOP 1</a:t>
            </a:r>
          </a:p>
        </p:txBody>
      </p:sp>
      <p:sp>
        <p:nvSpPr>
          <p:cNvPr id="6" name="Text Placeholder 6">
            <a:extLst>
              <a:ext uri="{FF2B5EF4-FFF2-40B4-BE49-F238E27FC236}">
                <a16:creationId xmlns:a16="http://schemas.microsoft.com/office/drawing/2014/main" id="{7ABEB200-51F4-4B32-9C5B-EB74BBFCDCD0}"/>
              </a:ext>
            </a:extLst>
          </p:cNvPr>
          <p:cNvSpPr>
            <a:spLocks noGrp="1"/>
          </p:cNvSpPr>
          <p:nvPr>
            <p:ph type="body" sz="quarter" idx="11" hasCustomPrompt="1"/>
          </p:nvPr>
        </p:nvSpPr>
        <p:spPr>
          <a:xfrm>
            <a:off x="4816363" y="3014882"/>
            <a:ext cx="6535850" cy="319228"/>
          </a:xfrm>
          <a:prstGeom prst="rect">
            <a:avLst/>
          </a:prstGeom>
        </p:spPr>
        <p:txBody>
          <a:bodyPr>
            <a:normAutofit/>
          </a:bodyPr>
          <a:lstStyle>
            <a:lvl1pPr marL="0" indent="0">
              <a:spcBef>
                <a:spcPts val="1800"/>
              </a:spcBef>
              <a:buNone/>
              <a:defRPr sz="1800">
                <a:solidFill>
                  <a:schemeClr val="tx1">
                    <a:lumMod val="50000"/>
                    <a:lumOff val="50000"/>
                  </a:schemeClr>
                </a:solidFill>
              </a:defRPr>
            </a:lvl1pPr>
          </a:lstStyle>
          <a:p>
            <a:pPr lvl="0"/>
            <a:r>
              <a:rPr lang="de-DE"/>
              <a:t>TOP 2</a:t>
            </a:r>
          </a:p>
        </p:txBody>
      </p:sp>
      <p:sp>
        <p:nvSpPr>
          <p:cNvPr id="8" name="Text Placeholder 6">
            <a:extLst>
              <a:ext uri="{FF2B5EF4-FFF2-40B4-BE49-F238E27FC236}">
                <a16:creationId xmlns:a16="http://schemas.microsoft.com/office/drawing/2014/main" id="{3EF3C2BB-A586-4B17-AB1C-66F10161663F}"/>
              </a:ext>
            </a:extLst>
          </p:cNvPr>
          <p:cNvSpPr>
            <a:spLocks noGrp="1"/>
          </p:cNvSpPr>
          <p:nvPr>
            <p:ph type="body" sz="quarter" idx="12" hasCustomPrompt="1"/>
          </p:nvPr>
        </p:nvSpPr>
        <p:spPr>
          <a:xfrm>
            <a:off x="4816363" y="3533641"/>
            <a:ext cx="6535850" cy="319228"/>
          </a:xfrm>
          <a:prstGeom prst="rect">
            <a:avLst/>
          </a:prstGeom>
        </p:spPr>
        <p:txBody>
          <a:bodyPr>
            <a:normAutofit/>
          </a:bodyPr>
          <a:lstStyle>
            <a:lvl1pPr marL="0" indent="0">
              <a:spcBef>
                <a:spcPts val="1800"/>
              </a:spcBef>
              <a:buNone/>
              <a:defRPr sz="1800">
                <a:solidFill>
                  <a:schemeClr val="tx1"/>
                </a:solidFill>
              </a:defRPr>
            </a:lvl1pPr>
          </a:lstStyle>
          <a:p>
            <a:pPr lvl="0"/>
            <a:r>
              <a:rPr lang="de-DE"/>
              <a:t>TOP 3</a:t>
            </a:r>
          </a:p>
        </p:txBody>
      </p:sp>
      <p:sp>
        <p:nvSpPr>
          <p:cNvPr id="9" name="Text Placeholder 6">
            <a:extLst>
              <a:ext uri="{FF2B5EF4-FFF2-40B4-BE49-F238E27FC236}">
                <a16:creationId xmlns:a16="http://schemas.microsoft.com/office/drawing/2014/main" id="{54F58F6D-5153-4A9F-942B-ABB91607B0FD}"/>
              </a:ext>
            </a:extLst>
          </p:cNvPr>
          <p:cNvSpPr>
            <a:spLocks noGrp="1"/>
          </p:cNvSpPr>
          <p:nvPr>
            <p:ph type="body" sz="quarter" idx="13" hasCustomPrompt="1"/>
          </p:nvPr>
        </p:nvSpPr>
        <p:spPr>
          <a:xfrm>
            <a:off x="4816363" y="4052400"/>
            <a:ext cx="6535850" cy="319228"/>
          </a:xfrm>
          <a:prstGeom prst="rect">
            <a:avLst/>
          </a:prstGeom>
        </p:spPr>
        <p:txBody>
          <a:bodyPr>
            <a:normAutofit/>
          </a:bodyPr>
          <a:lstStyle>
            <a:lvl1pPr marL="0" indent="0">
              <a:spcBef>
                <a:spcPts val="1800"/>
              </a:spcBef>
              <a:buNone/>
              <a:defRPr sz="1800">
                <a:solidFill>
                  <a:schemeClr val="tx1">
                    <a:lumMod val="50000"/>
                    <a:lumOff val="50000"/>
                  </a:schemeClr>
                </a:solidFill>
              </a:defRPr>
            </a:lvl1pPr>
          </a:lstStyle>
          <a:p>
            <a:pPr lvl="0"/>
            <a:r>
              <a:rPr lang="de-DE"/>
              <a:t>TOP 4</a:t>
            </a:r>
          </a:p>
        </p:txBody>
      </p:sp>
      <p:sp>
        <p:nvSpPr>
          <p:cNvPr id="2" name="Freeform 1079">
            <a:extLst>
              <a:ext uri="{FF2B5EF4-FFF2-40B4-BE49-F238E27FC236}">
                <a16:creationId xmlns:a16="http://schemas.microsoft.com/office/drawing/2014/main" id="{B3F5073E-FB9C-4F8C-B05D-F48F2DC3E073}"/>
              </a:ext>
            </a:extLst>
          </p:cNvPr>
          <p:cNvSpPr>
            <a:spLocks noChangeAspect="1" noEditPoints="1"/>
          </p:cNvSpPr>
          <p:nvPr userDrawn="1"/>
        </p:nvSpPr>
        <p:spPr bwMode="auto">
          <a:xfrm>
            <a:off x="4336439" y="3533641"/>
            <a:ext cx="319228" cy="319228"/>
          </a:xfrm>
          <a:custGeom>
            <a:avLst/>
            <a:gdLst>
              <a:gd name="T0" fmla="*/ 251 w 502"/>
              <a:gd name="T1" fmla="*/ 502 h 502"/>
              <a:gd name="T2" fmla="*/ 0 w 502"/>
              <a:gd name="T3" fmla="*/ 251 h 502"/>
              <a:gd name="T4" fmla="*/ 251 w 502"/>
              <a:gd name="T5" fmla="*/ 0 h 502"/>
              <a:gd name="T6" fmla="*/ 502 w 502"/>
              <a:gd name="T7" fmla="*/ 251 h 502"/>
              <a:gd name="T8" fmla="*/ 251 w 502"/>
              <a:gd name="T9" fmla="*/ 502 h 502"/>
              <a:gd name="T10" fmla="*/ 383 w 502"/>
              <a:gd name="T11" fmla="*/ 266 h 502"/>
              <a:gd name="T12" fmla="*/ 383 w 502"/>
              <a:gd name="T13" fmla="*/ 236 h 502"/>
              <a:gd name="T14" fmla="*/ 235 w 502"/>
              <a:gd name="T15" fmla="*/ 88 h 502"/>
              <a:gd name="T16" fmla="*/ 205 w 502"/>
              <a:gd name="T17" fmla="*/ 88 h 502"/>
              <a:gd name="T18" fmla="*/ 172 w 502"/>
              <a:gd name="T19" fmla="*/ 121 h 502"/>
              <a:gd name="T20" fmla="*/ 172 w 502"/>
              <a:gd name="T21" fmla="*/ 150 h 502"/>
              <a:gd name="T22" fmla="*/ 272 w 502"/>
              <a:gd name="T23" fmla="*/ 251 h 502"/>
              <a:gd name="T24" fmla="*/ 172 w 502"/>
              <a:gd name="T25" fmla="*/ 351 h 502"/>
              <a:gd name="T26" fmla="*/ 172 w 502"/>
              <a:gd name="T27" fmla="*/ 381 h 502"/>
              <a:gd name="T28" fmla="*/ 205 w 502"/>
              <a:gd name="T29" fmla="*/ 414 h 502"/>
              <a:gd name="T30" fmla="*/ 235 w 502"/>
              <a:gd name="T31" fmla="*/ 414 h 502"/>
              <a:gd name="T32" fmla="*/ 383 w 502"/>
              <a:gd name="T33" fmla="*/ 266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02" h="502">
                <a:moveTo>
                  <a:pt x="251" y="502"/>
                </a:moveTo>
                <a:cubicBezTo>
                  <a:pt x="113" y="502"/>
                  <a:pt x="0" y="389"/>
                  <a:pt x="0" y="251"/>
                </a:cubicBezTo>
                <a:cubicBezTo>
                  <a:pt x="0" y="112"/>
                  <a:pt x="113" y="0"/>
                  <a:pt x="251" y="0"/>
                </a:cubicBezTo>
                <a:cubicBezTo>
                  <a:pt x="390" y="0"/>
                  <a:pt x="502" y="112"/>
                  <a:pt x="502" y="251"/>
                </a:cubicBezTo>
                <a:cubicBezTo>
                  <a:pt x="502" y="389"/>
                  <a:pt x="390" y="502"/>
                  <a:pt x="251" y="502"/>
                </a:cubicBezTo>
                <a:close/>
                <a:moveTo>
                  <a:pt x="383" y="266"/>
                </a:moveTo>
                <a:cubicBezTo>
                  <a:pt x="391" y="257"/>
                  <a:pt x="391" y="244"/>
                  <a:pt x="383" y="236"/>
                </a:cubicBezTo>
                <a:cubicBezTo>
                  <a:pt x="235" y="88"/>
                  <a:pt x="235" y="88"/>
                  <a:pt x="235" y="88"/>
                </a:cubicBezTo>
                <a:cubicBezTo>
                  <a:pt x="226" y="80"/>
                  <a:pt x="213" y="80"/>
                  <a:pt x="205" y="88"/>
                </a:cubicBezTo>
                <a:cubicBezTo>
                  <a:pt x="172" y="121"/>
                  <a:pt x="172" y="121"/>
                  <a:pt x="172" y="121"/>
                </a:cubicBezTo>
                <a:cubicBezTo>
                  <a:pt x="164" y="129"/>
                  <a:pt x="164" y="142"/>
                  <a:pt x="172" y="150"/>
                </a:cubicBezTo>
                <a:cubicBezTo>
                  <a:pt x="272" y="251"/>
                  <a:pt x="272" y="251"/>
                  <a:pt x="272" y="251"/>
                </a:cubicBezTo>
                <a:cubicBezTo>
                  <a:pt x="172" y="351"/>
                  <a:pt x="172" y="351"/>
                  <a:pt x="172" y="351"/>
                </a:cubicBezTo>
                <a:cubicBezTo>
                  <a:pt x="164" y="359"/>
                  <a:pt x="164" y="372"/>
                  <a:pt x="172" y="381"/>
                </a:cubicBezTo>
                <a:cubicBezTo>
                  <a:pt x="205" y="414"/>
                  <a:pt x="205" y="414"/>
                  <a:pt x="205" y="414"/>
                </a:cubicBezTo>
                <a:cubicBezTo>
                  <a:pt x="213" y="422"/>
                  <a:pt x="226" y="422"/>
                  <a:pt x="235" y="414"/>
                </a:cubicBezTo>
                <a:lnTo>
                  <a:pt x="383" y="266"/>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de-DE"/>
          </a:p>
        </p:txBody>
      </p:sp>
      <p:grpSp>
        <p:nvGrpSpPr>
          <p:cNvPr id="15" name="Gruppieren 14">
            <a:extLst>
              <a:ext uri="{FF2B5EF4-FFF2-40B4-BE49-F238E27FC236}">
                <a16:creationId xmlns:a16="http://schemas.microsoft.com/office/drawing/2014/main" id="{75F10AF1-65AA-2D48-8AAD-66AE02FFB47D}"/>
              </a:ext>
            </a:extLst>
          </p:cNvPr>
          <p:cNvGrpSpPr/>
          <p:nvPr userDrawn="1"/>
        </p:nvGrpSpPr>
        <p:grpSpPr>
          <a:xfrm>
            <a:off x="1108119" y="6212807"/>
            <a:ext cx="1760337" cy="516953"/>
            <a:chOff x="385636" y="6267236"/>
            <a:chExt cx="1760337" cy="516953"/>
          </a:xfrm>
        </p:grpSpPr>
        <p:sp>
          <p:nvSpPr>
            <p:cNvPr id="16" name="TextBox 12">
              <a:extLst>
                <a:ext uri="{FF2B5EF4-FFF2-40B4-BE49-F238E27FC236}">
                  <a16:creationId xmlns:a16="http://schemas.microsoft.com/office/drawing/2014/main" id="{9E34364E-1392-6244-A369-62E3B2619355}"/>
                </a:ext>
              </a:extLst>
            </p:cNvPr>
            <p:cNvSpPr txBox="1"/>
            <p:nvPr/>
          </p:nvSpPr>
          <p:spPr>
            <a:xfrm>
              <a:off x="902934" y="6341046"/>
              <a:ext cx="1243039" cy="369332"/>
            </a:xfrm>
            <a:prstGeom prst="rect">
              <a:avLst/>
            </a:prstGeom>
            <a:noFill/>
          </p:spPr>
          <p:txBody>
            <a:bodyPr wrap="square" rtlCol="0">
              <a:spAutoFit/>
            </a:bodyPr>
            <a:lstStyle/>
            <a:p>
              <a:r>
                <a:rPr lang="de-DE">
                  <a:solidFill>
                    <a:schemeClr val="bg1">
                      <a:alpha val="84000"/>
                    </a:schemeClr>
                  </a:solidFill>
                  <a:effectLst>
                    <a:reflection endPos="0" dist="50800" dir="5400000" sy="-100000" algn="bl" rotWithShape="0"/>
                  </a:effectLst>
                  <a:latin typeface="Franklin Gothic Demi" charset="0"/>
                  <a:ea typeface="Franklin Gothic Demi" charset="0"/>
                  <a:cs typeface="Franklin Gothic Demi" charset="0"/>
                </a:rPr>
                <a:t>STADS</a:t>
              </a:r>
            </a:p>
          </p:txBody>
        </p:sp>
        <p:pic>
          <p:nvPicPr>
            <p:cNvPr id="17" name="Grafik 16">
              <a:extLst>
                <a:ext uri="{FF2B5EF4-FFF2-40B4-BE49-F238E27FC236}">
                  <a16:creationId xmlns:a16="http://schemas.microsoft.com/office/drawing/2014/main" id="{315936E8-D640-C74A-A6BA-6783A761782D}"/>
                </a:ext>
              </a:extLst>
            </p:cNvPr>
            <p:cNvPicPr>
              <a:picLocks noChangeAspect="1"/>
            </p:cNvPicPr>
            <p:nvPr userDrawn="1"/>
          </p:nvPicPr>
          <p:blipFill>
            <a:blip r:embed="rId2"/>
            <a:stretch>
              <a:fillRect/>
            </a:stretch>
          </p:blipFill>
          <p:spPr>
            <a:xfrm>
              <a:off x="385636" y="6267236"/>
              <a:ext cx="517298" cy="516953"/>
            </a:xfrm>
            <a:prstGeom prst="rect">
              <a:avLst/>
            </a:prstGeom>
          </p:spPr>
        </p:pic>
      </p:grpSp>
    </p:spTree>
    <p:extLst>
      <p:ext uri="{BB962C8B-B14F-4D97-AF65-F5344CB8AC3E}">
        <p14:creationId xmlns:p14="http://schemas.microsoft.com/office/powerpoint/2010/main" val="2776789011"/>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p15:clr>
            <a:srgbClr val="A4A3A4"/>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Agenda_2_4">
    <p:bg>
      <p:bgRef idx="1001">
        <a:schemeClr val="bg1"/>
      </p:bgRef>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2698AAF-8523-4EA4-87ED-7CF3B22716D1}"/>
              </a:ext>
            </a:extLst>
          </p:cNvPr>
          <p:cNvSpPr/>
          <p:nvPr userDrawn="1"/>
        </p:nvSpPr>
        <p:spPr>
          <a:xfrm>
            <a:off x="1" y="0"/>
            <a:ext cx="3976575" cy="6858000"/>
          </a:xfrm>
          <a:prstGeom prst="rect">
            <a:avLst/>
          </a:prstGeom>
          <a:gradFill>
            <a:gsLst>
              <a:gs pos="0">
                <a:schemeClr val="accent1">
                  <a:lumMod val="5000"/>
                  <a:lumOff val="95000"/>
                </a:schemeClr>
              </a:gs>
              <a:gs pos="0">
                <a:srgbClr val="1F3965"/>
              </a:gs>
              <a:gs pos="80000">
                <a:srgbClr val="5177B9"/>
              </a:gs>
              <a:gs pos="44000">
                <a:srgbClr val="31599E"/>
              </a:gs>
              <a:gs pos="100000">
                <a:srgbClr val="7094D3"/>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90000" tIns="3600" rIns="90000"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de-DE" sz="1600" b="1" u="none" strike="noStrike" kern="1200" cap="none" spc="0" normalizeH="0" baseline="0" noProof="0">
              <a:ln>
                <a:noFill/>
              </a:ln>
              <a:solidFill>
                <a:srgbClr val="203864"/>
              </a:solidFill>
              <a:effectLst/>
              <a:uLnTx/>
              <a:uFillTx/>
              <a:latin typeface="Franklin Gothic Book" panose="020B0503020102020204"/>
              <a:ea typeface="+mn-ea"/>
              <a:cs typeface="+mn-cs"/>
            </a:endParaRPr>
          </a:p>
        </p:txBody>
      </p:sp>
      <p:sp>
        <p:nvSpPr>
          <p:cNvPr id="5" name="TextBox 4">
            <a:extLst>
              <a:ext uri="{FF2B5EF4-FFF2-40B4-BE49-F238E27FC236}">
                <a16:creationId xmlns:a16="http://schemas.microsoft.com/office/drawing/2014/main" id="{BCE3A925-BE40-43AF-87CB-E8DCC79741DD}"/>
              </a:ext>
            </a:extLst>
          </p:cNvPr>
          <p:cNvSpPr txBox="1"/>
          <p:nvPr userDrawn="1"/>
        </p:nvSpPr>
        <p:spPr>
          <a:xfrm>
            <a:off x="839788" y="3136613"/>
            <a:ext cx="1532599" cy="584775"/>
          </a:xfrm>
          <a:prstGeom prst="rect">
            <a:avLst/>
          </a:prstGeom>
          <a:noFill/>
        </p:spPr>
        <p:txBody>
          <a:bodyPr wrap="square" rtlCol="0">
            <a:spAutoFit/>
          </a:bodyPr>
          <a:lstStyle/>
          <a:p>
            <a:r>
              <a:rPr lang="de-DE" sz="3200">
                <a:solidFill>
                  <a:schemeClr val="bg1"/>
                </a:solidFill>
                <a:latin typeface="+mj-lt"/>
              </a:rPr>
              <a:t>Agenda</a:t>
            </a:r>
          </a:p>
        </p:txBody>
      </p:sp>
      <p:sp>
        <p:nvSpPr>
          <p:cNvPr id="7" name="Text Placeholder 6">
            <a:extLst>
              <a:ext uri="{FF2B5EF4-FFF2-40B4-BE49-F238E27FC236}">
                <a16:creationId xmlns:a16="http://schemas.microsoft.com/office/drawing/2014/main" id="{DDD6A849-E184-4A3F-8618-5304712F5144}"/>
              </a:ext>
            </a:extLst>
          </p:cNvPr>
          <p:cNvSpPr>
            <a:spLocks noGrp="1"/>
          </p:cNvSpPr>
          <p:nvPr>
            <p:ph type="body" sz="quarter" idx="10" hasCustomPrompt="1"/>
          </p:nvPr>
        </p:nvSpPr>
        <p:spPr>
          <a:xfrm>
            <a:off x="4816363" y="2496123"/>
            <a:ext cx="6535850" cy="319228"/>
          </a:xfrm>
          <a:prstGeom prst="rect">
            <a:avLst/>
          </a:prstGeom>
        </p:spPr>
        <p:txBody>
          <a:bodyPr>
            <a:normAutofit/>
          </a:bodyPr>
          <a:lstStyle>
            <a:lvl1pPr marL="0" indent="0">
              <a:spcBef>
                <a:spcPts val="1800"/>
              </a:spcBef>
              <a:buNone/>
              <a:defRPr sz="1800">
                <a:solidFill>
                  <a:schemeClr val="tx1">
                    <a:lumMod val="50000"/>
                    <a:lumOff val="50000"/>
                  </a:schemeClr>
                </a:solidFill>
              </a:defRPr>
            </a:lvl1pPr>
          </a:lstStyle>
          <a:p>
            <a:pPr lvl="0"/>
            <a:r>
              <a:rPr lang="de-DE"/>
              <a:t>TOP 1</a:t>
            </a:r>
          </a:p>
        </p:txBody>
      </p:sp>
      <p:sp>
        <p:nvSpPr>
          <p:cNvPr id="6" name="Text Placeholder 6">
            <a:extLst>
              <a:ext uri="{FF2B5EF4-FFF2-40B4-BE49-F238E27FC236}">
                <a16:creationId xmlns:a16="http://schemas.microsoft.com/office/drawing/2014/main" id="{7ABEB200-51F4-4B32-9C5B-EB74BBFCDCD0}"/>
              </a:ext>
            </a:extLst>
          </p:cNvPr>
          <p:cNvSpPr>
            <a:spLocks noGrp="1"/>
          </p:cNvSpPr>
          <p:nvPr>
            <p:ph type="body" sz="quarter" idx="11" hasCustomPrompt="1"/>
          </p:nvPr>
        </p:nvSpPr>
        <p:spPr>
          <a:xfrm>
            <a:off x="4816363" y="3014882"/>
            <a:ext cx="6535850" cy="319228"/>
          </a:xfrm>
          <a:prstGeom prst="rect">
            <a:avLst/>
          </a:prstGeom>
        </p:spPr>
        <p:txBody>
          <a:bodyPr>
            <a:normAutofit/>
          </a:bodyPr>
          <a:lstStyle>
            <a:lvl1pPr marL="0" indent="0">
              <a:spcBef>
                <a:spcPts val="1800"/>
              </a:spcBef>
              <a:buNone/>
              <a:defRPr sz="1800">
                <a:solidFill>
                  <a:schemeClr val="tx1">
                    <a:lumMod val="50000"/>
                    <a:lumOff val="50000"/>
                  </a:schemeClr>
                </a:solidFill>
              </a:defRPr>
            </a:lvl1pPr>
          </a:lstStyle>
          <a:p>
            <a:pPr lvl="0"/>
            <a:r>
              <a:rPr lang="de-DE"/>
              <a:t>TOP 2</a:t>
            </a:r>
          </a:p>
        </p:txBody>
      </p:sp>
      <p:sp>
        <p:nvSpPr>
          <p:cNvPr id="8" name="Text Placeholder 6">
            <a:extLst>
              <a:ext uri="{FF2B5EF4-FFF2-40B4-BE49-F238E27FC236}">
                <a16:creationId xmlns:a16="http://schemas.microsoft.com/office/drawing/2014/main" id="{3EF3C2BB-A586-4B17-AB1C-66F10161663F}"/>
              </a:ext>
            </a:extLst>
          </p:cNvPr>
          <p:cNvSpPr>
            <a:spLocks noGrp="1"/>
          </p:cNvSpPr>
          <p:nvPr>
            <p:ph type="body" sz="quarter" idx="12" hasCustomPrompt="1"/>
          </p:nvPr>
        </p:nvSpPr>
        <p:spPr>
          <a:xfrm>
            <a:off x="4816363" y="3533641"/>
            <a:ext cx="6535850" cy="319228"/>
          </a:xfrm>
          <a:prstGeom prst="rect">
            <a:avLst/>
          </a:prstGeom>
        </p:spPr>
        <p:txBody>
          <a:bodyPr>
            <a:normAutofit/>
          </a:bodyPr>
          <a:lstStyle>
            <a:lvl1pPr marL="0" indent="0">
              <a:spcBef>
                <a:spcPts val="1800"/>
              </a:spcBef>
              <a:buNone/>
              <a:defRPr sz="1800">
                <a:solidFill>
                  <a:schemeClr val="tx1">
                    <a:lumMod val="50000"/>
                    <a:lumOff val="50000"/>
                  </a:schemeClr>
                </a:solidFill>
              </a:defRPr>
            </a:lvl1pPr>
          </a:lstStyle>
          <a:p>
            <a:pPr lvl="0"/>
            <a:r>
              <a:rPr lang="de-DE"/>
              <a:t>TOP 3</a:t>
            </a:r>
          </a:p>
        </p:txBody>
      </p:sp>
      <p:sp>
        <p:nvSpPr>
          <p:cNvPr id="9" name="Text Placeholder 6">
            <a:extLst>
              <a:ext uri="{FF2B5EF4-FFF2-40B4-BE49-F238E27FC236}">
                <a16:creationId xmlns:a16="http://schemas.microsoft.com/office/drawing/2014/main" id="{54F58F6D-5153-4A9F-942B-ABB91607B0FD}"/>
              </a:ext>
            </a:extLst>
          </p:cNvPr>
          <p:cNvSpPr>
            <a:spLocks noGrp="1"/>
          </p:cNvSpPr>
          <p:nvPr>
            <p:ph type="body" sz="quarter" idx="13" hasCustomPrompt="1"/>
          </p:nvPr>
        </p:nvSpPr>
        <p:spPr>
          <a:xfrm>
            <a:off x="4816363" y="4052400"/>
            <a:ext cx="6535850" cy="319228"/>
          </a:xfrm>
          <a:prstGeom prst="rect">
            <a:avLst/>
          </a:prstGeom>
        </p:spPr>
        <p:txBody>
          <a:bodyPr>
            <a:normAutofit/>
          </a:bodyPr>
          <a:lstStyle>
            <a:lvl1pPr marL="0" indent="0">
              <a:spcBef>
                <a:spcPts val="1800"/>
              </a:spcBef>
              <a:buNone/>
              <a:defRPr sz="1800">
                <a:solidFill>
                  <a:schemeClr val="tx1"/>
                </a:solidFill>
              </a:defRPr>
            </a:lvl1pPr>
          </a:lstStyle>
          <a:p>
            <a:pPr lvl="0"/>
            <a:r>
              <a:rPr lang="de-DE"/>
              <a:t>TOP 4</a:t>
            </a:r>
          </a:p>
        </p:txBody>
      </p:sp>
      <p:sp>
        <p:nvSpPr>
          <p:cNvPr id="2" name="Freeform 1079">
            <a:extLst>
              <a:ext uri="{FF2B5EF4-FFF2-40B4-BE49-F238E27FC236}">
                <a16:creationId xmlns:a16="http://schemas.microsoft.com/office/drawing/2014/main" id="{B3F5073E-FB9C-4F8C-B05D-F48F2DC3E073}"/>
              </a:ext>
            </a:extLst>
          </p:cNvPr>
          <p:cNvSpPr>
            <a:spLocks noChangeAspect="1" noEditPoints="1"/>
          </p:cNvSpPr>
          <p:nvPr userDrawn="1"/>
        </p:nvSpPr>
        <p:spPr bwMode="auto">
          <a:xfrm>
            <a:off x="4336439" y="4052400"/>
            <a:ext cx="319228" cy="319228"/>
          </a:xfrm>
          <a:custGeom>
            <a:avLst/>
            <a:gdLst>
              <a:gd name="T0" fmla="*/ 251 w 502"/>
              <a:gd name="T1" fmla="*/ 502 h 502"/>
              <a:gd name="T2" fmla="*/ 0 w 502"/>
              <a:gd name="T3" fmla="*/ 251 h 502"/>
              <a:gd name="T4" fmla="*/ 251 w 502"/>
              <a:gd name="T5" fmla="*/ 0 h 502"/>
              <a:gd name="T6" fmla="*/ 502 w 502"/>
              <a:gd name="T7" fmla="*/ 251 h 502"/>
              <a:gd name="T8" fmla="*/ 251 w 502"/>
              <a:gd name="T9" fmla="*/ 502 h 502"/>
              <a:gd name="T10" fmla="*/ 383 w 502"/>
              <a:gd name="T11" fmla="*/ 266 h 502"/>
              <a:gd name="T12" fmla="*/ 383 w 502"/>
              <a:gd name="T13" fmla="*/ 236 h 502"/>
              <a:gd name="T14" fmla="*/ 235 w 502"/>
              <a:gd name="T15" fmla="*/ 88 h 502"/>
              <a:gd name="T16" fmla="*/ 205 w 502"/>
              <a:gd name="T17" fmla="*/ 88 h 502"/>
              <a:gd name="T18" fmla="*/ 172 w 502"/>
              <a:gd name="T19" fmla="*/ 121 h 502"/>
              <a:gd name="T20" fmla="*/ 172 w 502"/>
              <a:gd name="T21" fmla="*/ 150 h 502"/>
              <a:gd name="T22" fmla="*/ 272 w 502"/>
              <a:gd name="T23" fmla="*/ 251 h 502"/>
              <a:gd name="T24" fmla="*/ 172 w 502"/>
              <a:gd name="T25" fmla="*/ 351 h 502"/>
              <a:gd name="T26" fmla="*/ 172 w 502"/>
              <a:gd name="T27" fmla="*/ 381 h 502"/>
              <a:gd name="T28" fmla="*/ 205 w 502"/>
              <a:gd name="T29" fmla="*/ 414 h 502"/>
              <a:gd name="T30" fmla="*/ 235 w 502"/>
              <a:gd name="T31" fmla="*/ 414 h 502"/>
              <a:gd name="T32" fmla="*/ 383 w 502"/>
              <a:gd name="T33" fmla="*/ 266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02" h="502">
                <a:moveTo>
                  <a:pt x="251" y="502"/>
                </a:moveTo>
                <a:cubicBezTo>
                  <a:pt x="113" y="502"/>
                  <a:pt x="0" y="389"/>
                  <a:pt x="0" y="251"/>
                </a:cubicBezTo>
                <a:cubicBezTo>
                  <a:pt x="0" y="112"/>
                  <a:pt x="113" y="0"/>
                  <a:pt x="251" y="0"/>
                </a:cubicBezTo>
                <a:cubicBezTo>
                  <a:pt x="390" y="0"/>
                  <a:pt x="502" y="112"/>
                  <a:pt x="502" y="251"/>
                </a:cubicBezTo>
                <a:cubicBezTo>
                  <a:pt x="502" y="389"/>
                  <a:pt x="390" y="502"/>
                  <a:pt x="251" y="502"/>
                </a:cubicBezTo>
                <a:close/>
                <a:moveTo>
                  <a:pt x="383" y="266"/>
                </a:moveTo>
                <a:cubicBezTo>
                  <a:pt x="391" y="257"/>
                  <a:pt x="391" y="244"/>
                  <a:pt x="383" y="236"/>
                </a:cubicBezTo>
                <a:cubicBezTo>
                  <a:pt x="235" y="88"/>
                  <a:pt x="235" y="88"/>
                  <a:pt x="235" y="88"/>
                </a:cubicBezTo>
                <a:cubicBezTo>
                  <a:pt x="226" y="80"/>
                  <a:pt x="213" y="80"/>
                  <a:pt x="205" y="88"/>
                </a:cubicBezTo>
                <a:cubicBezTo>
                  <a:pt x="172" y="121"/>
                  <a:pt x="172" y="121"/>
                  <a:pt x="172" y="121"/>
                </a:cubicBezTo>
                <a:cubicBezTo>
                  <a:pt x="164" y="129"/>
                  <a:pt x="164" y="142"/>
                  <a:pt x="172" y="150"/>
                </a:cubicBezTo>
                <a:cubicBezTo>
                  <a:pt x="272" y="251"/>
                  <a:pt x="272" y="251"/>
                  <a:pt x="272" y="251"/>
                </a:cubicBezTo>
                <a:cubicBezTo>
                  <a:pt x="172" y="351"/>
                  <a:pt x="172" y="351"/>
                  <a:pt x="172" y="351"/>
                </a:cubicBezTo>
                <a:cubicBezTo>
                  <a:pt x="164" y="359"/>
                  <a:pt x="164" y="372"/>
                  <a:pt x="172" y="381"/>
                </a:cubicBezTo>
                <a:cubicBezTo>
                  <a:pt x="205" y="414"/>
                  <a:pt x="205" y="414"/>
                  <a:pt x="205" y="414"/>
                </a:cubicBezTo>
                <a:cubicBezTo>
                  <a:pt x="213" y="422"/>
                  <a:pt x="226" y="422"/>
                  <a:pt x="235" y="414"/>
                </a:cubicBezTo>
                <a:lnTo>
                  <a:pt x="383" y="266"/>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de-DE"/>
          </a:p>
        </p:txBody>
      </p:sp>
      <p:grpSp>
        <p:nvGrpSpPr>
          <p:cNvPr id="15" name="Gruppieren 14">
            <a:extLst>
              <a:ext uri="{FF2B5EF4-FFF2-40B4-BE49-F238E27FC236}">
                <a16:creationId xmlns:a16="http://schemas.microsoft.com/office/drawing/2014/main" id="{967BE951-6188-3842-946A-086F775E3401}"/>
              </a:ext>
            </a:extLst>
          </p:cNvPr>
          <p:cNvGrpSpPr/>
          <p:nvPr userDrawn="1"/>
        </p:nvGrpSpPr>
        <p:grpSpPr>
          <a:xfrm>
            <a:off x="1108119" y="6212807"/>
            <a:ext cx="1760337" cy="516953"/>
            <a:chOff x="385636" y="6267236"/>
            <a:chExt cx="1760337" cy="516953"/>
          </a:xfrm>
        </p:grpSpPr>
        <p:sp>
          <p:nvSpPr>
            <p:cNvPr id="16" name="TextBox 12">
              <a:extLst>
                <a:ext uri="{FF2B5EF4-FFF2-40B4-BE49-F238E27FC236}">
                  <a16:creationId xmlns:a16="http://schemas.microsoft.com/office/drawing/2014/main" id="{AB2BC96A-8345-E145-9861-6EA90FE6E7A7}"/>
                </a:ext>
              </a:extLst>
            </p:cNvPr>
            <p:cNvSpPr txBox="1"/>
            <p:nvPr/>
          </p:nvSpPr>
          <p:spPr>
            <a:xfrm>
              <a:off x="902934" y="6341046"/>
              <a:ext cx="1243039" cy="369332"/>
            </a:xfrm>
            <a:prstGeom prst="rect">
              <a:avLst/>
            </a:prstGeom>
            <a:noFill/>
          </p:spPr>
          <p:txBody>
            <a:bodyPr wrap="square" rtlCol="0">
              <a:spAutoFit/>
            </a:bodyPr>
            <a:lstStyle/>
            <a:p>
              <a:r>
                <a:rPr lang="de-DE">
                  <a:solidFill>
                    <a:schemeClr val="bg1">
                      <a:alpha val="84000"/>
                    </a:schemeClr>
                  </a:solidFill>
                  <a:effectLst>
                    <a:reflection endPos="0" dist="50800" dir="5400000" sy="-100000" algn="bl" rotWithShape="0"/>
                  </a:effectLst>
                  <a:latin typeface="Franklin Gothic Demi" charset="0"/>
                  <a:ea typeface="Franklin Gothic Demi" charset="0"/>
                  <a:cs typeface="Franklin Gothic Demi" charset="0"/>
                </a:rPr>
                <a:t>STADS</a:t>
              </a:r>
            </a:p>
          </p:txBody>
        </p:sp>
        <p:pic>
          <p:nvPicPr>
            <p:cNvPr id="17" name="Grafik 16">
              <a:extLst>
                <a:ext uri="{FF2B5EF4-FFF2-40B4-BE49-F238E27FC236}">
                  <a16:creationId xmlns:a16="http://schemas.microsoft.com/office/drawing/2014/main" id="{664B64A2-93DE-9543-9FCE-63E11358649A}"/>
                </a:ext>
              </a:extLst>
            </p:cNvPr>
            <p:cNvPicPr>
              <a:picLocks noChangeAspect="1"/>
            </p:cNvPicPr>
            <p:nvPr userDrawn="1"/>
          </p:nvPicPr>
          <p:blipFill>
            <a:blip r:embed="rId2"/>
            <a:stretch>
              <a:fillRect/>
            </a:stretch>
          </p:blipFill>
          <p:spPr>
            <a:xfrm>
              <a:off x="385636" y="6267236"/>
              <a:ext cx="517298" cy="516953"/>
            </a:xfrm>
            <a:prstGeom prst="rect">
              <a:avLst/>
            </a:prstGeom>
          </p:spPr>
        </p:pic>
      </p:grpSp>
    </p:spTree>
    <p:extLst>
      <p:ext uri="{BB962C8B-B14F-4D97-AF65-F5344CB8AC3E}">
        <p14:creationId xmlns:p14="http://schemas.microsoft.com/office/powerpoint/2010/main" val="1301654188"/>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p15:clr>
            <a:srgbClr val="A4A3A4"/>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8200" y="493147"/>
            <a:ext cx="10515600" cy="604133"/>
          </a:xfrm>
        </p:spPr>
        <p:txBody>
          <a:bodyPr/>
          <a:lstStyle>
            <a:lvl1pPr>
              <a:defRPr baseline="0"/>
            </a:lvl1pPr>
          </a:lstStyle>
          <a:p>
            <a:r>
              <a:rPr lang="en-US"/>
              <a:t>Click to </a:t>
            </a:r>
            <a:r>
              <a:rPr lang="en-US" err="1"/>
              <a:t>dit</a:t>
            </a:r>
            <a:r>
              <a:rPr lang="en-US"/>
              <a:t> Master title style</a:t>
            </a:r>
          </a:p>
        </p:txBody>
      </p:sp>
      <p:sp>
        <p:nvSpPr>
          <p:cNvPr id="3" name="Content Placeholder 2"/>
          <p:cNvSpPr>
            <a:spLocks noGrp="1"/>
          </p:cNvSpPr>
          <p:nvPr>
            <p:ph idx="1"/>
          </p:nvPr>
        </p:nvSpPr>
        <p:spPr>
          <a:xfrm>
            <a:off x="838200" y="1223010"/>
            <a:ext cx="10515600" cy="495395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ext Placeholder 10"/>
          <p:cNvSpPr>
            <a:spLocks noGrp="1"/>
          </p:cNvSpPr>
          <p:nvPr>
            <p:ph type="body" sz="quarter" idx="13" hasCustomPrompt="1"/>
          </p:nvPr>
        </p:nvSpPr>
        <p:spPr>
          <a:xfrm>
            <a:off x="838200" y="177234"/>
            <a:ext cx="10515600" cy="315913"/>
          </a:xfrm>
        </p:spPr>
        <p:txBody>
          <a:bodyPr vert="horz" lIns="91440" tIns="45720" rIns="91440" bIns="45720" rtlCol="0" anchor="ctr">
            <a:normAutofit fontScale="92500" lnSpcReduction="20000"/>
          </a:bodyPr>
          <a:lstStyle>
            <a:lvl1pPr>
              <a:defRPr lang="en-US" sz="1400" cap="all" baseline="0" dirty="0">
                <a:solidFill>
                  <a:schemeClr val="tx1">
                    <a:lumMod val="50000"/>
                    <a:lumOff val="50000"/>
                  </a:schemeClr>
                </a:solidFill>
                <a:latin typeface="Franklin Gothic Medium" charset="0"/>
                <a:ea typeface="Franklin Gothic Medium" charset="0"/>
                <a:cs typeface="Franklin Gothic Medium" charset="0"/>
              </a:defRPr>
            </a:lvl1pPr>
          </a:lstStyle>
          <a:p>
            <a:pPr marL="0" lvl="0">
              <a:spcBef>
                <a:spcPct val="0"/>
              </a:spcBef>
              <a:buNone/>
            </a:pPr>
            <a:r>
              <a:rPr lang="en-US"/>
              <a:t>TITEL</a:t>
            </a:r>
          </a:p>
        </p:txBody>
      </p:sp>
      <p:sp>
        <p:nvSpPr>
          <p:cNvPr id="9" name="Footer Placeholder 4"/>
          <p:cNvSpPr>
            <a:spLocks noGrp="1"/>
          </p:cNvSpPr>
          <p:nvPr>
            <p:ph type="ftr" sz="quarter" idx="3"/>
          </p:nvPr>
        </p:nvSpPr>
        <p:spPr>
          <a:xfrm>
            <a:off x="1243010" y="6445101"/>
            <a:ext cx="4472940" cy="353208"/>
          </a:xfrm>
          <a:prstGeom prst="rect">
            <a:avLst/>
          </a:prstGeom>
        </p:spPr>
        <p:txBody>
          <a:bodyPr vert="horz" lIns="91440" tIns="45720" rIns="91440" bIns="45720" rtlCol="0" anchor="ctr"/>
          <a:lstStyle>
            <a:lvl1pPr algn="l">
              <a:defRPr sz="1100" b="1">
                <a:solidFill>
                  <a:schemeClr val="tx1"/>
                </a:solidFill>
                <a:latin typeface="Franklin Gothic Book" charset="0"/>
                <a:ea typeface="Franklin Gothic Book" charset="0"/>
                <a:cs typeface="Franklin Gothic Book" charset="0"/>
              </a:defRPr>
            </a:lvl1pPr>
          </a:lstStyle>
          <a:p>
            <a:endParaRPr lang="en-US"/>
          </a:p>
        </p:txBody>
      </p:sp>
      <p:sp>
        <p:nvSpPr>
          <p:cNvPr id="10" name="Slide Number Placeholder 18"/>
          <p:cNvSpPr>
            <a:spLocks noGrp="1"/>
          </p:cNvSpPr>
          <p:nvPr>
            <p:ph type="sldNum" sz="quarter" idx="4"/>
          </p:nvPr>
        </p:nvSpPr>
        <p:spPr>
          <a:xfrm>
            <a:off x="838200" y="6424073"/>
            <a:ext cx="476250" cy="365125"/>
          </a:xfrm>
          <a:prstGeom prst="rect">
            <a:avLst/>
          </a:prstGeom>
        </p:spPr>
        <p:txBody>
          <a:bodyPr vert="horz" lIns="91440" tIns="45720" rIns="91440" bIns="45720" rtlCol="0" anchor="ctr"/>
          <a:lstStyle>
            <a:lvl1pPr>
              <a:defRPr lang="de-DE" sz="1100" b="1" smtClean="0">
                <a:latin typeface="Franklin Gothic Book" charset="0"/>
                <a:ea typeface="Franklin Gothic Book" charset="0"/>
                <a:cs typeface="Franklin Gothic Book" charset="0"/>
              </a:defRPr>
            </a:lvl1pPr>
          </a:lstStyle>
          <a:p>
            <a:fld id="{9DA5C334-A66F-BE4B-8043-072F869F08CC}" type="slidenum">
              <a:rPr lang="uk-UA" smtClean="0"/>
              <a:pPr/>
              <a:t>‹#›</a:t>
            </a:fld>
            <a:endParaRPr lang="uk-UA"/>
          </a:p>
        </p:txBody>
      </p:sp>
    </p:spTree>
    <p:extLst>
      <p:ext uri="{BB962C8B-B14F-4D97-AF65-F5344CB8AC3E}">
        <p14:creationId xmlns:p14="http://schemas.microsoft.com/office/powerpoint/2010/main" val="40720863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_Title Slide_Logo">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2059649-B7E3-6743-8423-D5E469571261}"/>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l="42407" t="24550" r="12531" b="8415"/>
          <a:stretch/>
        </p:blipFill>
        <p:spPr>
          <a:xfrm flipH="1">
            <a:off x="-4" y="0"/>
            <a:ext cx="12192003" cy="6850823"/>
          </a:xfrm>
          <a:prstGeom prst="rect">
            <a:avLst/>
          </a:prstGeom>
        </p:spPr>
      </p:pic>
      <p:sp>
        <p:nvSpPr>
          <p:cNvPr id="9" name="TextBox 8">
            <a:extLst>
              <a:ext uri="{FF2B5EF4-FFF2-40B4-BE49-F238E27FC236}">
                <a16:creationId xmlns:a16="http://schemas.microsoft.com/office/drawing/2014/main" id="{B2482E0C-A5D2-5747-9B5C-8D1BBA5823F5}"/>
              </a:ext>
            </a:extLst>
          </p:cNvPr>
          <p:cNvSpPr txBox="1"/>
          <p:nvPr userDrawn="1"/>
        </p:nvSpPr>
        <p:spPr>
          <a:xfrm>
            <a:off x="6803062" y="6085846"/>
            <a:ext cx="2529914" cy="523220"/>
          </a:xfrm>
          <a:prstGeom prst="rect">
            <a:avLst/>
          </a:prstGeom>
          <a:noFill/>
        </p:spPr>
        <p:txBody>
          <a:bodyPr wrap="square" rtlCol="0">
            <a:spAutoFit/>
          </a:bodyPr>
          <a:lstStyle/>
          <a:p>
            <a:r>
              <a:rPr lang="de-DE" sz="1400">
                <a:solidFill>
                  <a:schemeClr val="bg1">
                    <a:alpha val="84000"/>
                  </a:schemeClr>
                </a:solidFill>
                <a:effectLst>
                  <a:reflection endPos="0" dist="50800" dir="5400000" sy="-100000" algn="bl" rotWithShape="0"/>
                </a:effectLst>
                <a:latin typeface="Franklin Gothic Medium" charset="0"/>
                <a:ea typeface="Franklin Gothic Medium" charset="0"/>
                <a:cs typeface="Franklin Gothic Medium" charset="0"/>
              </a:rPr>
              <a:t>Prof. Dr. Leif Döring</a:t>
            </a:r>
            <a:br>
              <a:rPr lang="de-DE" sz="1400">
                <a:solidFill>
                  <a:schemeClr val="bg1">
                    <a:alpha val="84000"/>
                  </a:schemeClr>
                </a:solidFill>
                <a:effectLst>
                  <a:reflection endPos="0" dist="50800" dir="5400000" sy="-100000" algn="bl" rotWithShape="0"/>
                </a:effectLst>
                <a:latin typeface="Franklin Gothic Medium" charset="0"/>
                <a:ea typeface="Franklin Gothic Medium" charset="0"/>
                <a:cs typeface="Franklin Gothic Medium" charset="0"/>
              </a:rPr>
            </a:br>
            <a:r>
              <a:rPr lang="de-DE" sz="1400">
                <a:solidFill>
                  <a:schemeClr val="bg1">
                    <a:alpha val="84000"/>
                  </a:schemeClr>
                </a:solidFill>
                <a:effectLst>
                  <a:reflection endPos="0" dist="50800" dir="5400000" sy="-100000" algn="bl" rotWithShape="0"/>
                </a:effectLst>
                <a:latin typeface="Franklin Gothic Book" charset="0"/>
                <a:ea typeface="Franklin Gothic Book" charset="0"/>
                <a:cs typeface="Franklin Gothic Book" charset="0"/>
              </a:rPr>
              <a:t>Lehrstuhl für Stochastik</a:t>
            </a:r>
          </a:p>
        </p:txBody>
      </p:sp>
      <p:sp>
        <p:nvSpPr>
          <p:cNvPr id="14" name="TextBox 13">
            <a:extLst>
              <a:ext uri="{FF2B5EF4-FFF2-40B4-BE49-F238E27FC236}">
                <a16:creationId xmlns:a16="http://schemas.microsoft.com/office/drawing/2014/main" id="{8FCB8AD6-B591-B242-B23C-CF2C744C63C1}"/>
              </a:ext>
            </a:extLst>
          </p:cNvPr>
          <p:cNvSpPr txBox="1"/>
          <p:nvPr userDrawn="1"/>
        </p:nvSpPr>
        <p:spPr>
          <a:xfrm>
            <a:off x="2755318" y="6085846"/>
            <a:ext cx="3840480" cy="523220"/>
          </a:xfrm>
          <a:prstGeom prst="rect">
            <a:avLst/>
          </a:prstGeom>
          <a:noFill/>
        </p:spPr>
        <p:txBody>
          <a:bodyPr wrap="square" rtlCol="0">
            <a:spAutoFit/>
          </a:bodyPr>
          <a:lstStyle/>
          <a:p>
            <a:r>
              <a:rPr lang="de-DE" sz="1400">
                <a:solidFill>
                  <a:schemeClr val="bg1">
                    <a:alpha val="84000"/>
                  </a:schemeClr>
                </a:solidFill>
                <a:effectLst>
                  <a:reflection endPos="0" dist="50800" dir="5400000" sy="-100000" algn="bl" rotWithShape="0"/>
                </a:effectLst>
                <a:latin typeface="Franklin Gothic Medium" charset="0"/>
                <a:ea typeface="Franklin Gothic Medium" charset="0"/>
                <a:cs typeface="Franklin Gothic Medium" charset="0"/>
              </a:rPr>
              <a:t>Prof. Dr. Martin </a:t>
            </a:r>
            <a:r>
              <a:rPr lang="de-DE" sz="1400" err="1">
                <a:solidFill>
                  <a:schemeClr val="bg1">
                    <a:alpha val="84000"/>
                  </a:schemeClr>
                </a:solidFill>
                <a:effectLst>
                  <a:reflection endPos="0" dist="50800" dir="5400000" sy="-100000" algn="bl" rotWithShape="0"/>
                </a:effectLst>
                <a:latin typeface="Franklin Gothic Medium" charset="0"/>
                <a:ea typeface="Franklin Gothic Medium" charset="0"/>
                <a:cs typeface="Franklin Gothic Medium" charset="0"/>
              </a:rPr>
              <a:t>Schlather</a:t>
            </a:r>
            <a:br>
              <a:rPr lang="de-DE" sz="1400">
                <a:solidFill>
                  <a:schemeClr val="bg1">
                    <a:alpha val="84000"/>
                  </a:schemeClr>
                </a:solidFill>
                <a:effectLst>
                  <a:reflection endPos="0" dist="50800" dir="5400000" sy="-100000" algn="bl" rotWithShape="0"/>
                </a:effectLst>
                <a:latin typeface="Franklin Gothic Medium" charset="0"/>
                <a:ea typeface="Franklin Gothic Medium" charset="0"/>
                <a:cs typeface="Franklin Gothic Medium" charset="0"/>
              </a:rPr>
            </a:br>
            <a:r>
              <a:rPr lang="de-DE" sz="1400">
                <a:solidFill>
                  <a:schemeClr val="bg1">
                    <a:alpha val="84000"/>
                  </a:schemeClr>
                </a:solidFill>
                <a:effectLst>
                  <a:reflection endPos="0" dist="50800" dir="5400000" sy="-100000" algn="bl" rotWithShape="0"/>
                </a:effectLst>
                <a:latin typeface="Franklin Gothic Book" charset="0"/>
                <a:ea typeface="Franklin Gothic Book" charset="0"/>
                <a:cs typeface="Franklin Gothic Book" charset="0"/>
              </a:rPr>
              <a:t>Lehrstuhl für Stochastik und ihre Anwendungen</a:t>
            </a:r>
          </a:p>
        </p:txBody>
      </p:sp>
      <p:sp>
        <p:nvSpPr>
          <p:cNvPr id="15" name="TextBox 14">
            <a:extLst>
              <a:ext uri="{FF2B5EF4-FFF2-40B4-BE49-F238E27FC236}">
                <a16:creationId xmlns:a16="http://schemas.microsoft.com/office/drawing/2014/main" id="{4303B698-424C-144B-BEC8-AEDD48BAAE71}"/>
              </a:ext>
            </a:extLst>
          </p:cNvPr>
          <p:cNvSpPr txBox="1"/>
          <p:nvPr userDrawn="1"/>
        </p:nvSpPr>
        <p:spPr>
          <a:xfrm>
            <a:off x="548566" y="6085846"/>
            <a:ext cx="1999488" cy="307777"/>
          </a:xfrm>
          <a:prstGeom prst="rect">
            <a:avLst/>
          </a:prstGeom>
          <a:noFill/>
        </p:spPr>
        <p:txBody>
          <a:bodyPr wrap="square" rtlCol="0">
            <a:spAutoFit/>
          </a:bodyPr>
          <a:lstStyle/>
          <a:p>
            <a:r>
              <a:rPr lang="de-DE" sz="1400">
                <a:solidFill>
                  <a:schemeClr val="bg1">
                    <a:alpha val="84000"/>
                  </a:schemeClr>
                </a:solidFill>
                <a:effectLst>
                  <a:reflection endPos="0" dist="50800" dir="5400000" sy="-100000" algn="bl" rotWithShape="0"/>
                </a:effectLst>
                <a:latin typeface="Franklin Gothic Book" charset="0"/>
                <a:ea typeface="Franklin Gothic Book" charset="0"/>
                <a:cs typeface="Franklin Gothic Book" charset="0"/>
              </a:rPr>
              <a:t>In </a:t>
            </a:r>
            <a:r>
              <a:rPr lang="de-DE" sz="1400">
                <a:solidFill>
                  <a:schemeClr val="bg1">
                    <a:alpha val="84000"/>
                  </a:schemeClr>
                </a:solidFill>
                <a:effectLst>
                  <a:reflection endPos="0" dist="50800" dir="5400000" sy="-100000" algn="bl" rotWithShape="0"/>
                </a:effectLst>
                <a:latin typeface="Franklin Gothic Medium" charset="0"/>
                <a:ea typeface="Franklin Gothic Medium" charset="0"/>
                <a:cs typeface="Franklin Gothic Medium" charset="0"/>
              </a:rPr>
              <a:t>Kooperation</a:t>
            </a:r>
            <a:r>
              <a:rPr lang="de-DE" sz="1400">
                <a:solidFill>
                  <a:schemeClr val="bg1">
                    <a:alpha val="84000"/>
                  </a:schemeClr>
                </a:solidFill>
                <a:effectLst>
                  <a:reflection endPos="0" dist="50800" dir="5400000" sy="-100000" algn="bl" rotWithShape="0"/>
                </a:effectLst>
                <a:latin typeface="Franklin Gothic Book" charset="0"/>
                <a:ea typeface="Franklin Gothic Book" charset="0"/>
                <a:cs typeface="Franklin Gothic Book" charset="0"/>
              </a:rPr>
              <a:t> mit</a:t>
            </a:r>
          </a:p>
        </p:txBody>
      </p:sp>
      <p:pic>
        <p:nvPicPr>
          <p:cNvPr id="16" name="Picture 15">
            <a:extLst>
              <a:ext uri="{FF2B5EF4-FFF2-40B4-BE49-F238E27FC236}">
                <a16:creationId xmlns:a16="http://schemas.microsoft.com/office/drawing/2014/main" id="{267E7131-E132-F34E-93FF-61541EC37239}"/>
              </a:ext>
            </a:extLst>
          </p:cNvPr>
          <p:cNvPicPr>
            <a:picLocks noChangeAspect="1"/>
          </p:cNvPicPr>
          <p:nvPr userDrawn="1"/>
        </p:nvPicPr>
        <p:blipFill>
          <a:blip r:embed="rId3" cstate="screen">
            <a:duotone>
              <a:schemeClr val="bg2">
                <a:shade val="45000"/>
                <a:satMod val="135000"/>
              </a:schemeClr>
              <a:prstClr val="white"/>
            </a:duotone>
            <a:extLst>
              <a:ext uri="{BEBA8EAE-BF5A-486C-A8C5-ECC9F3942E4B}">
                <a14:imgProps xmlns:a14="http://schemas.microsoft.com/office/drawing/2010/main">
                  <a14:imgLayer r:embed="rId4">
                    <a14:imgEffect>
                      <a14:colorTemperature colorTemp="1500"/>
                    </a14:imgEffect>
                    <a14:imgEffect>
                      <a14:saturation sat="0"/>
                    </a14:imgEffect>
                  </a14:imgLayer>
                </a14:imgProps>
              </a:ext>
              <a:ext uri="{28A0092B-C50C-407E-A947-70E740481C1C}">
                <a14:useLocalDpi xmlns:a14="http://schemas.microsoft.com/office/drawing/2010/main"/>
              </a:ext>
            </a:extLst>
          </a:blip>
          <a:stretch>
            <a:fillRect/>
          </a:stretch>
        </p:blipFill>
        <p:spPr>
          <a:xfrm>
            <a:off x="9510141" y="5873843"/>
            <a:ext cx="2298192" cy="976980"/>
          </a:xfrm>
          <a:prstGeom prst="rect">
            <a:avLst/>
          </a:prstGeom>
        </p:spPr>
      </p:pic>
      <p:pic>
        <p:nvPicPr>
          <p:cNvPr id="7" name="Picture 6" descr="A picture containing graphical user interface&#10;&#10;Description automatically generated">
            <a:extLst>
              <a:ext uri="{FF2B5EF4-FFF2-40B4-BE49-F238E27FC236}">
                <a16:creationId xmlns:a16="http://schemas.microsoft.com/office/drawing/2014/main" id="{B4BB6E86-0170-7A46-9CF7-547F8DA0F83B}"/>
              </a:ext>
            </a:extLst>
          </p:cNvPr>
          <p:cNvPicPr>
            <a:picLocks noChangeAspect="1"/>
          </p:cNvPicPr>
          <p:nvPr userDrawn="1"/>
        </p:nvPicPr>
        <p:blipFill>
          <a:blip r:embed="rId5"/>
          <a:stretch>
            <a:fillRect/>
          </a:stretch>
        </p:blipFill>
        <p:spPr>
          <a:xfrm>
            <a:off x="2036781" y="-62639"/>
            <a:ext cx="7903284" cy="2460556"/>
          </a:xfrm>
          <a:prstGeom prst="rect">
            <a:avLst/>
          </a:prstGeom>
        </p:spPr>
      </p:pic>
    </p:spTree>
    <p:extLst>
      <p:ext uri="{BB962C8B-B14F-4D97-AF65-F5344CB8AC3E}">
        <p14:creationId xmlns:p14="http://schemas.microsoft.com/office/powerpoint/2010/main" val="17233930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_HL_short">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F15339A-358A-4B87-AE87-642DBC2C9733}"/>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l="42407" t="24550" r="12531" b="8415"/>
          <a:stretch/>
        </p:blipFill>
        <p:spPr>
          <a:xfrm flipH="1">
            <a:off x="-4" y="12032"/>
            <a:ext cx="12192003" cy="6850823"/>
          </a:xfrm>
          <a:prstGeom prst="rect">
            <a:avLst/>
          </a:prstGeom>
        </p:spPr>
      </p:pic>
      <p:grpSp>
        <p:nvGrpSpPr>
          <p:cNvPr id="17" name="Gruppieren 16">
            <a:extLst>
              <a:ext uri="{FF2B5EF4-FFF2-40B4-BE49-F238E27FC236}">
                <a16:creationId xmlns:a16="http://schemas.microsoft.com/office/drawing/2014/main" id="{5303F8A0-6F31-384F-BF6E-34B5F6E8C439}"/>
              </a:ext>
            </a:extLst>
          </p:cNvPr>
          <p:cNvGrpSpPr/>
          <p:nvPr userDrawn="1"/>
        </p:nvGrpSpPr>
        <p:grpSpPr>
          <a:xfrm>
            <a:off x="421191" y="6100723"/>
            <a:ext cx="6577658" cy="523220"/>
            <a:chOff x="2755318" y="6085846"/>
            <a:chExt cx="6577658" cy="523220"/>
          </a:xfrm>
        </p:grpSpPr>
        <p:sp>
          <p:nvSpPr>
            <p:cNvPr id="9" name="TextBox 8">
              <a:extLst>
                <a:ext uri="{FF2B5EF4-FFF2-40B4-BE49-F238E27FC236}">
                  <a16:creationId xmlns:a16="http://schemas.microsoft.com/office/drawing/2014/main" id="{B2482E0C-A5D2-5747-9B5C-8D1BBA5823F5}"/>
                </a:ext>
              </a:extLst>
            </p:cNvPr>
            <p:cNvSpPr txBox="1"/>
            <p:nvPr userDrawn="1"/>
          </p:nvSpPr>
          <p:spPr>
            <a:xfrm>
              <a:off x="6803062" y="6085846"/>
              <a:ext cx="2529914" cy="523220"/>
            </a:xfrm>
            <a:prstGeom prst="rect">
              <a:avLst/>
            </a:prstGeom>
            <a:noFill/>
          </p:spPr>
          <p:txBody>
            <a:bodyPr wrap="square" rtlCol="0">
              <a:spAutoFit/>
            </a:bodyPr>
            <a:lstStyle/>
            <a:p>
              <a:r>
                <a:rPr lang="de-DE" sz="1400">
                  <a:solidFill>
                    <a:schemeClr val="bg1">
                      <a:alpha val="84000"/>
                    </a:schemeClr>
                  </a:solidFill>
                  <a:effectLst>
                    <a:reflection endPos="0" dist="50800" dir="5400000" sy="-100000" algn="bl" rotWithShape="0"/>
                  </a:effectLst>
                  <a:latin typeface="Franklin Gothic Medium" charset="0"/>
                  <a:ea typeface="Franklin Gothic Medium" charset="0"/>
                  <a:cs typeface="Franklin Gothic Medium" charset="0"/>
                </a:rPr>
                <a:t>Prof. Dr. Leif Döring</a:t>
              </a:r>
              <a:br>
                <a:rPr lang="de-DE" sz="1400">
                  <a:solidFill>
                    <a:schemeClr val="bg1">
                      <a:alpha val="84000"/>
                    </a:schemeClr>
                  </a:solidFill>
                  <a:effectLst>
                    <a:reflection endPos="0" dist="50800" dir="5400000" sy="-100000" algn="bl" rotWithShape="0"/>
                  </a:effectLst>
                  <a:latin typeface="Franklin Gothic Medium" charset="0"/>
                  <a:ea typeface="Franklin Gothic Medium" charset="0"/>
                  <a:cs typeface="Franklin Gothic Medium" charset="0"/>
                </a:rPr>
              </a:br>
              <a:r>
                <a:rPr lang="de-DE" sz="1400">
                  <a:solidFill>
                    <a:schemeClr val="bg1">
                      <a:alpha val="84000"/>
                    </a:schemeClr>
                  </a:solidFill>
                  <a:effectLst>
                    <a:reflection endPos="0" dist="50800" dir="5400000" sy="-100000" algn="bl" rotWithShape="0"/>
                  </a:effectLst>
                  <a:latin typeface="Franklin Gothic Book" charset="0"/>
                  <a:ea typeface="Franklin Gothic Book" charset="0"/>
                  <a:cs typeface="Franklin Gothic Book" charset="0"/>
                </a:rPr>
                <a:t>Lehrstuhl für Stochastik</a:t>
              </a:r>
            </a:p>
          </p:txBody>
        </p:sp>
        <p:sp>
          <p:nvSpPr>
            <p:cNvPr id="14" name="TextBox 13">
              <a:extLst>
                <a:ext uri="{FF2B5EF4-FFF2-40B4-BE49-F238E27FC236}">
                  <a16:creationId xmlns:a16="http://schemas.microsoft.com/office/drawing/2014/main" id="{8FCB8AD6-B591-B242-B23C-CF2C744C63C1}"/>
                </a:ext>
              </a:extLst>
            </p:cNvPr>
            <p:cNvSpPr txBox="1"/>
            <p:nvPr userDrawn="1"/>
          </p:nvSpPr>
          <p:spPr>
            <a:xfrm>
              <a:off x="2755318" y="6085846"/>
              <a:ext cx="3840480" cy="523220"/>
            </a:xfrm>
            <a:prstGeom prst="rect">
              <a:avLst/>
            </a:prstGeom>
            <a:noFill/>
          </p:spPr>
          <p:txBody>
            <a:bodyPr wrap="square" rtlCol="0">
              <a:spAutoFit/>
            </a:bodyPr>
            <a:lstStyle/>
            <a:p>
              <a:r>
                <a:rPr lang="de-DE" sz="1400">
                  <a:solidFill>
                    <a:schemeClr val="bg1">
                      <a:alpha val="84000"/>
                    </a:schemeClr>
                  </a:solidFill>
                  <a:effectLst>
                    <a:reflection endPos="0" dist="50800" dir="5400000" sy="-100000" algn="bl" rotWithShape="0"/>
                  </a:effectLst>
                  <a:latin typeface="Franklin Gothic Medium" charset="0"/>
                  <a:ea typeface="Franklin Gothic Medium" charset="0"/>
                  <a:cs typeface="Franklin Gothic Medium" charset="0"/>
                </a:rPr>
                <a:t>Prof. Dr. Martin </a:t>
              </a:r>
              <a:r>
                <a:rPr lang="de-DE" sz="1400" err="1">
                  <a:solidFill>
                    <a:schemeClr val="bg1">
                      <a:alpha val="84000"/>
                    </a:schemeClr>
                  </a:solidFill>
                  <a:effectLst>
                    <a:reflection endPos="0" dist="50800" dir="5400000" sy="-100000" algn="bl" rotWithShape="0"/>
                  </a:effectLst>
                  <a:latin typeface="Franklin Gothic Medium" charset="0"/>
                  <a:ea typeface="Franklin Gothic Medium" charset="0"/>
                  <a:cs typeface="Franklin Gothic Medium" charset="0"/>
                </a:rPr>
                <a:t>Schlather</a:t>
              </a:r>
              <a:br>
                <a:rPr lang="de-DE" sz="1400">
                  <a:solidFill>
                    <a:schemeClr val="bg1">
                      <a:alpha val="84000"/>
                    </a:schemeClr>
                  </a:solidFill>
                  <a:effectLst>
                    <a:reflection endPos="0" dist="50800" dir="5400000" sy="-100000" algn="bl" rotWithShape="0"/>
                  </a:effectLst>
                  <a:latin typeface="Franklin Gothic Medium" charset="0"/>
                  <a:ea typeface="Franklin Gothic Medium" charset="0"/>
                  <a:cs typeface="Franklin Gothic Medium" charset="0"/>
                </a:rPr>
              </a:br>
              <a:r>
                <a:rPr lang="de-DE" sz="1400">
                  <a:solidFill>
                    <a:schemeClr val="bg1">
                      <a:alpha val="84000"/>
                    </a:schemeClr>
                  </a:solidFill>
                  <a:effectLst>
                    <a:reflection endPos="0" dist="50800" dir="5400000" sy="-100000" algn="bl" rotWithShape="0"/>
                  </a:effectLst>
                  <a:latin typeface="Franklin Gothic Book" charset="0"/>
                  <a:ea typeface="Franklin Gothic Book" charset="0"/>
                  <a:cs typeface="Franklin Gothic Book" charset="0"/>
                </a:rPr>
                <a:t>Lehrstuhl für Stochastik und ihre Anwendungen</a:t>
              </a:r>
            </a:p>
          </p:txBody>
        </p:sp>
      </p:grpSp>
      <p:pic>
        <p:nvPicPr>
          <p:cNvPr id="16" name="Picture 15">
            <a:extLst>
              <a:ext uri="{FF2B5EF4-FFF2-40B4-BE49-F238E27FC236}">
                <a16:creationId xmlns:a16="http://schemas.microsoft.com/office/drawing/2014/main" id="{267E7131-E132-F34E-93FF-61541EC37239}"/>
              </a:ext>
            </a:extLst>
          </p:cNvPr>
          <p:cNvPicPr>
            <a:picLocks noChangeAspect="1"/>
          </p:cNvPicPr>
          <p:nvPr userDrawn="1"/>
        </p:nvPicPr>
        <p:blipFill>
          <a:blip r:embed="rId3" cstate="screen">
            <a:duotone>
              <a:schemeClr val="bg2">
                <a:shade val="45000"/>
                <a:satMod val="135000"/>
              </a:schemeClr>
              <a:prstClr val="white"/>
            </a:duotone>
            <a:extLst>
              <a:ext uri="{BEBA8EAE-BF5A-486C-A8C5-ECC9F3942E4B}">
                <a14:imgProps xmlns:a14="http://schemas.microsoft.com/office/drawing/2010/main">
                  <a14:imgLayer r:embed="rId4">
                    <a14:imgEffect>
                      <a14:colorTemperature colorTemp="1500"/>
                    </a14:imgEffect>
                    <a14:imgEffect>
                      <a14:saturation sat="0"/>
                    </a14:imgEffect>
                  </a14:imgLayer>
                </a14:imgProps>
              </a:ext>
              <a:ext uri="{28A0092B-C50C-407E-A947-70E740481C1C}">
                <a14:useLocalDpi xmlns:a14="http://schemas.microsoft.com/office/drawing/2010/main"/>
              </a:ext>
            </a:extLst>
          </a:blip>
          <a:stretch>
            <a:fillRect/>
          </a:stretch>
        </p:blipFill>
        <p:spPr>
          <a:xfrm>
            <a:off x="9510141" y="5873843"/>
            <a:ext cx="2298192" cy="976980"/>
          </a:xfrm>
          <a:prstGeom prst="rect">
            <a:avLst/>
          </a:prstGeom>
        </p:spPr>
      </p:pic>
      <p:cxnSp>
        <p:nvCxnSpPr>
          <p:cNvPr id="18" name="Straight Connector 12">
            <a:extLst>
              <a:ext uri="{FF2B5EF4-FFF2-40B4-BE49-F238E27FC236}">
                <a16:creationId xmlns:a16="http://schemas.microsoft.com/office/drawing/2014/main" id="{F6BE8E65-9523-CD43-929A-CA9693F0ED77}"/>
              </a:ext>
            </a:extLst>
          </p:cNvPr>
          <p:cNvCxnSpPr>
            <a:cxnSpLocks/>
          </p:cNvCxnSpPr>
          <p:nvPr userDrawn="1"/>
        </p:nvCxnSpPr>
        <p:spPr>
          <a:xfrm>
            <a:off x="5075810" y="962341"/>
            <a:ext cx="0" cy="88544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69E0C36E-38D8-BD47-A395-97F720BAA552}"/>
              </a:ext>
            </a:extLst>
          </p:cNvPr>
          <p:cNvSpPr>
            <a:spLocks noGrp="1"/>
          </p:cNvSpPr>
          <p:nvPr>
            <p:ph type="body" sz="quarter" idx="10" hasCustomPrompt="1"/>
          </p:nvPr>
        </p:nvSpPr>
        <p:spPr>
          <a:xfrm>
            <a:off x="5227270" y="928012"/>
            <a:ext cx="5157788" cy="954107"/>
          </a:xfrm>
          <a:prstGeom prst="rect">
            <a:avLst/>
          </a:prstGeom>
        </p:spPr>
        <p:txBody>
          <a:bodyPr>
            <a:noAutofit/>
          </a:bodyPr>
          <a:lstStyle>
            <a:lvl1pPr marL="0" indent="0">
              <a:lnSpc>
                <a:spcPct val="100000"/>
              </a:lnSpc>
              <a:spcBef>
                <a:spcPts val="0"/>
              </a:spcBef>
              <a:buNone/>
              <a:defRPr sz="2800" b="0" i="0">
                <a:solidFill>
                  <a:schemeClr val="bg1">
                    <a:alpha val="84000"/>
                  </a:schemeClr>
                </a:solidFill>
                <a:latin typeface="Franklin Gothic Medium" panose="020B0603020102020204" pitchFamily="34" charset="0"/>
              </a:defRPr>
            </a:lvl1pPr>
            <a:lvl2pPr marL="457200" indent="0">
              <a:buNone/>
              <a:defRPr sz="1800">
                <a:solidFill>
                  <a:schemeClr val="bg1"/>
                </a:solidFill>
              </a:defRPr>
            </a:lvl2pPr>
            <a:lvl3pPr marL="914400" indent="0">
              <a:buNone/>
              <a:defRPr sz="1800">
                <a:solidFill>
                  <a:schemeClr val="bg1"/>
                </a:solidFill>
              </a:defRPr>
            </a:lvl3pPr>
            <a:lvl4pPr marL="1371600" indent="0">
              <a:buNone/>
              <a:defRPr sz="1800">
                <a:solidFill>
                  <a:schemeClr val="bg1"/>
                </a:solidFill>
              </a:defRPr>
            </a:lvl4pPr>
            <a:lvl5pPr marL="1828800" indent="0">
              <a:buNone/>
              <a:defRPr sz="1800">
                <a:solidFill>
                  <a:schemeClr val="bg1"/>
                </a:solidFill>
              </a:defRPr>
            </a:lvl5pPr>
          </a:lstStyle>
          <a:p>
            <a:r>
              <a:rPr lang="en-GB" sz="2800" err="1">
                <a:solidFill>
                  <a:schemeClr val="bg1">
                    <a:alpha val="84000"/>
                  </a:schemeClr>
                </a:solidFill>
                <a:effectLst>
                  <a:reflection endPos="0" dist="50800" dir="5400000" sy="-100000" algn="bl" rotWithShape="0"/>
                </a:effectLst>
                <a:latin typeface="Franklin Gothic Medium" charset="0"/>
                <a:ea typeface="Franklin Gothic Medium" charset="0"/>
                <a:cs typeface="Franklin Gothic Medium" charset="0"/>
              </a:rPr>
              <a:t>Titel</a:t>
            </a:r>
            <a:r>
              <a:rPr lang="en-GB" sz="2800">
                <a:solidFill>
                  <a:schemeClr val="bg1">
                    <a:alpha val="84000"/>
                  </a:schemeClr>
                </a:solidFill>
                <a:effectLst>
                  <a:reflection endPos="0" dist="50800" dir="5400000" sy="-100000" algn="bl" rotWithShape="0"/>
                </a:effectLst>
                <a:latin typeface="Franklin Gothic Medium" charset="0"/>
                <a:ea typeface="Franklin Gothic Medium" charset="0"/>
                <a:cs typeface="Franklin Gothic Medium" charset="0"/>
              </a:rPr>
              <a:t> – </a:t>
            </a:r>
            <a:r>
              <a:rPr lang="en-GB" sz="2800" err="1">
                <a:solidFill>
                  <a:schemeClr val="bg1">
                    <a:alpha val="84000"/>
                  </a:schemeClr>
                </a:solidFill>
                <a:effectLst>
                  <a:reflection endPos="0" dist="50800" dir="5400000" sy="-100000" algn="bl" rotWithShape="0"/>
                </a:effectLst>
                <a:latin typeface="Franklin Gothic Medium" charset="0"/>
                <a:ea typeface="Franklin Gothic Medium" charset="0"/>
                <a:cs typeface="Franklin Gothic Medium" charset="0"/>
              </a:rPr>
              <a:t>zweizeilig</a:t>
            </a:r>
            <a:endParaRPr lang="en-GB" sz="2800">
              <a:solidFill>
                <a:schemeClr val="bg1">
                  <a:alpha val="84000"/>
                </a:schemeClr>
              </a:solidFill>
              <a:effectLst>
                <a:reflection endPos="0" dist="50800" dir="5400000" sy="-100000" algn="bl" rotWithShape="0"/>
              </a:effectLst>
              <a:latin typeface="Franklin Gothic Medium" charset="0"/>
              <a:ea typeface="Franklin Gothic Medium" charset="0"/>
              <a:cs typeface="Franklin Gothic Medium" charset="0"/>
            </a:endParaRPr>
          </a:p>
        </p:txBody>
      </p:sp>
      <p:pic>
        <p:nvPicPr>
          <p:cNvPr id="20" name="Grafik 19">
            <a:extLst>
              <a:ext uri="{FF2B5EF4-FFF2-40B4-BE49-F238E27FC236}">
                <a16:creationId xmlns:a16="http://schemas.microsoft.com/office/drawing/2014/main" id="{968AB829-446C-4148-BB80-2CDD81B4FB33}"/>
              </a:ext>
            </a:extLst>
          </p:cNvPr>
          <p:cNvPicPr>
            <a:picLocks noChangeAspect="1"/>
          </p:cNvPicPr>
          <p:nvPr userDrawn="1"/>
        </p:nvPicPr>
        <p:blipFill>
          <a:blip r:embed="rId5"/>
          <a:stretch>
            <a:fillRect/>
          </a:stretch>
        </p:blipFill>
        <p:spPr>
          <a:xfrm>
            <a:off x="3063798" y="473026"/>
            <a:ext cx="1860553" cy="1860553"/>
          </a:xfrm>
          <a:prstGeom prst="rect">
            <a:avLst/>
          </a:prstGeom>
        </p:spPr>
      </p:pic>
    </p:spTree>
    <p:extLst>
      <p:ext uri="{BB962C8B-B14F-4D97-AF65-F5344CB8AC3E}">
        <p14:creationId xmlns:p14="http://schemas.microsoft.com/office/powerpoint/2010/main" val="1589963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_HL_long">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2059649-B7E3-6743-8423-D5E469571261}"/>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l="42407" t="24550" r="12531" b="8415"/>
          <a:stretch/>
        </p:blipFill>
        <p:spPr>
          <a:xfrm flipH="1">
            <a:off x="-4" y="0"/>
            <a:ext cx="12192003" cy="6850823"/>
          </a:xfrm>
          <a:prstGeom prst="rect">
            <a:avLst/>
          </a:prstGeom>
        </p:spPr>
      </p:pic>
      <p:grpSp>
        <p:nvGrpSpPr>
          <p:cNvPr id="10" name="Group 9">
            <a:extLst>
              <a:ext uri="{FF2B5EF4-FFF2-40B4-BE49-F238E27FC236}">
                <a16:creationId xmlns:a16="http://schemas.microsoft.com/office/drawing/2014/main" id="{4BF39026-880D-434E-8E06-F2FE5A25FFCB}"/>
              </a:ext>
            </a:extLst>
          </p:cNvPr>
          <p:cNvGrpSpPr/>
          <p:nvPr userDrawn="1"/>
        </p:nvGrpSpPr>
        <p:grpSpPr>
          <a:xfrm>
            <a:off x="6986589" y="106758"/>
            <a:ext cx="4821738" cy="830998"/>
            <a:chOff x="574633" y="670062"/>
            <a:chExt cx="3051041" cy="1009137"/>
          </a:xfrm>
        </p:grpSpPr>
        <p:sp>
          <p:nvSpPr>
            <p:cNvPr id="11" name="TextBox 10">
              <a:extLst>
                <a:ext uri="{FF2B5EF4-FFF2-40B4-BE49-F238E27FC236}">
                  <a16:creationId xmlns:a16="http://schemas.microsoft.com/office/drawing/2014/main" id="{65FEFF35-672C-E24B-A6F6-E7CFCBEB7DA3}"/>
                </a:ext>
              </a:extLst>
            </p:cNvPr>
            <p:cNvSpPr txBox="1"/>
            <p:nvPr/>
          </p:nvSpPr>
          <p:spPr>
            <a:xfrm>
              <a:off x="1840014" y="819564"/>
              <a:ext cx="1785660" cy="710132"/>
            </a:xfrm>
            <a:prstGeom prst="rect">
              <a:avLst/>
            </a:prstGeom>
            <a:noFill/>
          </p:spPr>
          <p:txBody>
            <a:bodyPr wrap="square" rtlCol="0">
              <a:spAutoFit/>
            </a:bodyPr>
            <a:lstStyle/>
            <a:p>
              <a:r>
                <a:rPr lang="en-GB" sz="1600">
                  <a:solidFill>
                    <a:schemeClr val="bg1">
                      <a:alpha val="84000"/>
                    </a:schemeClr>
                  </a:solidFill>
                  <a:effectLst>
                    <a:reflection endPos="0" dist="50800" dir="5400000" sy="-100000" algn="bl" rotWithShape="0"/>
                  </a:effectLst>
                  <a:latin typeface="Franklin Gothic Medium" charset="0"/>
                  <a:ea typeface="Franklin Gothic Medium" charset="0"/>
                  <a:cs typeface="Franklin Gothic Medium" charset="0"/>
                </a:rPr>
                <a:t>Students’ Association for Data Analytics &amp; Statistics</a:t>
              </a:r>
            </a:p>
          </p:txBody>
        </p:sp>
        <p:sp>
          <p:nvSpPr>
            <p:cNvPr id="12" name="TextBox 11">
              <a:extLst>
                <a:ext uri="{FF2B5EF4-FFF2-40B4-BE49-F238E27FC236}">
                  <a16:creationId xmlns:a16="http://schemas.microsoft.com/office/drawing/2014/main" id="{B04C9B59-FAB7-C146-8339-15BBFC9451EE}"/>
                </a:ext>
              </a:extLst>
            </p:cNvPr>
            <p:cNvSpPr txBox="1"/>
            <p:nvPr/>
          </p:nvSpPr>
          <p:spPr>
            <a:xfrm>
              <a:off x="574633" y="670062"/>
              <a:ext cx="1980536" cy="1009137"/>
            </a:xfrm>
            <a:prstGeom prst="rect">
              <a:avLst/>
            </a:prstGeom>
            <a:noFill/>
          </p:spPr>
          <p:txBody>
            <a:bodyPr wrap="square" rtlCol="0">
              <a:spAutoFit/>
            </a:bodyPr>
            <a:lstStyle/>
            <a:p>
              <a:r>
                <a:rPr lang="de-DE" sz="4800">
                  <a:solidFill>
                    <a:schemeClr val="bg1">
                      <a:alpha val="84000"/>
                    </a:schemeClr>
                  </a:solidFill>
                  <a:effectLst>
                    <a:reflection endPos="0" dist="50800" dir="5400000" sy="-100000" algn="bl" rotWithShape="0"/>
                  </a:effectLst>
                  <a:latin typeface="Franklin Gothic Demi" charset="0"/>
                  <a:ea typeface="Franklin Gothic Demi" charset="0"/>
                  <a:cs typeface="Franklin Gothic Demi" charset="0"/>
                </a:rPr>
                <a:t>STADS</a:t>
              </a:r>
            </a:p>
          </p:txBody>
        </p:sp>
        <p:cxnSp>
          <p:nvCxnSpPr>
            <p:cNvPr id="13" name="Straight Connector 12">
              <a:extLst>
                <a:ext uri="{FF2B5EF4-FFF2-40B4-BE49-F238E27FC236}">
                  <a16:creationId xmlns:a16="http://schemas.microsoft.com/office/drawing/2014/main" id="{13ACDF77-DA21-A943-BC8C-9251E8353934}"/>
                </a:ext>
              </a:extLst>
            </p:cNvPr>
            <p:cNvCxnSpPr>
              <a:cxnSpLocks/>
            </p:cNvCxnSpPr>
            <p:nvPr/>
          </p:nvCxnSpPr>
          <p:spPr>
            <a:xfrm>
              <a:off x="1801049" y="803353"/>
              <a:ext cx="0" cy="68552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pic>
        <p:nvPicPr>
          <p:cNvPr id="16" name="Picture 15">
            <a:extLst>
              <a:ext uri="{FF2B5EF4-FFF2-40B4-BE49-F238E27FC236}">
                <a16:creationId xmlns:a16="http://schemas.microsoft.com/office/drawing/2014/main" id="{267E7131-E132-F34E-93FF-61541EC37239}"/>
              </a:ext>
            </a:extLst>
          </p:cNvPr>
          <p:cNvPicPr>
            <a:picLocks noChangeAspect="1"/>
          </p:cNvPicPr>
          <p:nvPr userDrawn="1"/>
        </p:nvPicPr>
        <p:blipFill>
          <a:blip r:embed="rId3" cstate="screen">
            <a:duotone>
              <a:schemeClr val="bg2">
                <a:shade val="45000"/>
                <a:satMod val="135000"/>
              </a:schemeClr>
              <a:prstClr val="white"/>
            </a:duotone>
            <a:extLst>
              <a:ext uri="{BEBA8EAE-BF5A-486C-A8C5-ECC9F3942E4B}">
                <a14:imgProps xmlns:a14="http://schemas.microsoft.com/office/drawing/2010/main">
                  <a14:imgLayer r:embed="rId4">
                    <a14:imgEffect>
                      <a14:colorTemperature colorTemp="1500"/>
                    </a14:imgEffect>
                    <a14:imgEffect>
                      <a14:saturation sat="0"/>
                    </a14:imgEffect>
                  </a14:imgLayer>
                </a14:imgProps>
              </a:ext>
              <a:ext uri="{28A0092B-C50C-407E-A947-70E740481C1C}">
                <a14:useLocalDpi xmlns:a14="http://schemas.microsoft.com/office/drawing/2010/main"/>
              </a:ext>
            </a:extLst>
          </a:blip>
          <a:stretch>
            <a:fillRect/>
          </a:stretch>
        </p:blipFill>
        <p:spPr>
          <a:xfrm>
            <a:off x="9510141" y="5873843"/>
            <a:ext cx="2298192" cy="976980"/>
          </a:xfrm>
          <a:prstGeom prst="rect">
            <a:avLst/>
          </a:prstGeom>
        </p:spPr>
      </p:pic>
      <p:sp>
        <p:nvSpPr>
          <p:cNvPr id="3" name="Subtitle 2"/>
          <p:cNvSpPr>
            <a:spLocks noGrp="1"/>
          </p:cNvSpPr>
          <p:nvPr>
            <p:ph type="subTitle" idx="1" hasCustomPrompt="1"/>
          </p:nvPr>
        </p:nvSpPr>
        <p:spPr>
          <a:xfrm>
            <a:off x="496464" y="260871"/>
            <a:ext cx="2103692" cy="830998"/>
          </a:xfrm>
          <a:prstGeom prst="rect">
            <a:avLst/>
          </a:prstGeom>
        </p:spPr>
        <p:txBody>
          <a:bodyPr anchor="ctr">
            <a:normAutofit/>
          </a:bodyPr>
          <a:lstStyle>
            <a:lvl1pPr marL="0" indent="0" algn="ctr">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Partner-/</a:t>
            </a:r>
            <a:br>
              <a:rPr lang="en-US"/>
            </a:br>
            <a:r>
              <a:rPr lang="en-US" err="1"/>
              <a:t>Firmenlogo</a:t>
            </a:r>
            <a:endParaRPr lang="en-US"/>
          </a:p>
        </p:txBody>
      </p:sp>
      <p:sp>
        <p:nvSpPr>
          <p:cNvPr id="4" name="Text Placeholder 3">
            <a:extLst>
              <a:ext uri="{FF2B5EF4-FFF2-40B4-BE49-F238E27FC236}">
                <a16:creationId xmlns:a16="http://schemas.microsoft.com/office/drawing/2014/main" id="{E62CEF8B-0687-4B3B-AE43-CB1307B4705A}"/>
              </a:ext>
            </a:extLst>
          </p:cNvPr>
          <p:cNvSpPr>
            <a:spLocks noGrp="1"/>
          </p:cNvSpPr>
          <p:nvPr>
            <p:ph type="body" sz="quarter" idx="10" hasCustomPrompt="1"/>
          </p:nvPr>
        </p:nvSpPr>
        <p:spPr>
          <a:xfrm>
            <a:off x="2101736" y="1667912"/>
            <a:ext cx="7988526" cy="703262"/>
          </a:xfrm>
          <a:prstGeom prst="rect">
            <a:avLst/>
          </a:prstGeom>
        </p:spPr>
        <p:txBody>
          <a:bodyPr>
            <a:noAutofit/>
          </a:bodyPr>
          <a:lstStyle>
            <a:lvl1pPr marL="0" indent="0" algn="ctr">
              <a:buNone/>
              <a:defRPr sz="4800">
                <a:solidFill>
                  <a:schemeClr val="bg1"/>
                </a:solidFill>
                <a:latin typeface="+mj-lt"/>
              </a:defRPr>
            </a:lvl1pPr>
            <a:lvl2pPr>
              <a:defRPr sz="4800"/>
            </a:lvl2pPr>
            <a:lvl3pPr>
              <a:defRPr sz="4800"/>
            </a:lvl3pPr>
            <a:lvl4pPr>
              <a:defRPr sz="4800"/>
            </a:lvl4pPr>
            <a:lvl5pPr>
              <a:defRPr sz="4800"/>
            </a:lvl5pPr>
          </a:lstStyle>
          <a:p>
            <a:pPr lvl="0"/>
            <a:r>
              <a:rPr lang="en-US" err="1"/>
              <a:t>Titel</a:t>
            </a:r>
            <a:r>
              <a:rPr lang="en-US"/>
              <a:t> – </a:t>
            </a:r>
            <a:r>
              <a:rPr lang="en-US" err="1"/>
              <a:t>einzeilig</a:t>
            </a:r>
            <a:endParaRPr lang="en-DE"/>
          </a:p>
        </p:txBody>
      </p:sp>
      <p:sp>
        <p:nvSpPr>
          <p:cNvPr id="19" name="Text Placeholder 3">
            <a:extLst>
              <a:ext uri="{FF2B5EF4-FFF2-40B4-BE49-F238E27FC236}">
                <a16:creationId xmlns:a16="http://schemas.microsoft.com/office/drawing/2014/main" id="{4009A2D0-8157-4F03-951E-B5892C174151}"/>
              </a:ext>
            </a:extLst>
          </p:cNvPr>
          <p:cNvSpPr>
            <a:spLocks noGrp="1"/>
          </p:cNvSpPr>
          <p:nvPr>
            <p:ph type="body" sz="quarter" idx="11" hasCustomPrompt="1"/>
          </p:nvPr>
        </p:nvSpPr>
        <p:spPr>
          <a:xfrm>
            <a:off x="2101736" y="2341438"/>
            <a:ext cx="7988526" cy="703262"/>
          </a:xfrm>
          <a:prstGeom prst="rect">
            <a:avLst/>
          </a:prstGeom>
        </p:spPr>
        <p:txBody>
          <a:bodyPr>
            <a:noAutofit/>
          </a:bodyPr>
          <a:lstStyle>
            <a:lvl1pPr marL="0" indent="0" algn="ctr">
              <a:buNone/>
              <a:defRPr sz="2400">
                <a:solidFill>
                  <a:schemeClr val="bg1"/>
                </a:solidFill>
                <a:latin typeface="+mj-lt"/>
              </a:defRPr>
            </a:lvl1pPr>
            <a:lvl2pPr>
              <a:defRPr sz="4800"/>
            </a:lvl2pPr>
            <a:lvl3pPr>
              <a:defRPr sz="4800"/>
            </a:lvl3pPr>
            <a:lvl4pPr>
              <a:defRPr sz="4800"/>
            </a:lvl4pPr>
            <a:lvl5pPr>
              <a:defRPr sz="4800"/>
            </a:lvl5pPr>
          </a:lstStyle>
          <a:p>
            <a:pPr lvl="0"/>
            <a:r>
              <a:rPr lang="en-US" err="1"/>
              <a:t>Untertitel</a:t>
            </a:r>
            <a:r>
              <a:rPr lang="en-US"/>
              <a:t> – maximal </a:t>
            </a:r>
            <a:r>
              <a:rPr lang="en-US" err="1"/>
              <a:t>zweizeilig</a:t>
            </a:r>
            <a:endParaRPr lang="en-DE"/>
          </a:p>
        </p:txBody>
      </p:sp>
      <p:grpSp>
        <p:nvGrpSpPr>
          <p:cNvPr id="18" name="Gruppieren 17">
            <a:extLst>
              <a:ext uri="{FF2B5EF4-FFF2-40B4-BE49-F238E27FC236}">
                <a16:creationId xmlns:a16="http://schemas.microsoft.com/office/drawing/2014/main" id="{54CF4DB9-9E8F-7841-B8A6-F5CDB9CEC8D9}"/>
              </a:ext>
            </a:extLst>
          </p:cNvPr>
          <p:cNvGrpSpPr/>
          <p:nvPr userDrawn="1"/>
        </p:nvGrpSpPr>
        <p:grpSpPr>
          <a:xfrm>
            <a:off x="421191" y="6100723"/>
            <a:ext cx="6577658" cy="523220"/>
            <a:chOff x="2755318" y="6085846"/>
            <a:chExt cx="6577658" cy="523220"/>
          </a:xfrm>
        </p:grpSpPr>
        <p:sp>
          <p:nvSpPr>
            <p:cNvPr id="20" name="TextBox 8">
              <a:extLst>
                <a:ext uri="{FF2B5EF4-FFF2-40B4-BE49-F238E27FC236}">
                  <a16:creationId xmlns:a16="http://schemas.microsoft.com/office/drawing/2014/main" id="{2C68254B-FE5E-0645-9D41-9B1EE8C644EC}"/>
                </a:ext>
              </a:extLst>
            </p:cNvPr>
            <p:cNvSpPr txBox="1"/>
            <p:nvPr userDrawn="1"/>
          </p:nvSpPr>
          <p:spPr>
            <a:xfrm>
              <a:off x="6803062" y="6085846"/>
              <a:ext cx="2529914" cy="523220"/>
            </a:xfrm>
            <a:prstGeom prst="rect">
              <a:avLst/>
            </a:prstGeom>
            <a:noFill/>
          </p:spPr>
          <p:txBody>
            <a:bodyPr wrap="square" rtlCol="0">
              <a:spAutoFit/>
            </a:bodyPr>
            <a:lstStyle/>
            <a:p>
              <a:r>
                <a:rPr lang="de-DE" sz="1400">
                  <a:solidFill>
                    <a:schemeClr val="bg1">
                      <a:alpha val="84000"/>
                    </a:schemeClr>
                  </a:solidFill>
                  <a:effectLst>
                    <a:reflection endPos="0" dist="50800" dir="5400000" sy="-100000" algn="bl" rotWithShape="0"/>
                  </a:effectLst>
                  <a:latin typeface="Franklin Gothic Medium" charset="0"/>
                  <a:ea typeface="Franklin Gothic Medium" charset="0"/>
                  <a:cs typeface="Franklin Gothic Medium" charset="0"/>
                </a:rPr>
                <a:t>Prof. Dr. Leif Döring</a:t>
              </a:r>
              <a:br>
                <a:rPr lang="de-DE" sz="1400">
                  <a:solidFill>
                    <a:schemeClr val="bg1">
                      <a:alpha val="84000"/>
                    </a:schemeClr>
                  </a:solidFill>
                  <a:effectLst>
                    <a:reflection endPos="0" dist="50800" dir="5400000" sy="-100000" algn="bl" rotWithShape="0"/>
                  </a:effectLst>
                  <a:latin typeface="Franklin Gothic Medium" charset="0"/>
                  <a:ea typeface="Franklin Gothic Medium" charset="0"/>
                  <a:cs typeface="Franklin Gothic Medium" charset="0"/>
                </a:rPr>
              </a:br>
              <a:r>
                <a:rPr lang="de-DE" sz="1400">
                  <a:solidFill>
                    <a:schemeClr val="bg1">
                      <a:alpha val="84000"/>
                    </a:schemeClr>
                  </a:solidFill>
                  <a:effectLst>
                    <a:reflection endPos="0" dist="50800" dir="5400000" sy="-100000" algn="bl" rotWithShape="0"/>
                  </a:effectLst>
                  <a:latin typeface="Franklin Gothic Book" charset="0"/>
                  <a:ea typeface="Franklin Gothic Book" charset="0"/>
                  <a:cs typeface="Franklin Gothic Book" charset="0"/>
                </a:rPr>
                <a:t>Lehrstuhl für Stochastik</a:t>
              </a:r>
            </a:p>
          </p:txBody>
        </p:sp>
        <p:sp>
          <p:nvSpPr>
            <p:cNvPr id="21" name="TextBox 13">
              <a:extLst>
                <a:ext uri="{FF2B5EF4-FFF2-40B4-BE49-F238E27FC236}">
                  <a16:creationId xmlns:a16="http://schemas.microsoft.com/office/drawing/2014/main" id="{DD2DE381-D5DA-0141-972C-681ECC794109}"/>
                </a:ext>
              </a:extLst>
            </p:cNvPr>
            <p:cNvSpPr txBox="1"/>
            <p:nvPr userDrawn="1"/>
          </p:nvSpPr>
          <p:spPr>
            <a:xfrm>
              <a:off x="2755318" y="6085846"/>
              <a:ext cx="3840480" cy="523220"/>
            </a:xfrm>
            <a:prstGeom prst="rect">
              <a:avLst/>
            </a:prstGeom>
            <a:noFill/>
          </p:spPr>
          <p:txBody>
            <a:bodyPr wrap="square" rtlCol="0">
              <a:spAutoFit/>
            </a:bodyPr>
            <a:lstStyle/>
            <a:p>
              <a:r>
                <a:rPr lang="de-DE" sz="1400">
                  <a:solidFill>
                    <a:schemeClr val="bg1">
                      <a:alpha val="84000"/>
                    </a:schemeClr>
                  </a:solidFill>
                  <a:effectLst>
                    <a:reflection endPos="0" dist="50800" dir="5400000" sy="-100000" algn="bl" rotWithShape="0"/>
                  </a:effectLst>
                  <a:latin typeface="Franklin Gothic Medium" charset="0"/>
                  <a:ea typeface="Franklin Gothic Medium" charset="0"/>
                  <a:cs typeface="Franklin Gothic Medium" charset="0"/>
                </a:rPr>
                <a:t>Prof. Dr. Martin </a:t>
              </a:r>
              <a:r>
                <a:rPr lang="de-DE" sz="1400" err="1">
                  <a:solidFill>
                    <a:schemeClr val="bg1">
                      <a:alpha val="84000"/>
                    </a:schemeClr>
                  </a:solidFill>
                  <a:effectLst>
                    <a:reflection endPos="0" dist="50800" dir="5400000" sy="-100000" algn="bl" rotWithShape="0"/>
                  </a:effectLst>
                  <a:latin typeface="Franklin Gothic Medium" charset="0"/>
                  <a:ea typeface="Franklin Gothic Medium" charset="0"/>
                  <a:cs typeface="Franklin Gothic Medium" charset="0"/>
                </a:rPr>
                <a:t>Schlather</a:t>
              </a:r>
              <a:br>
                <a:rPr lang="de-DE" sz="1400">
                  <a:solidFill>
                    <a:schemeClr val="bg1">
                      <a:alpha val="84000"/>
                    </a:schemeClr>
                  </a:solidFill>
                  <a:effectLst>
                    <a:reflection endPos="0" dist="50800" dir="5400000" sy="-100000" algn="bl" rotWithShape="0"/>
                  </a:effectLst>
                  <a:latin typeface="Franklin Gothic Medium" charset="0"/>
                  <a:ea typeface="Franklin Gothic Medium" charset="0"/>
                  <a:cs typeface="Franklin Gothic Medium" charset="0"/>
                </a:rPr>
              </a:br>
              <a:r>
                <a:rPr lang="de-DE" sz="1400">
                  <a:solidFill>
                    <a:schemeClr val="bg1">
                      <a:alpha val="84000"/>
                    </a:schemeClr>
                  </a:solidFill>
                  <a:effectLst>
                    <a:reflection endPos="0" dist="50800" dir="5400000" sy="-100000" algn="bl" rotWithShape="0"/>
                  </a:effectLst>
                  <a:latin typeface="Franklin Gothic Book" charset="0"/>
                  <a:ea typeface="Franklin Gothic Book" charset="0"/>
                  <a:cs typeface="Franklin Gothic Book" charset="0"/>
                </a:rPr>
                <a:t>Lehrstuhl für Stochastik und ihre Anwendungen</a:t>
              </a:r>
            </a:p>
          </p:txBody>
        </p:sp>
      </p:grpSp>
    </p:spTree>
    <p:extLst>
      <p:ext uri="{BB962C8B-B14F-4D97-AF65-F5344CB8AC3E}">
        <p14:creationId xmlns:p14="http://schemas.microsoft.com/office/powerpoint/2010/main" val="27429680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_Divider">
    <p:bg>
      <p:bgPr>
        <a:gradFill>
          <a:gsLst>
            <a:gs pos="0">
              <a:schemeClr val="accent1">
                <a:lumMod val="5000"/>
                <a:lumOff val="95000"/>
              </a:schemeClr>
            </a:gs>
            <a:gs pos="0">
              <a:srgbClr val="1F3965"/>
            </a:gs>
            <a:gs pos="57000">
              <a:srgbClr val="31599E"/>
            </a:gs>
            <a:gs pos="100000">
              <a:srgbClr val="7094D3"/>
            </a:gs>
          </a:gsLst>
          <a:lin ang="162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44550" y="2730674"/>
            <a:ext cx="10507663" cy="1831801"/>
          </a:xfrm>
          <a:prstGeom prst="rect">
            <a:avLst/>
          </a:prstGeom>
        </p:spPr>
        <p:txBody>
          <a:bodyPr anchor="b"/>
          <a:lstStyle>
            <a:lvl1pPr>
              <a:defRPr sz="6000">
                <a:solidFill>
                  <a:schemeClr val="bg1"/>
                </a:solidFill>
              </a:defRPr>
            </a:lvl1pPr>
          </a:lstStyle>
          <a:p>
            <a:r>
              <a:rPr lang="en-US" err="1"/>
              <a:t>Kapiteltrenner</a:t>
            </a:r>
            <a:r>
              <a:rPr lang="en-US"/>
              <a:t> – </a:t>
            </a:r>
            <a:r>
              <a:rPr lang="en-US" err="1"/>
              <a:t>Titel</a:t>
            </a:r>
            <a:endParaRPr lang="en-US"/>
          </a:p>
        </p:txBody>
      </p:sp>
      <p:sp>
        <p:nvSpPr>
          <p:cNvPr id="3" name="Text Placeholder 2"/>
          <p:cNvSpPr>
            <a:spLocks noGrp="1"/>
          </p:cNvSpPr>
          <p:nvPr>
            <p:ph type="body" idx="1" hasCustomPrompt="1"/>
          </p:nvPr>
        </p:nvSpPr>
        <p:spPr>
          <a:xfrm>
            <a:off x="844550" y="4564063"/>
            <a:ext cx="10507663" cy="1500187"/>
          </a:xfrm>
          <a:prstGeom prst="rect">
            <a:avLst/>
          </a:prstGeom>
        </p:spPr>
        <p:txBody>
          <a:bodyPr lIns="0"/>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err="1"/>
              <a:t>Untertitel</a:t>
            </a:r>
            <a:endParaRPr lang="en-US"/>
          </a:p>
        </p:txBody>
      </p:sp>
      <p:sp>
        <p:nvSpPr>
          <p:cNvPr id="11" name="Text Placeholder 10"/>
          <p:cNvSpPr>
            <a:spLocks noGrp="1"/>
          </p:cNvSpPr>
          <p:nvPr>
            <p:ph type="body" sz="quarter" idx="10" hasCustomPrompt="1"/>
          </p:nvPr>
        </p:nvSpPr>
        <p:spPr>
          <a:xfrm>
            <a:off x="844550" y="701544"/>
            <a:ext cx="4295775" cy="2029129"/>
          </a:xfrm>
          <a:prstGeom prst="rect">
            <a:avLst/>
          </a:prstGeom>
        </p:spPr>
        <p:txBody>
          <a:bodyPr lIns="0">
            <a:noAutofit/>
          </a:bodyPr>
          <a:lstStyle>
            <a:lvl1pPr marL="0" indent="0">
              <a:buFontTx/>
              <a:buNone/>
              <a:defRPr sz="13800">
                <a:solidFill>
                  <a:schemeClr val="bg1"/>
                </a:solidFill>
                <a:latin typeface="Franklin Gothic Heavy" charset="0"/>
                <a:ea typeface="Franklin Gothic Heavy" charset="0"/>
                <a:cs typeface="Franklin Gothic Heavy"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marL="228600" marR="0" lvl="0" indent="-228600" algn="l" defTabSz="914400" rtl="0" eaLnBrk="1" fontAlgn="auto" latinLnBrk="0" hangingPunct="1">
              <a:lnSpc>
                <a:spcPct val="90000"/>
              </a:lnSpc>
              <a:spcBef>
                <a:spcPts val="1000"/>
              </a:spcBef>
              <a:spcAft>
                <a:spcPts val="0"/>
              </a:spcAft>
              <a:buClrTx/>
              <a:buSzTx/>
              <a:buFont typeface="Wingdings" charset="2"/>
              <a:buNone/>
              <a:tabLst/>
              <a:defRPr/>
            </a:pPr>
            <a:r>
              <a:rPr lang="de-DE"/>
              <a:t>#1</a:t>
            </a:r>
          </a:p>
        </p:txBody>
      </p:sp>
      <p:sp>
        <p:nvSpPr>
          <p:cNvPr id="15" name="Slide Number Placeholder 18"/>
          <p:cNvSpPr>
            <a:spLocks noGrp="1"/>
          </p:cNvSpPr>
          <p:nvPr>
            <p:ph type="sldNum" sz="quarter" idx="4"/>
          </p:nvPr>
        </p:nvSpPr>
        <p:spPr>
          <a:xfrm>
            <a:off x="842962" y="6424073"/>
            <a:ext cx="476250" cy="365125"/>
          </a:xfrm>
          <a:prstGeom prst="rect">
            <a:avLst/>
          </a:prstGeom>
        </p:spPr>
        <p:txBody>
          <a:bodyPr vert="horz" lIns="91440" tIns="45720" rIns="91440" bIns="45720" rtlCol="0" anchor="ctr"/>
          <a:lstStyle>
            <a:lvl1pPr>
              <a:defRPr lang="de-DE" sz="1100" b="1" smtClean="0">
                <a:solidFill>
                  <a:schemeClr val="bg1"/>
                </a:solidFill>
                <a:latin typeface="Franklin Gothic Book" charset="0"/>
                <a:ea typeface="Franklin Gothic Book" charset="0"/>
                <a:cs typeface="Franklin Gothic Book" charset="0"/>
              </a:defRPr>
            </a:lvl1pPr>
          </a:lstStyle>
          <a:p>
            <a:fld id="{9DA5C334-A66F-BE4B-8043-072F869F08CC}" type="slidenum">
              <a:rPr lang="uk-UA" smtClean="0"/>
              <a:pPr/>
              <a:t>‹#›</a:t>
            </a:fld>
            <a:endParaRPr lang="uk-UA"/>
          </a:p>
        </p:txBody>
      </p:sp>
      <p:sp>
        <p:nvSpPr>
          <p:cNvPr id="4" name="TextBox 3">
            <a:extLst>
              <a:ext uri="{FF2B5EF4-FFF2-40B4-BE49-F238E27FC236}">
                <a16:creationId xmlns:a16="http://schemas.microsoft.com/office/drawing/2014/main" id="{5ECB3F67-A4A6-4E70-B2AA-9321778BA6A4}"/>
              </a:ext>
            </a:extLst>
          </p:cNvPr>
          <p:cNvSpPr txBox="1"/>
          <p:nvPr userDrawn="1"/>
        </p:nvSpPr>
        <p:spPr>
          <a:xfrm>
            <a:off x="1430447" y="6476389"/>
            <a:ext cx="4499573" cy="261610"/>
          </a:xfrm>
          <a:prstGeom prst="rect">
            <a:avLst/>
          </a:prstGeom>
          <a:noFill/>
        </p:spPr>
        <p:txBody>
          <a:bodyPr wrap="square" rtlCol="0">
            <a:spAutoFit/>
          </a:bodyPr>
          <a:lstStyle/>
          <a:p>
            <a:r>
              <a:rPr lang="de-DE" sz="1100" b="1">
                <a:solidFill>
                  <a:schemeClr val="bg1"/>
                </a:solidFill>
                <a:latin typeface="+mn-lt"/>
              </a:rPr>
              <a:t>Vorstellung Stochastik I · Mannheim · 07.09.2021</a:t>
            </a:r>
            <a:endParaRPr lang="en-US" sz="1100" b="1">
              <a:solidFill>
                <a:schemeClr val="bg1"/>
              </a:solidFill>
              <a:latin typeface="+mn-lt"/>
            </a:endParaRPr>
          </a:p>
        </p:txBody>
      </p:sp>
      <p:sp>
        <p:nvSpPr>
          <p:cNvPr id="16" name="TextBox 17">
            <a:extLst>
              <a:ext uri="{FF2B5EF4-FFF2-40B4-BE49-F238E27FC236}">
                <a16:creationId xmlns:a16="http://schemas.microsoft.com/office/drawing/2014/main" id="{CE431B4B-DF43-CE48-B82E-FFBDB9D4A53F}"/>
              </a:ext>
            </a:extLst>
          </p:cNvPr>
          <p:cNvSpPr txBox="1"/>
          <p:nvPr/>
        </p:nvSpPr>
        <p:spPr>
          <a:xfrm>
            <a:off x="10660489" y="6430055"/>
            <a:ext cx="1243039" cy="369332"/>
          </a:xfrm>
          <a:prstGeom prst="rect">
            <a:avLst/>
          </a:prstGeom>
          <a:noFill/>
        </p:spPr>
        <p:txBody>
          <a:bodyPr wrap="square" rtlCol="0">
            <a:spAutoFit/>
          </a:bodyPr>
          <a:lstStyle/>
          <a:p>
            <a:r>
              <a:rPr lang="de-DE">
                <a:solidFill>
                  <a:schemeClr val="bg1">
                    <a:alpha val="84000"/>
                  </a:schemeClr>
                </a:solidFill>
                <a:effectLst>
                  <a:reflection endPos="0" dist="50800" dir="5400000" sy="-100000" algn="bl" rotWithShape="0"/>
                </a:effectLst>
                <a:latin typeface="Franklin Gothic Demi" charset="0"/>
                <a:ea typeface="Franklin Gothic Demi" charset="0"/>
                <a:cs typeface="Franklin Gothic Demi" charset="0"/>
              </a:rPr>
              <a:t>STADS</a:t>
            </a:r>
          </a:p>
        </p:txBody>
      </p:sp>
      <p:pic>
        <p:nvPicPr>
          <p:cNvPr id="19" name="Grafik 18">
            <a:extLst>
              <a:ext uri="{FF2B5EF4-FFF2-40B4-BE49-F238E27FC236}">
                <a16:creationId xmlns:a16="http://schemas.microsoft.com/office/drawing/2014/main" id="{BBD05712-E5B9-724E-BF9C-7E8829F909BF}"/>
              </a:ext>
            </a:extLst>
          </p:cNvPr>
          <p:cNvPicPr>
            <a:picLocks noChangeAspect="1"/>
          </p:cNvPicPr>
          <p:nvPr userDrawn="1"/>
        </p:nvPicPr>
        <p:blipFill>
          <a:blip r:embed="rId2"/>
          <a:stretch>
            <a:fillRect/>
          </a:stretch>
        </p:blipFill>
        <p:spPr>
          <a:xfrm>
            <a:off x="10191750" y="6372422"/>
            <a:ext cx="468739" cy="468426"/>
          </a:xfrm>
          <a:prstGeom prst="rect">
            <a:avLst/>
          </a:prstGeom>
        </p:spPr>
      </p:pic>
    </p:spTree>
    <p:extLst>
      <p:ext uri="{BB962C8B-B14F-4D97-AF65-F5344CB8AC3E}">
        <p14:creationId xmlns:p14="http://schemas.microsoft.com/office/powerpoint/2010/main" val="19224705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_HL_AT">
    <p:spTree>
      <p:nvGrpSpPr>
        <p:cNvPr id="1" name=""/>
        <p:cNvGrpSpPr/>
        <p:nvPr/>
      </p:nvGrpSpPr>
      <p:grpSpPr>
        <a:xfrm>
          <a:off x="0" y="0"/>
          <a:ext cx="0" cy="0"/>
          <a:chOff x="0" y="0"/>
          <a:chExt cx="0" cy="0"/>
        </a:xfrm>
      </p:grpSpPr>
      <p:sp>
        <p:nvSpPr>
          <p:cNvPr id="10" name="Slide Number Placeholder 18"/>
          <p:cNvSpPr>
            <a:spLocks noGrp="1"/>
          </p:cNvSpPr>
          <p:nvPr>
            <p:ph type="sldNum" sz="quarter" idx="4"/>
          </p:nvPr>
        </p:nvSpPr>
        <p:spPr>
          <a:xfrm>
            <a:off x="838200" y="6424073"/>
            <a:ext cx="476250" cy="365125"/>
          </a:xfrm>
          <a:prstGeom prst="rect">
            <a:avLst/>
          </a:prstGeom>
        </p:spPr>
        <p:txBody>
          <a:bodyPr vert="horz" lIns="91440" tIns="45720" rIns="91440" bIns="45720" rtlCol="0" anchor="ctr"/>
          <a:lstStyle>
            <a:lvl1pPr>
              <a:defRPr lang="de-DE" sz="1100" b="1" smtClean="0">
                <a:latin typeface="Franklin Gothic Book" charset="0"/>
                <a:ea typeface="Franklin Gothic Book" charset="0"/>
                <a:cs typeface="Franklin Gothic Book" charset="0"/>
              </a:defRPr>
            </a:lvl1pPr>
          </a:lstStyle>
          <a:p>
            <a:fld id="{9DA5C334-A66F-BE4B-8043-072F869F08CC}" type="slidenum">
              <a:rPr lang="uk-UA" smtClean="0"/>
              <a:pPr/>
              <a:t>‹#›</a:t>
            </a:fld>
            <a:endParaRPr lang="uk-UA"/>
          </a:p>
        </p:txBody>
      </p:sp>
      <p:sp>
        <p:nvSpPr>
          <p:cNvPr id="12" name="Text Placeholder 10">
            <a:extLst>
              <a:ext uri="{FF2B5EF4-FFF2-40B4-BE49-F238E27FC236}">
                <a16:creationId xmlns:a16="http://schemas.microsoft.com/office/drawing/2014/main" id="{BB6082BA-B052-4397-8115-CBBDD5470B8A}"/>
              </a:ext>
            </a:extLst>
          </p:cNvPr>
          <p:cNvSpPr>
            <a:spLocks noGrp="1"/>
          </p:cNvSpPr>
          <p:nvPr>
            <p:ph type="body" sz="quarter" idx="13" hasCustomPrompt="1"/>
          </p:nvPr>
        </p:nvSpPr>
        <p:spPr>
          <a:xfrm>
            <a:off x="842962" y="189139"/>
            <a:ext cx="10510837" cy="288000"/>
          </a:xfrm>
          <a:prstGeom prst="rect">
            <a:avLst/>
          </a:prstGeom>
        </p:spPr>
        <p:txBody>
          <a:bodyPr vert="horz" lIns="0" tIns="0" rIns="0" bIns="0" rtlCol="0" anchor="ctr">
            <a:normAutofit fontScale="92500" lnSpcReduction="20000"/>
          </a:bodyPr>
          <a:lstStyle>
            <a:lvl1pPr marL="0" indent="0">
              <a:buFont typeface="Arial" panose="020B0604020202020204" pitchFamily="34" charset="0"/>
              <a:buNone/>
              <a:defRPr lang="en-US" sz="1400" cap="all" baseline="0" dirty="0">
                <a:solidFill>
                  <a:schemeClr val="tx1">
                    <a:lumMod val="50000"/>
                    <a:lumOff val="50000"/>
                  </a:schemeClr>
                </a:solidFill>
                <a:latin typeface="Franklin Gothic Medium" charset="0"/>
                <a:ea typeface="Franklin Gothic Medium" charset="0"/>
                <a:cs typeface="Franklin Gothic Medium" charset="0"/>
              </a:defRPr>
            </a:lvl1pPr>
          </a:lstStyle>
          <a:p>
            <a:pPr marL="0" lvl="0">
              <a:spcBef>
                <a:spcPct val="0"/>
              </a:spcBef>
            </a:pPr>
            <a:r>
              <a:rPr lang="en-US"/>
              <a:t>BREADCRUMBS – </a:t>
            </a:r>
            <a:r>
              <a:rPr lang="en-US" err="1"/>
              <a:t>Themenbereich</a:t>
            </a:r>
            <a:endParaRPr lang="en-US"/>
          </a:p>
        </p:txBody>
      </p:sp>
      <p:sp>
        <p:nvSpPr>
          <p:cNvPr id="15" name="Title Placeholder 1">
            <a:extLst>
              <a:ext uri="{FF2B5EF4-FFF2-40B4-BE49-F238E27FC236}">
                <a16:creationId xmlns:a16="http://schemas.microsoft.com/office/drawing/2014/main" id="{3302698F-2D25-467A-B9AD-381A81FB383B}"/>
              </a:ext>
            </a:extLst>
          </p:cNvPr>
          <p:cNvSpPr>
            <a:spLocks noGrp="1"/>
          </p:cNvSpPr>
          <p:nvPr>
            <p:ph type="title" hasCustomPrompt="1"/>
          </p:nvPr>
        </p:nvSpPr>
        <p:spPr>
          <a:xfrm>
            <a:off x="842380" y="478050"/>
            <a:ext cx="10511419" cy="501668"/>
          </a:xfrm>
          <a:prstGeom prst="rect">
            <a:avLst/>
          </a:prstGeom>
          <a:noFill/>
        </p:spPr>
        <p:txBody>
          <a:bodyPr vert="horz" lIns="0" tIns="36000" rIns="0" bIns="36000" rtlCol="0" anchor="t">
            <a:noAutofit/>
          </a:bodyPr>
          <a:lstStyle>
            <a:lvl1pPr>
              <a:defRPr lang="en-US" dirty="0"/>
            </a:lvl1pPr>
          </a:lstStyle>
          <a:p>
            <a:pPr lvl="0"/>
            <a:r>
              <a:rPr lang="en-US" err="1"/>
              <a:t>Einzeiliger</a:t>
            </a:r>
            <a:r>
              <a:rPr lang="en-US"/>
              <a:t> </a:t>
            </a:r>
            <a:r>
              <a:rPr lang="en-US" err="1"/>
              <a:t>Titel</a:t>
            </a:r>
            <a:r>
              <a:rPr lang="en-US"/>
              <a:t> plus Action Title</a:t>
            </a:r>
          </a:p>
        </p:txBody>
      </p:sp>
      <p:sp>
        <p:nvSpPr>
          <p:cNvPr id="6" name="Text Placeholder 5">
            <a:extLst>
              <a:ext uri="{FF2B5EF4-FFF2-40B4-BE49-F238E27FC236}">
                <a16:creationId xmlns:a16="http://schemas.microsoft.com/office/drawing/2014/main" id="{DEA3FCEA-3E52-4990-8EBD-7DF5C2C30EE6}"/>
              </a:ext>
            </a:extLst>
          </p:cNvPr>
          <p:cNvSpPr>
            <a:spLocks noGrp="1"/>
          </p:cNvSpPr>
          <p:nvPr>
            <p:ph type="body" sz="quarter" idx="14" hasCustomPrompt="1"/>
          </p:nvPr>
        </p:nvSpPr>
        <p:spPr>
          <a:xfrm>
            <a:off x="842491" y="982630"/>
            <a:ext cx="10511308" cy="432566"/>
          </a:xfrm>
          <a:prstGeom prst="rect">
            <a:avLst/>
          </a:prstGeom>
        </p:spPr>
        <p:txBody>
          <a:bodyPr lIns="0" tIns="0" rIns="0" bIns="0">
            <a:noAutofit/>
          </a:bodyPr>
          <a:lstStyle>
            <a:lvl1pPr marL="0" marR="0" indent="0" algn="l" defTabSz="914400" rtl="0" eaLnBrk="1" fontAlgn="auto" latinLnBrk="0" hangingPunct="1">
              <a:lnSpc>
                <a:spcPct val="100000"/>
              </a:lnSpc>
              <a:spcBef>
                <a:spcPts val="0"/>
              </a:spcBef>
              <a:spcAft>
                <a:spcPts val="0"/>
              </a:spcAft>
              <a:buClrTx/>
              <a:buSzTx/>
              <a:buFontTx/>
              <a:buNone/>
              <a:tabLst/>
              <a:defRPr sz="1200"/>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100" b="0" i="0" u="none" strike="noStrike" kern="1200" cap="none" spc="0" normalizeH="0" baseline="0" noProof="0">
                <a:ln>
                  <a:noFill/>
                </a:ln>
                <a:solidFill>
                  <a:srgbClr val="000000"/>
                </a:solidFill>
                <a:effectLst/>
                <a:uLnTx/>
                <a:uFillTx/>
                <a:latin typeface="Franklin Gothic Book" panose="020B0503020102020204"/>
                <a:ea typeface="+mn-ea"/>
                <a:cs typeface="+mn-cs"/>
              </a:rPr>
              <a:t>Ein- oder zweizeiliger Actiontitle, welcher die Aussage der Slide auf den Punkt bringt. Hier steht die Antwort auf die „So </a:t>
            </a:r>
            <a:r>
              <a:rPr kumimoji="0" lang="de-DE" sz="1100" b="0" i="0" u="none" strike="noStrike" kern="1200" cap="none" spc="0" normalizeH="0" baseline="0" noProof="0" err="1">
                <a:ln>
                  <a:noFill/>
                </a:ln>
                <a:solidFill>
                  <a:srgbClr val="000000"/>
                </a:solidFill>
                <a:effectLst/>
                <a:uLnTx/>
                <a:uFillTx/>
                <a:latin typeface="Franklin Gothic Book" panose="020B0503020102020204"/>
                <a:ea typeface="+mn-ea"/>
                <a:cs typeface="+mn-cs"/>
              </a:rPr>
              <a:t>What</a:t>
            </a:r>
            <a:r>
              <a:rPr kumimoji="0" lang="de-DE" sz="1100" b="0" i="0" u="none" strike="noStrike" kern="1200" cap="none" spc="0" normalizeH="0" baseline="0" noProof="0">
                <a:ln>
                  <a:noFill/>
                </a:ln>
                <a:solidFill>
                  <a:srgbClr val="000000"/>
                </a:solidFill>
                <a:effectLst/>
                <a:uLnTx/>
                <a:uFillTx/>
                <a:latin typeface="Franklin Gothic Book" panose="020B0503020102020204"/>
                <a:ea typeface="+mn-ea"/>
                <a:cs typeface="+mn-cs"/>
              </a:rPr>
              <a:t>?“-Frage (warum existiert diese Slide, was möchte sie mir sagen?).</a:t>
            </a:r>
          </a:p>
        </p:txBody>
      </p:sp>
    </p:spTree>
    <p:extLst>
      <p:ext uri="{BB962C8B-B14F-4D97-AF65-F5344CB8AC3E}">
        <p14:creationId xmlns:p14="http://schemas.microsoft.com/office/powerpoint/2010/main" val="308429897"/>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_HL1">
    <p:spTree>
      <p:nvGrpSpPr>
        <p:cNvPr id="1" name=""/>
        <p:cNvGrpSpPr/>
        <p:nvPr/>
      </p:nvGrpSpPr>
      <p:grpSpPr>
        <a:xfrm>
          <a:off x="0" y="0"/>
          <a:ext cx="0" cy="0"/>
          <a:chOff x="0" y="0"/>
          <a:chExt cx="0" cy="0"/>
        </a:xfrm>
      </p:grpSpPr>
      <p:sp>
        <p:nvSpPr>
          <p:cNvPr id="10" name="Slide Number Placeholder 18"/>
          <p:cNvSpPr>
            <a:spLocks noGrp="1"/>
          </p:cNvSpPr>
          <p:nvPr>
            <p:ph type="sldNum" sz="quarter" idx="4"/>
          </p:nvPr>
        </p:nvSpPr>
        <p:spPr>
          <a:xfrm>
            <a:off x="838200" y="6424073"/>
            <a:ext cx="476250" cy="365125"/>
          </a:xfrm>
          <a:prstGeom prst="rect">
            <a:avLst/>
          </a:prstGeom>
        </p:spPr>
        <p:txBody>
          <a:bodyPr vert="horz" lIns="91440" tIns="45720" rIns="91440" bIns="45720" rtlCol="0" anchor="ctr"/>
          <a:lstStyle>
            <a:lvl1pPr>
              <a:defRPr lang="de-DE" sz="1100" b="1" smtClean="0">
                <a:latin typeface="Franklin Gothic Book" charset="0"/>
                <a:ea typeface="Franklin Gothic Book" charset="0"/>
                <a:cs typeface="Franklin Gothic Book" charset="0"/>
              </a:defRPr>
            </a:lvl1pPr>
          </a:lstStyle>
          <a:p>
            <a:fld id="{9DA5C334-A66F-BE4B-8043-072F869F08CC}" type="slidenum">
              <a:rPr lang="uk-UA" smtClean="0"/>
              <a:pPr/>
              <a:t>‹#›</a:t>
            </a:fld>
            <a:endParaRPr lang="uk-UA"/>
          </a:p>
        </p:txBody>
      </p:sp>
      <p:sp>
        <p:nvSpPr>
          <p:cNvPr id="15" name="Title Placeholder 1">
            <a:extLst>
              <a:ext uri="{FF2B5EF4-FFF2-40B4-BE49-F238E27FC236}">
                <a16:creationId xmlns:a16="http://schemas.microsoft.com/office/drawing/2014/main" id="{3302698F-2D25-467A-B9AD-381A81FB383B}"/>
              </a:ext>
            </a:extLst>
          </p:cNvPr>
          <p:cNvSpPr>
            <a:spLocks noGrp="1"/>
          </p:cNvSpPr>
          <p:nvPr>
            <p:ph type="title" hasCustomPrompt="1"/>
          </p:nvPr>
        </p:nvSpPr>
        <p:spPr>
          <a:xfrm>
            <a:off x="842382" y="478050"/>
            <a:ext cx="10510837" cy="501668"/>
          </a:xfrm>
          <a:prstGeom prst="rect">
            <a:avLst/>
          </a:prstGeom>
          <a:noFill/>
        </p:spPr>
        <p:txBody>
          <a:bodyPr vert="horz" lIns="0" tIns="36000" rIns="0" bIns="36000" rtlCol="0" anchor="t">
            <a:noAutofit/>
          </a:bodyPr>
          <a:lstStyle>
            <a:lvl1pPr>
              <a:defRPr lang="en-US" dirty="0"/>
            </a:lvl1pPr>
          </a:lstStyle>
          <a:p>
            <a:pPr lvl="0"/>
            <a:r>
              <a:rPr lang="en-US" err="1"/>
              <a:t>Einzeiliger</a:t>
            </a:r>
            <a:r>
              <a:rPr lang="en-US"/>
              <a:t> </a:t>
            </a:r>
            <a:r>
              <a:rPr lang="en-US" err="1"/>
              <a:t>Titel</a:t>
            </a:r>
            <a:r>
              <a:rPr lang="en-US"/>
              <a:t> </a:t>
            </a:r>
            <a:r>
              <a:rPr lang="en-US" err="1"/>
              <a:t>ohne</a:t>
            </a:r>
            <a:r>
              <a:rPr lang="en-US"/>
              <a:t> Action Title</a:t>
            </a:r>
          </a:p>
        </p:txBody>
      </p:sp>
      <p:sp>
        <p:nvSpPr>
          <p:cNvPr id="5" name="Text Placeholder 10">
            <a:extLst>
              <a:ext uri="{FF2B5EF4-FFF2-40B4-BE49-F238E27FC236}">
                <a16:creationId xmlns:a16="http://schemas.microsoft.com/office/drawing/2014/main" id="{CA396F4E-3418-468E-B8B5-F693482FDFF5}"/>
              </a:ext>
            </a:extLst>
          </p:cNvPr>
          <p:cNvSpPr>
            <a:spLocks noGrp="1"/>
          </p:cNvSpPr>
          <p:nvPr>
            <p:ph type="body" sz="quarter" idx="13" hasCustomPrompt="1"/>
          </p:nvPr>
        </p:nvSpPr>
        <p:spPr>
          <a:xfrm>
            <a:off x="842963" y="189139"/>
            <a:ext cx="10510837" cy="288000"/>
          </a:xfrm>
          <a:prstGeom prst="rect">
            <a:avLst/>
          </a:prstGeom>
        </p:spPr>
        <p:txBody>
          <a:bodyPr vert="horz" lIns="0" tIns="0" rIns="0" bIns="0" rtlCol="0" anchor="ctr">
            <a:normAutofit fontScale="92500" lnSpcReduction="20000"/>
          </a:bodyPr>
          <a:lstStyle>
            <a:lvl1pPr marL="0" indent="0">
              <a:buNone/>
              <a:defRPr lang="en-US" sz="1400" cap="all" baseline="0" dirty="0">
                <a:solidFill>
                  <a:schemeClr val="tx1">
                    <a:lumMod val="50000"/>
                    <a:lumOff val="50000"/>
                  </a:schemeClr>
                </a:solidFill>
                <a:latin typeface="Franklin Gothic Medium" charset="0"/>
                <a:ea typeface="Franklin Gothic Medium" charset="0"/>
                <a:cs typeface="Franklin Gothic Medium" charset="0"/>
              </a:defRPr>
            </a:lvl1pPr>
          </a:lstStyle>
          <a:p>
            <a:pPr marL="228600" lvl="0" indent="-228600">
              <a:spcBef>
                <a:spcPct val="0"/>
              </a:spcBef>
            </a:pPr>
            <a:r>
              <a:rPr lang="en-US"/>
              <a:t>BREADCRUMBS – </a:t>
            </a:r>
            <a:r>
              <a:rPr lang="en-US" err="1"/>
              <a:t>Themenbereich</a:t>
            </a:r>
            <a:endParaRPr lang="en-US"/>
          </a:p>
        </p:txBody>
      </p:sp>
    </p:spTree>
    <p:extLst>
      <p:ext uri="{BB962C8B-B14F-4D97-AF65-F5344CB8AC3E}">
        <p14:creationId xmlns:p14="http://schemas.microsoft.com/office/powerpoint/2010/main" val="1848424494"/>
      </p:ext>
    </p:extLst>
  </p:cSld>
  <p:clrMapOvr>
    <a:masterClrMapping/>
  </p:clrMapOvr>
  <p:extLst>
    <p:ext uri="{DCECCB84-F9BA-43D5-87BE-67443E8EF086}">
      <p15:sldGuideLst xmlns:p15="http://schemas.microsoft.com/office/powerpoint/2012/main">
        <p15:guide id="1" orient="horz" pos="686" userDrawn="1">
          <p15:clr>
            <a:srgbClr val="A4A3A4"/>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_HL2">
    <p:spTree>
      <p:nvGrpSpPr>
        <p:cNvPr id="1" name=""/>
        <p:cNvGrpSpPr/>
        <p:nvPr/>
      </p:nvGrpSpPr>
      <p:grpSpPr>
        <a:xfrm>
          <a:off x="0" y="0"/>
          <a:ext cx="0" cy="0"/>
          <a:chOff x="0" y="0"/>
          <a:chExt cx="0" cy="0"/>
        </a:xfrm>
      </p:grpSpPr>
      <p:sp>
        <p:nvSpPr>
          <p:cNvPr id="10" name="Slide Number Placeholder 18"/>
          <p:cNvSpPr>
            <a:spLocks noGrp="1"/>
          </p:cNvSpPr>
          <p:nvPr>
            <p:ph type="sldNum" sz="quarter" idx="4"/>
          </p:nvPr>
        </p:nvSpPr>
        <p:spPr>
          <a:xfrm>
            <a:off x="838200" y="6424073"/>
            <a:ext cx="476250" cy="365125"/>
          </a:xfrm>
          <a:prstGeom prst="rect">
            <a:avLst/>
          </a:prstGeom>
        </p:spPr>
        <p:txBody>
          <a:bodyPr vert="horz" lIns="91440" tIns="45720" rIns="91440" bIns="45720" rtlCol="0" anchor="ctr"/>
          <a:lstStyle>
            <a:lvl1pPr>
              <a:defRPr lang="de-DE" sz="1100" b="1" smtClean="0">
                <a:latin typeface="Franklin Gothic Book" charset="0"/>
                <a:ea typeface="Franklin Gothic Book" charset="0"/>
                <a:cs typeface="Franklin Gothic Book" charset="0"/>
              </a:defRPr>
            </a:lvl1pPr>
          </a:lstStyle>
          <a:p>
            <a:fld id="{9DA5C334-A66F-BE4B-8043-072F869F08CC}" type="slidenum">
              <a:rPr lang="uk-UA" smtClean="0"/>
              <a:pPr/>
              <a:t>‹#›</a:t>
            </a:fld>
            <a:endParaRPr lang="uk-UA"/>
          </a:p>
        </p:txBody>
      </p:sp>
      <p:sp>
        <p:nvSpPr>
          <p:cNvPr id="12" name="Text Placeholder 10">
            <a:extLst>
              <a:ext uri="{FF2B5EF4-FFF2-40B4-BE49-F238E27FC236}">
                <a16:creationId xmlns:a16="http://schemas.microsoft.com/office/drawing/2014/main" id="{BB6082BA-B052-4397-8115-CBBDD5470B8A}"/>
              </a:ext>
            </a:extLst>
          </p:cNvPr>
          <p:cNvSpPr>
            <a:spLocks noGrp="1"/>
          </p:cNvSpPr>
          <p:nvPr>
            <p:ph type="body" sz="quarter" idx="13" hasCustomPrompt="1"/>
          </p:nvPr>
        </p:nvSpPr>
        <p:spPr>
          <a:xfrm>
            <a:off x="842963" y="189139"/>
            <a:ext cx="10510837" cy="288000"/>
          </a:xfrm>
          <a:prstGeom prst="rect">
            <a:avLst/>
          </a:prstGeom>
        </p:spPr>
        <p:txBody>
          <a:bodyPr vert="horz" lIns="0" tIns="0" rIns="0" bIns="0" rtlCol="0" anchor="ctr">
            <a:normAutofit fontScale="92500" lnSpcReduction="20000"/>
          </a:bodyPr>
          <a:lstStyle>
            <a:lvl1pPr marL="0" indent="0">
              <a:buNone/>
              <a:defRPr lang="en-US" sz="1400" cap="all" baseline="0" dirty="0">
                <a:solidFill>
                  <a:schemeClr val="tx1">
                    <a:lumMod val="50000"/>
                    <a:lumOff val="50000"/>
                  </a:schemeClr>
                </a:solidFill>
                <a:latin typeface="Franklin Gothic Medium" charset="0"/>
                <a:ea typeface="Franklin Gothic Medium" charset="0"/>
                <a:cs typeface="Franklin Gothic Medium" charset="0"/>
              </a:defRPr>
            </a:lvl1pPr>
          </a:lstStyle>
          <a:p>
            <a:pPr marL="228600" lvl="0" indent="-228600">
              <a:spcBef>
                <a:spcPct val="0"/>
              </a:spcBef>
            </a:pPr>
            <a:r>
              <a:rPr lang="en-US"/>
              <a:t>BREADCRUMBS – </a:t>
            </a:r>
            <a:r>
              <a:rPr lang="en-US" err="1"/>
              <a:t>Themenbereich</a:t>
            </a:r>
            <a:endParaRPr lang="en-US"/>
          </a:p>
        </p:txBody>
      </p:sp>
      <p:sp>
        <p:nvSpPr>
          <p:cNvPr id="15" name="Title Placeholder 1">
            <a:extLst>
              <a:ext uri="{FF2B5EF4-FFF2-40B4-BE49-F238E27FC236}">
                <a16:creationId xmlns:a16="http://schemas.microsoft.com/office/drawing/2014/main" id="{3302698F-2D25-467A-B9AD-381A81FB383B}"/>
              </a:ext>
            </a:extLst>
          </p:cNvPr>
          <p:cNvSpPr>
            <a:spLocks noGrp="1"/>
          </p:cNvSpPr>
          <p:nvPr>
            <p:ph type="title" hasCustomPrompt="1"/>
          </p:nvPr>
        </p:nvSpPr>
        <p:spPr>
          <a:xfrm>
            <a:off x="843369" y="478050"/>
            <a:ext cx="10510432" cy="925239"/>
          </a:xfrm>
          <a:prstGeom prst="rect">
            <a:avLst/>
          </a:prstGeom>
          <a:noFill/>
        </p:spPr>
        <p:txBody>
          <a:bodyPr vert="horz" lIns="0" tIns="36000" rIns="0" bIns="36000" rtlCol="0" anchor="t">
            <a:noAutofit/>
          </a:bodyPr>
          <a:lstStyle>
            <a:lvl1pPr>
              <a:defRPr lang="en-US" dirty="0"/>
            </a:lvl1pPr>
          </a:lstStyle>
          <a:p>
            <a:pPr lvl="0"/>
            <a:r>
              <a:rPr lang="en-US" err="1"/>
              <a:t>Zweizeiliger</a:t>
            </a:r>
            <a:r>
              <a:rPr lang="en-US"/>
              <a:t> </a:t>
            </a:r>
            <a:r>
              <a:rPr lang="en-US" err="1"/>
              <a:t>Titel</a:t>
            </a:r>
            <a:r>
              <a:rPr lang="en-US"/>
              <a:t> </a:t>
            </a:r>
            <a:r>
              <a:rPr lang="en-US" err="1"/>
              <a:t>ohne</a:t>
            </a:r>
            <a:r>
              <a:rPr lang="en-US"/>
              <a:t> Action Title</a:t>
            </a:r>
          </a:p>
        </p:txBody>
      </p:sp>
    </p:spTree>
    <p:extLst>
      <p:ext uri="{BB962C8B-B14F-4D97-AF65-F5344CB8AC3E}">
        <p14:creationId xmlns:p14="http://schemas.microsoft.com/office/powerpoint/2010/main" val="3758664732"/>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Content_Highlight">
    <p:spTree>
      <p:nvGrpSpPr>
        <p:cNvPr id="1" name=""/>
        <p:cNvGrpSpPr/>
        <p:nvPr/>
      </p:nvGrpSpPr>
      <p:grpSpPr>
        <a:xfrm>
          <a:off x="0" y="0"/>
          <a:ext cx="0" cy="0"/>
          <a:chOff x="0" y="0"/>
          <a:chExt cx="0" cy="0"/>
        </a:xfrm>
      </p:grpSpPr>
      <p:sp>
        <p:nvSpPr>
          <p:cNvPr id="5" name="Rechteck 4">
            <a:extLst>
              <a:ext uri="{FF2B5EF4-FFF2-40B4-BE49-F238E27FC236}">
                <a16:creationId xmlns:a16="http://schemas.microsoft.com/office/drawing/2014/main" id="{161F3307-D1F4-0B45-AEE7-695EEB1944F5}"/>
              </a:ext>
            </a:extLst>
          </p:cNvPr>
          <p:cNvSpPr/>
          <p:nvPr userDrawn="1"/>
        </p:nvSpPr>
        <p:spPr>
          <a:xfrm>
            <a:off x="0" y="0"/>
            <a:ext cx="532311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 name="Foliennummernplatzhalter 3">
            <a:extLst>
              <a:ext uri="{FF2B5EF4-FFF2-40B4-BE49-F238E27FC236}">
                <a16:creationId xmlns:a16="http://schemas.microsoft.com/office/drawing/2014/main" id="{642359ED-EFA5-5146-AFF7-7834E4BA5FC6}"/>
              </a:ext>
            </a:extLst>
          </p:cNvPr>
          <p:cNvSpPr>
            <a:spLocks noGrp="1"/>
          </p:cNvSpPr>
          <p:nvPr>
            <p:ph type="sldNum" sz="quarter" idx="11"/>
          </p:nvPr>
        </p:nvSpPr>
        <p:spPr/>
        <p:txBody>
          <a:bodyPr/>
          <a:lstStyle/>
          <a:p>
            <a:fld id="{9DA5C334-A66F-BE4B-8043-072F869F08CC}" type="slidenum">
              <a:rPr lang="uk-UA" smtClean="0"/>
              <a:pPr/>
              <a:t>‹#›</a:t>
            </a:fld>
            <a:endParaRPr lang="uk-UA"/>
          </a:p>
        </p:txBody>
      </p:sp>
      <p:sp>
        <p:nvSpPr>
          <p:cNvPr id="6" name="Foliennummernplatzhalter 5">
            <a:extLst>
              <a:ext uri="{FF2B5EF4-FFF2-40B4-BE49-F238E27FC236}">
                <a16:creationId xmlns:a16="http://schemas.microsoft.com/office/drawing/2014/main" id="{BEF38DE8-670A-D148-823A-D6E76CF469C1}"/>
              </a:ext>
            </a:extLst>
          </p:cNvPr>
          <p:cNvSpPr txBox="1">
            <a:spLocks/>
          </p:cNvSpPr>
          <p:nvPr userDrawn="1"/>
        </p:nvSpPr>
        <p:spPr>
          <a:xfrm>
            <a:off x="838200" y="6424073"/>
            <a:ext cx="476250" cy="365125"/>
          </a:xfrm>
          <a:prstGeom prst="rect">
            <a:avLst/>
          </a:prstGeom>
        </p:spPr>
        <p:txBody>
          <a:bodyPr vert="horz" lIns="91440" tIns="45720" rIns="91440" bIns="45720" rtlCol="0" anchor="ctr"/>
          <a:lstStyle>
            <a:defPPr>
              <a:defRPr lang="en-US"/>
            </a:defPPr>
            <a:lvl1pPr marL="0" algn="l" defTabSz="914400" rtl="0" eaLnBrk="1" latinLnBrk="0" hangingPunct="1">
              <a:defRPr lang="de-DE" sz="1100" b="1" kern="1200" smtClean="0">
                <a:solidFill>
                  <a:schemeClr val="tx1"/>
                </a:solidFill>
                <a:latin typeface="Franklin Gothic Book" charset="0"/>
                <a:ea typeface="Franklin Gothic Book" charset="0"/>
                <a:cs typeface="Franklin Gothic Book"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DA5C334-A66F-BE4B-8043-072F869F08CC}" type="slidenum">
              <a:rPr lang="uk-UA" smtClean="0">
                <a:solidFill>
                  <a:schemeClr val="bg1"/>
                </a:solidFill>
              </a:rPr>
              <a:pPr/>
              <a:t>‹#›</a:t>
            </a:fld>
            <a:endParaRPr lang="uk-UA">
              <a:solidFill>
                <a:schemeClr val="bg1"/>
              </a:solidFill>
            </a:endParaRPr>
          </a:p>
        </p:txBody>
      </p:sp>
      <p:cxnSp>
        <p:nvCxnSpPr>
          <p:cNvPr id="8" name="Gerade Verbindung 7">
            <a:extLst>
              <a:ext uri="{FF2B5EF4-FFF2-40B4-BE49-F238E27FC236}">
                <a16:creationId xmlns:a16="http://schemas.microsoft.com/office/drawing/2014/main" id="{D276084B-A682-3F4B-ACC0-777DA934FA31}"/>
              </a:ext>
            </a:extLst>
          </p:cNvPr>
          <p:cNvCxnSpPr>
            <a:cxnSpLocks/>
          </p:cNvCxnSpPr>
          <p:nvPr userDrawn="1"/>
        </p:nvCxnSpPr>
        <p:spPr>
          <a:xfrm flipH="1">
            <a:off x="511174" y="3097453"/>
            <a:ext cx="4312692"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Text Placeholder 9">
            <a:extLst>
              <a:ext uri="{FF2B5EF4-FFF2-40B4-BE49-F238E27FC236}">
                <a16:creationId xmlns:a16="http://schemas.microsoft.com/office/drawing/2014/main" id="{B6862A27-5C7F-154F-BA2B-A3786486872D}"/>
              </a:ext>
            </a:extLst>
          </p:cNvPr>
          <p:cNvSpPr>
            <a:spLocks noGrp="1"/>
          </p:cNvSpPr>
          <p:nvPr>
            <p:ph type="body" sz="quarter" idx="12" hasCustomPrompt="1"/>
          </p:nvPr>
        </p:nvSpPr>
        <p:spPr>
          <a:xfrm>
            <a:off x="511174" y="649287"/>
            <a:ext cx="4156359" cy="2254263"/>
          </a:xfrm>
          <a:prstGeom prst="rect">
            <a:avLst/>
          </a:prstGeom>
        </p:spPr>
        <p:txBody>
          <a:bodyPr>
            <a:noAutofit/>
          </a:bodyPr>
          <a:lstStyle>
            <a:lvl1pPr marL="0" indent="0">
              <a:buNone/>
              <a:defRPr sz="4800" b="1">
                <a:solidFill>
                  <a:schemeClr val="bg1"/>
                </a:solidFill>
              </a:defRPr>
            </a:lvl1pPr>
            <a:lvl2pPr>
              <a:defRPr sz="4800"/>
            </a:lvl2pPr>
            <a:lvl3pPr>
              <a:defRPr sz="4800"/>
            </a:lvl3pPr>
            <a:lvl4pPr>
              <a:defRPr sz="4800"/>
            </a:lvl4pPr>
            <a:lvl5pPr>
              <a:defRPr sz="4800"/>
            </a:lvl5pPr>
          </a:lstStyle>
          <a:p>
            <a:pPr lvl="0"/>
            <a:r>
              <a:rPr lang="en-US"/>
              <a:t>Was </a:t>
            </a:r>
            <a:r>
              <a:rPr lang="en-US" err="1"/>
              <a:t>ist</a:t>
            </a:r>
            <a:r>
              <a:rPr lang="en-US"/>
              <a:t> die </a:t>
            </a:r>
            <a:r>
              <a:rPr lang="en-US" err="1"/>
              <a:t>wichtige</a:t>
            </a:r>
            <a:r>
              <a:rPr lang="en-US"/>
              <a:t> </a:t>
            </a:r>
            <a:r>
              <a:rPr lang="en-US" err="1"/>
              <a:t>Fragestellung</a:t>
            </a:r>
            <a:r>
              <a:rPr lang="en-US"/>
              <a:t>?</a:t>
            </a:r>
            <a:endParaRPr lang="de-DE"/>
          </a:p>
        </p:txBody>
      </p:sp>
      <p:sp>
        <p:nvSpPr>
          <p:cNvPr id="16" name="Text Placeholder 15">
            <a:extLst>
              <a:ext uri="{FF2B5EF4-FFF2-40B4-BE49-F238E27FC236}">
                <a16:creationId xmlns:a16="http://schemas.microsoft.com/office/drawing/2014/main" id="{867B5934-42E2-DB47-B50F-88B6C833C105}"/>
              </a:ext>
            </a:extLst>
          </p:cNvPr>
          <p:cNvSpPr>
            <a:spLocks noGrp="1"/>
          </p:cNvSpPr>
          <p:nvPr>
            <p:ph type="body" sz="quarter" idx="13" hasCustomPrompt="1"/>
          </p:nvPr>
        </p:nvSpPr>
        <p:spPr>
          <a:xfrm>
            <a:off x="511175" y="3992563"/>
            <a:ext cx="4156075" cy="2171700"/>
          </a:xfrm>
          <a:prstGeom prst="rect">
            <a:avLst/>
          </a:prstGeom>
        </p:spPr>
        <p:txBody>
          <a:bodyPr>
            <a:normAutofit/>
          </a:bodyPr>
          <a:lstStyle>
            <a:lvl1pPr>
              <a:defRPr sz="20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Ein </a:t>
            </a:r>
            <a:r>
              <a:rPr lang="en-US" err="1"/>
              <a:t>Unterpunkt</a:t>
            </a:r>
            <a:r>
              <a:rPr lang="en-US"/>
              <a:t> </a:t>
            </a:r>
            <a:r>
              <a:rPr lang="en-US" err="1"/>
              <a:t>geht</a:t>
            </a:r>
            <a:r>
              <a:rPr lang="en-US"/>
              <a:t> </a:t>
            </a:r>
            <a:r>
              <a:rPr lang="en-US" err="1"/>
              <a:t>über</a:t>
            </a:r>
            <a:r>
              <a:rPr lang="en-US"/>
              <a:t> bis </a:t>
            </a:r>
            <a:r>
              <a:rPr lang="en-US" err="1"/>
              <a:t>zu</a:t>
            </a:r>
            <a:r>
              <a:rPr lang="en-US"/>
              <a:t> </a:t>
            </a:r>
            <a:r>
              <a:rPr lang="en-US" err="1"/>
              <a:t>zwei</a:t>
            </a:r>
            <a:r>
              <a:rPr lang="en-US"/>
              <a:t> </a:t>
            </a:r>
            <a:r>
              <a:rPr lang="en-US" err="1"/>
              <a:t>Zeilen</a:t>
            </a:r>
            <a:endParaRPr lang="en-US"/>
          </a:p>
          <a:p>
            <a:pPr lvl="0"/>
            <a:r>
              <a:rPr lang="de-DE"/>
              <a:t>Mindestens 3 Unterpunkte müssen optisch hervorstechen</a:t>
            </a:r>
          </a:p>
          <a:p>
            <a:pPr lvl="0"/>
            <a:r>
              <a:rPr lang="de-DE"/>
              <a:t>Ein dritter Unterpunkt rundet die Slide visuell ab</a:t>
            </a:r>
          </a:p>
          <a:p>
            <a:pPr lvl="0"/>
            <a:endParaRPr lang="de-DE"/>
          </a:p>
          <a:p>
            <a:pPr lvl="0"/>
            <a:endParaRPr lang="de-DE"/>
          </a:p>
        </p:txBody>
      </p:sp>
      <p:sp>
        <p:nvSpPr>
          <p:cNvPr id="19" name="Textplatzhalter 18">
            <a:extLst>
              <a:ext uri="{FF2B5EF4-FFF2-40B4-BE49-F238E27FC236}">
                <a16:creationId xmlns:a16="http://schemas.microsoft.com/office/drawing/2014/main" id="{EDBD5F90-3637-1640-A0B2-EBC85612232A}"/>
              </a:ext>
            </a:extLst>
          </p:cNvPr>
          <p:cNvSpPr>
            <a:spLocks noGrp="1"/>
          </p:cNvSpPr>
          <p:nvPr>
            <p:ph type="body" sz="quarter" idx="14" hasCustomPrompt="1"/>
          </p:nvPr>
        </p:nvSpPr>
        <p:spPr>
          <a:xfrm>
            <a:off x="1383090" y="3344335"/>
            <a:ext cx="2556934" cy="407982"/>
          </a:xfrm>
          <a:prstGeom prst="rect">
            <a:avLst/>
          </a:prstGeom>
        </p:spPr>
        <p:txBody>
          <a:bodyPr lIns="0" tIns="0" rIns="0" bIns="0">
            <a:normAutofit/>
          </a:bodyPr>
          <a:lstStyle>
            <a:lvl1pPr marL="0" indent="0" algn="ctr">
              <a:buNone/>
              <a:defRPr sz="2400">
                <a:solidFill>
                  <a:schemeClr val="bg1"/>
                </a:solidFill>
              </a:defRPr>
            </a:lvl1pPr>
          </a:lstStyle>
          <a:p>
            <a:pPr lvl="0"/>
            <a:r>
              <a:rPr lang="de-DE"/>
              <a:t>Untertitel</a:t>
            </a:r>
          </a:p>
        </p:txBody>
      </p:sp>
      <p:sp>
        <p:nvSpPr>
          <p:cNvPr id="2" name="TextBox 1">
            <a:extLst>
              <a:ext uri="{FF2B5EF4-FFF2-40B4-BE49-F238E27FC236}">
                <a16:creationId xmlns:a16="http://schemas.microsoft.com/office/drawing/2014/main" id="{C723EF6D-8AE8-443E-960E-C77FECF31374}"/>
              </a:ext>
            </a:extLst>
          </p:cNvPr>
          <p:cNvSpPr txBox="1"/>
          <p:nvPr userDrawn="1"/>
        </p:nvSpPr>
        <p:spPr>
          <a:xfrm>
            <a:off x="1430447" y="6476389"/>
            <a:ext cx="4499573" cy="261610"/>
          </a:xfrm>
          <a:prstGeom prst="rect">
            <a:avLst/>
          </a:prstGeom>
          <a:noFill/>
        </p:spPr>
        <p:txBody>
          <a:bodyPr wrap="square" rtlCol="0">
            <a:spAutoFit/>
          </a:bodyPr>
          <a:lstStyle/>
          <a:p>
            <a:r>
              <a:rPr lang="de-DE" sz="1100" b="1">
                <a:solidFill>
                  <a:schemeClr val="bg1"/>
                </a:solidFill>
                <a:latin typeface="+mn-lt"/>
              </a:rPr>
              <a:t>Thema der Präsentation · Ort · 01.01.2020</a:t>
            </a:r>
            <a:endParaRPr lang="en-US" sz="1100" b="1">
              <a:solidFill>
                <a:schemeClr val="bg1"/>
              </a:solidFill>
              <a:latin typeface="+mn-lt"/>
            </a:endParaRPr>
          </a:p>
        </p:txBody>
      </p:sp>
      <p:grpSp>
        <p:nvGrpSpPr>
          <p:cNvPr id="22" name="Gruppieren 21">
            <a:extLst>
              <a:ext uri="{FF2B5EF4-FFF2-40B4-BE49-F238E27FC236}">
                <a16:creationId xmlns:a16="http://schemas.microsoft.com/office/drawing/2014/main" id="{C3EA00E5-C937-3043-9731-A920CA7A24AA}"/>
              </a:ext>
            </a:extLst>
          </p:cNvPr>
          <p:cNvGrpSpPr/>
          <p:nvPr userDrawn="1"/>
        </p:nvGrpSpPr>
        <p:grpSpPr>
          <a:xfrm>
            <a:off x="10195923" y="6382593"/>
            <a:ext cx="1707605" cy="464256"/>
            <a:chOff x="9986062" y="6382593"/>
            <a:chExt cx="1707605" cy="464256"/>
          </a:xfrm>
        </p:grpSpPr>
        <p:sp>
          <p:nvSpPr>
            <p:cNvPr id="23" name="TextBox 17">
              <a:extLst>
                <a:ext uri="{FF2B5EF4-FFF2-40B4-BE49-F238E27FC236}">
                  <a16:creationId xmlns:a16="http://schemas.microsoft.com/office/drawing/2014/main" id="{D196D074-6B8D-0D49-BBAE-3549956770AC}"/>
                </a:ext>
              </a:extLst>
            </p:cNvPr>
            <p:cNvSpPr txBox="1"/>
            <p:nvPr/>
          </p:nvSpPr>
          <p:spPr>
            <a:xfrm>
              <a:off x="10450628" y="6430055"/>
              <a:ext cx="1243039" cy="369332"/>
            </a:xfrm>
            <a:prstGeom prst="rect">
              <a:avLst/>
            </a:prstGeom>
            <a:noFill/>
          </p:spPr>
          <p:txBody>
            <a:bodyPr wrap="square" rtlCol="0">
              <a:spAutoFit/>
            </a:bodyPr>
            <a:lstStyle/>
            <a:p>
              <a:r>
                <a:rPr lang="de-DE">
                  <a:solidFill>
                    <a:schemeClr val="tx1">
                      <a:alpha val="84000"/>
                    </a:schemeClr>
                  </a:solidFill>
                  <a:effectLst>
                    <a:reflection endPos="0" dist="50800" dir="5400000" sy="-100000" algn="bl" rotWithShape="0"/>
                  </a:effectLst>
                  <a:latin typeface="Franklin Gothic Demi" charset="0"/>
                  <a:ea typeface="Franklin Gothic Demi" charset="0"/>
                  <a:cs typeface="Franklin Gothic Demi" charset="0"/>
                </a:rPr>
                <a:t>STADS</a:t>
              </a:r>
            </a:p>
          </p:txBody>
        </p:sp>
        <p:pic>
          <p:nvPicPr>
            <p:cNvPr id="24" name="Grafik 23">
              <a:extLst>
                <a:ext uri="{FF2B5EF4-FFF2-40B4-BE49-F238E27FC236}">
                  <a16:creationId xmlns:a16="http://schemas.microsoft.com/office/drawing/2014/main" id="{7BA71A35-2DCD-1440-A772-43D8F75EEBB8}"/>
                </a:ext>
              </a:extLst>
            </p:cNvPr>
            <p:cNvPicPr>
              <a:picLocks noChangeAspect="1"/>
            </p:cNvPicPr>
            <p:nvPr userDrawn="1"/>
          </p:nvPicPr>
          <p:blipFill>
            <a:blip r:embed="rId2"/>
            <a:stretch>
              <a:fillRect/>
            </a:stretch>
          </p:blipFill>
          <p:spPr>
            <a:xfrm>
              <a:off x="9986062" y="6382593"/>
              <a:ext cx="464566" cy="464256"/>
            </a:xfrm>
            <a:prstGeom prst="rect">
              <a:avLst/>
            </a:prstGeom>
          </p:spPr>
        </p:pic>
      </p:grpSp>
    </p:spTree>
    <p:extLst>
      <p:ext uri="{BB962C8B-B14F-4D97-AF65-F5344CB8AC3E}">
        <p14:creationId xmlns:p14="http://schemas.microsoft.com/office/powerpoint/2010/main" val="3760520168"/>
      </p:ext>
    </p:extLst>
  </p:cSld>
  <p:clrMapOvr>
    <a:masterClrMapping/>
  </p:clrMapOvr>
  <p:extLst>
    <p:ext uri="{DCECCB84-F9BA-43D5-87BE-67443E8EF086}">
      <p15:sldGuideLst xmlns:p15="http://schemas.microsoft.com/office/powerpoint/2012/main">
        <p15:guide id="1" pos="3522"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Agenda_1">
    <p:spTree>
      <p:nvGrpSpPr>
        <p:cNvPr id="1" name=""/>
        <p:cNvGrpSpPr/>
        <p:nvPr/>
      </p:nvGrpSpPr>
      <p:grpSpPr>
        <a:xfrm>
          <a:off x="0" y="0"/>
          <a:ext cx="0" cy="0"/>
          <a:chOff x="0" y="0"/>
          <a:chExt cx="0" cy="0"/>
        </a:xfrm>
      </p:grpSpPr>
      <p:sp>
        <p:nvSpPr>
          <p:cNvPr id="10" name="Slide Number Placeholder 18"/>
          <p:cNvSpPr>
            <a:spLocks noGrp="1"/>
          </p:cNvSpPr>
          <p:nvPr>
            <p:ph type="sldNum" sz="quarter" idx="4"/>
          </p:nvPr>
        </p:nvSpPr>
        <p:spPr>
          <a:xfrm>
            <a:off x="838200" y="6424073"/>
            <a:ext cx="476250" cy="365125"/>
          </a:xfrm>
          <a:prstGeom prst="rect">
            <a:avLst/>
          </a:prstGeom>
        </p:spPr>
        <p:txBody>
          <a:bodyPr vert="horz" lIns="91440" tIns="45720" rIns="91440" bIns="45720" rtlCol="0" anchor="ctr"/>
          <a:lstStyle>
            <a:lvl1pPr>
              <a:defRPr lang="de-DE" sz="1100" b="1" smtClean="0">
                <a:latin typeface="Franklin Gothic Book" charset="0"/>
                <a:ea typeface="Franklin Gothic Book" charset="0"/>
                <a:cs typeface="Franklin Gothic Book" charset="0"/>
              </a:defRPr>
            </a:lvl1pPr>
          </a:lstStyle>
          <a:p>
            <a:fld id="{9DA5C334-A66F-BE4B-8043-072F869F08CC}" type="slidenum">
              <a:rPr lang="uk-UA" smtClean="0"/>
              <a:pPr/>
              <a:t>‹#›</a:t>
            </a:fld>
            <a:endParaRPr lang="uk-UA"/>
          </a:p>
        </p:txBody>
      </p:sp>
      <p:sp>
        <p:nvSpPr>
          <p:cNvPr id="15" name="Title Placeholder 1">
            <a:extLst>
              <a:ext uri="{FF2B5EF4-FFF2-40B4-BE49-F238E27FC236}">
                <a16:creationId xmlns:a16="http://schemas.microsoft.com/office/drawing/2014/main" id="{3302698F-2D25-467A-B9AD-381A81FB383B}"/>
              </a:ext>
            </a:extLst>
          </p:cNvPr>
          <p:cNvSpPr>
            <a:spLocks noGrp="1"/>
          </p:cNvSpPr>
          <p:nvPr>
            <p:ph type="title" hasCustomPrompt="1"/>
          </p:nvPr>
        </p:nvSpPr>
        <p:spPr>
          <a:xfrm>
            <a:off x="842381" y="478050"/>
            <a:ext cx="10512000" cy="501668"/>
          </a:xfrm>
          <a:prstGeom prst="rect">
            <a:avLst/>
          </a:prstGeom>
          <a:noFill/>
        </p:spPr>
        <p:txBody>
          <a:bodyPr vert="horz" lIns="0" tIns="36000" rIns="0" bIns="36000" rtlCol="0" anchor="t">
            <a:noAutofit/>
          </a:bodyPr>
          <a:lstStyle>
            <a:lvl1pPr>
              <a:defRPr lang="en-US" dirty="0"/>
            </a:lvl1pPr>
          </a:lstStyle>
          <a:p>
            <a:pPr lvl="0"/>
            <a:r>
              <a:rPr lang="en-US"/>
              <a:t>Die </a:t>
            </a:r>
            <a:r>
              <a:rPr lang="en-US" err="1"/>
              <a:t>heutigen</a:t>
            </a:r>
            <a:r>
              <a:rPr lang="en-US"/>
              <a:t> </a:t>
            </a:r>
            <a:r>
              <a:rPr lang="en-US" err="1"/>
              <a:t>Themen</a:t>
            </a:r>
            <a:endParaRPr lang="en-US"/>
          </a:p>
        </p:txBody>
      </p:sp>
      <p:grpSp>
        <p:nvGrpSpPr>
          <p:cNvPr id="5" name="Gruppieren 69">
            <a:extLst>
              <a:ext uri="{FF2B5EF4-FFF2-40B4-BE49-F238E27FC236}">
                <a16:creationId xmlns:a16="http://schemas.microsoft.com/office/drawing/2014/main" id="{32FF8D2D-8EF5-42D9-B5B0-F72B1F513D04}"/>
              </a:ext>
            </a:extLst>
          </p:cNvPr>
          <p:cNvGrpSpPr/>
          <p:nvPr userDrawn="1"/>
        </p:nvGrpSpPr>
        <p:grpSpPr>
          <a:xfrm>
            <a:off x="838200" y="3072032"/>
            <a:ext cx="10515600" cy="768091"/>
            <a:chOff x="838200" y="1221618"/>
            <a:chExt cx="10515600" cy="768091"/>
          </a:xfrm>
        </p:grpSpPr>
        <p:sp>
          <p:nvSpPr>
            <p:cNvPr id="6" name="Rectangle 21">
              <a:extLst>
                <a:ext uri="{FF2B5EF4-FFF2-40B4-BE49-F238E27FC236}">
                  <a16:creationId xmlns:a16="http://schemas.microsoft.com/office/drawing/2014/main" id="{CB6332B0-6103-4B62-8DB5-660FD8258A34}"/>
                </a:ext>
              </a:extLst>
            </p:cNvPr>
            <p:cNvSpPr/>
            <p:nvPr/>
          </p:nvSpPr>
          <p:spPr>
            <a:xfrm>
              <a:off x="838200" y="1224443"/>
              <a:ext cx="10515600" cy="765266"/>
            </a:xfrm>
            <a:prstGeom prst="rect">
              <a:avLst/>
            </a:prstGeom>
            <a:solidFill>
              <a:schemeClr val="accent6">
                <a:lumMod val="40000"/>
                <a:lumOff val="6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FFFFFF"/>
                </a:solidFill>
                <a:effectLst/>
                <a:uLnTx/>
                <a:uFillTx/>
                <a:latin typeface="Franklin Gothic Book" panose="020B0503020102020204"/>
                <a:ea typeface="+mn-ea"/>
                <a:cs typeface="+mn-cs"/>
              </a:endParaRPr>
            </a:p>
          </p:txBody>
        </p:sp>
        <p:sp>
          <p:nvSpPr>
            <p:cNvPr id="8" name="Rectangle 23">
              <a:extLst>
                <a:ext uri="{FF2B5EF4-FFF2-40B4-BE49-F238E27FC236}">
                  <a16:creationId xmlns:a16="http://schemas.microsoft.com/office/drawing/2014/main" id="{9A25FB4E-EBC0-4BC7-987D-5CA91B0E3B52}"/>
                </a:ext>
              </a:extLst>
            </p:cNvPr>
            <p:cNvSpPr/>
            <p:nvPr/>
          </p:nvSpPr>
          <p:spPr>
            <a:xfrm>
              <a:off x="838200" y="1221618"/>
              <a:ext cx="851338" cy="765266"/>
            </a:xfrm>
            <a:prstGeom prst="rect">
              <a:avLst/>
            </a:prstGeom>
            <a:solidFill>
              <a:schemeClr val="accent1"/>
            </a:solidFill>
            <a:ln>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3200" b="0" i="0" u="none" strike="noStrike" kern="1200" cap="none" spc="0" normalizeH="0" baseline="0" noProof="0">
                  <a:ln>
                    <a:noFill/>
                  </a:ln>
                  <a:solidFill>
                    <a:srgbClr val="FFFFFF"/>
                  </a:solidFill>
                  <a:effectLst/>
                  <a:uLnTx/>
                  <a:uFillTx/>
                  <a:latin typeface="Franklin Gothic Heavy" charset="0"/>
                  <a:ea typeface="Franklin Gothic Heavy" charset="0"/>
                  <a:cs typeface="Franklin Gothic Heavy" charset="0"/>
                </a:rPr>
                <a:t>2</a:t>
              </a:r>
            </a:p>
          </p:txBody>
        </p:sp>
      </p:grpSp>
      <p:grpSp>
        <p:nvGrpSpPr>
          <p:cNvPr id="9" name="Gruppieren 64">
            <a:extLst>
              <a:ext uri="{FF2B5EF4-FFF2-40B4-BE49-F238E27FC236}">
                <a16:creationId xmlns:a16="http://schemas.microsoft.com/office/drawing/2014/main" id="{5FF6FD85-5420-4EA8-BDFD-37A29E638728}"/>
              </a:ext>
            </a:extLst>
          </p:cNvPr>
          <p:cNvGrpSpPr/>
          <p:nvPr userDrawn="1"/>
        </p:nvGrpSpPr>
        <p:grpSpPr>
          <a:xfrm>
            <a:off x="838200" y="2156195"/>
            <a:ext cx="10515600" cy="768091"/>
            <a:chOff x="838200" y="1221618"/>
            <a:chExt cx="10515600" cy="768091"/>
          </a:xfrm>
        </p:grpSpPr>
        <p:sp>
          <p:nvSpPr>
            <p:cNvPr id="11" name="Rectangle 21">
              <a:extLst>
                <a:ext uri="{FF2B5EF4-FFF2-40B4-BE49-F238E27FC236}">
                  <a16:creationId xmlns:a16="http://schemas.microsoft.com/office/drawing/2014/main" id="{A1EE4319-37DA-40E8-B384-ECD43EDE1F91}"/>
                </a:ext>
              </a:extLst>
            </p:cNvPr>
            <p:cNvSpPr/>
            <p:nvPr/>
          </p:nvSpPr>
          <p:spPr>
            <a:xfrm>
              <a:off x="838200" y="1224443"/>
              <a:ext cx="10515600" cy="765266"/>
            </a:xfrm>
            <a:prstGeom prst="rect">
              <a:avLst/>
            </a:prstGeom>
            <a:solidFill>
              <a:schemeClr val="accent6">
                <a:lumMod val="40000"/>
                <a:lumOff val="6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FFFFFF"/>
                </a:solidFill>
                <a:effectLst/>
                <a:uLnTx/>
                <a:uFillTx/>
                <a:latin typeface="Franklin Gothic Book" panose="020B0503020102020204"/>
                <a:ea typeface="+mn-ea"/>
                <a:cs typeface="+mn-cs"/>
              </a:endParaRPr>
            </a:p>
          </p:txBody>
        </p:sp>
        <p:sp>
          <p:nvSpPr>
            <p:cNvPr id="14" name="Rectangle 23">
              <a:extLst>
                <a:ext uri="{FF2B5EF4-FFF2-40B4-BE49-F238E27FC236}">
                  <a16:creationId xmlns:a16="http://schemas.microsoft.com/office/drawing/2014/main" id="{04F80292-116D-4CE5-BCAF-327F7562D165}"/>
                </a:ext>
              </a:extLst>
            </p:cNvPr>
            <p:cNvSpPr/>
            <p:nvPr/>
          </p:nvSpPr>
          <p:spPr>
            <a:xfrm>
              <a:off x="838200" y="1221618"/>
              <a:ext cx="851338" cy="765266"/>
            </a:xfrm>
            <a:prstGeom prst="rect">
              <a:avLst/>
            </a:prstGeom>
            <a:solidFill>
              <a:schemeClr val="accent1"/>
            </a:solidFill>
            <a:ln>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3200" b="0" i="0" u="none" strike="noStrike" kern="1200" cap="none" spc="0" normalizeH="0" baseline="0" noProof="0">
                  <a:ln>
                    <a:noFill/>
                  </a:ln>
                  <a:solidFill>
                    <a:srgbClr val="FFFFFF"/>
                  </a:solidFill>
                  <a:effectLst/>
                  <a:uLnTx/>
                  <a:uFillTx/>
                  <a:latin typeface="Franklin Gothic Heavy" charset="0"/>
                  <a:ea typeface="Franklin Gothic Heavy" charset="0"/>
                  <a:cs typeface="Franklin Gothic Heavy" charset="0"/>
                </a:rPr>
                <a:t>1</a:t>
              </a:r>
            </a:p>
          </p:txBody>
        </p:sp>
      </p:grpSp>
      <p:pic>
        <p:nvPicPr>
          <p:cNvPr id="16" name="Picture 2">
            <a:extLst>
              <a:ext uri="{FF2B5EF4-FFF2-40B4-BE49-F238E27FC236}">
                <a16:creationId xmlns:a16="http://schemas.microsoft.com/office/drawing/2014/main" id="{DC6A3A43-5E44-40C0-A514-C562004DB4D9}"/>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518531" y="3145754"/>
            <a:ext cx="630000" cy="630000"/>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6">
            <a:extLst>
              <a:ext uri="{FF2B5EF4-FFF2-40B4-BE49-F238E27FC236}">
                <a16:creationId xmlns:a16="http://schemas.microsoft.com/office/drawing/2014/main" id="{5EEAFBE4-9A8D-4103-BB61-BAD43254C1B4}"/>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0518531" y="2221340"/>
            <a:ext cx="630000" cy="630000"/>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uppieren 69">
            <a:extLst>
              <a:ext uri="{FF2B5EF4-FFF2-40B4-BE49-F238E27FC236}">
                <a16:creationId xmlns:a16="http://schemas.microsoft.com/office/drawing/2014/main" id="{50238204-572D-4826-BEAB-E181A42306A2}"/>
              </a:ext>
            </a:extLst>
          </p:cNvPr>
          <p:cNvGrpSpPr/>
          <p:nvPr userDrawn="1"/>
        </p:nvGrpSpPr>
        <p:grpSpPr>
          <a:xfrm>
            <a:off x="838200" y="3988226"/>
            <a:ext cx="10515600" cy="768091"/>
            <a:chOff x="838200" y="1221618"/>
            <a:chExt cx="10515600" cy="768091"/>
          </a:xfrm>
        </p:grpSpPr>
        <p:sp>
          <p:nvSpPr>
            <p:cNvPr id="19" name="Rectangle 18">
              <a:extLst>
                <a:ext uri="{FF2B5EF4-FFF2-40B4-BE49-F238E27FC236}">
                  <a16:creationId xmlns:a16="http://schemas.microsoft.com/office/drawing/2014/main" id="{15172F63-EA69-482D-AA09-D552FB44423B}"/>
                </a:ext>
              </a:extLst>
            </p:cNvPr>
            <p:cNvSpPr/>
            <p:nvPr/>
          </p:nvSpPr>
          <p:spPr>
            <a:xfrm>
              <a:off x="838200" y="1224443"/>
              <a:ext cx="10515600" cy="765266"/>
            </a:xfrm>
            <a:prstGeom prst="rect">
              <a:avLst/>
            </a:prstGeom>
            <a:solidFill>
              <a:schemeClr val="accent6">
                <a:lumMod val="40000"/>
                <a:lumOff val="6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FFFFFF"/>
                </a:solidFill>
                <a:effectLst/>
                <a:uLnTx/>
                <a:uFillTx/>
                <a:latin typeface="Franklin Gothic Book" panose="020B0503020102020204"/>
                <a:ea typeface="+mn-ea"/>
                <a:cs typeface="+mn-cs"/>
              </a:endParaRPr>
            </a:p>
          </p:txBody>
        </p:sp>
        <p:sp>
          <p:nvSpPr>
            <p:cNvPr id="21" name="Rectangle 20">
              <a:extLst>
                <a:ext uri="{FF2B5EF4-FFF2-40B4-BE49-F238E27FC236}">
                  <a16:creationId xmlns:a16="http://schemas.microsoft.com/office/drawing/2014/main" id="{EDE140C3-1CA6-4458-9B51-C561E7A32D79}"/>
                </a:ext>
              </a:extLst>
            </p:cNvPr>
            <p:cNvSpPr/>
            <p:nvPr/>
          </p:nvSpPr>
          <p:spPr>
            <a:xfrm>
              <a:off x="838200" y="1221618"/>
              <a:ext cx="851338" cy="765266"/>
            </a:xfrm>
            <a:prstGeom prst="rect">
              <a:avLst/>
            </a:prstGeom>
            <a:solidFill>
              <a:schemeClr val="accent1"/>
            </a:solidFill>
            <a:ln>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de-DE" sz="3200">
                  <a:solidFill>
                    <a:srgbClr val="FFFFFF"/>
                  </a:solidFill>
                  <a:latin typeface="Franklin Gothic Heavy" charset="0"/>
                  <a:ea typeface="Franklin Gothic Heavy" charset="0"/>
                  <a:cs typeface="Franklin Gothic Heavy" charset="0"/>
                </a:rPr>
                <a:t>3</a:t>
              </a:r>
              <a:endParaRPr kumimoji="0" lang="de-DE" sz="3200" b="0" i="0" u="none" strike="noStrike" kern="1200" cap="none" spc="0" normalizeH="0" baseline="0" noProof="0">
                <a:ln>
                  <a:noFill/>
                </a:ln>
                <a:solidFill>
                  <a:srgbClr val="FFFFFF"/>
                </a:solidFill>
                <a:effectLst/>
                <a:uLnTx/>
                <a:uFillTx/>
                <a:latin typeface="Franklin Gothic Heavy" charset="0"/>
                <a:ea typeface="Franklin Gothic Heavy" charset="0"/>
                <a:cs typeface="Franklin Gothic Heavy" charset="0"/>
              </a:endParaRPr>
            </a:p>
          </p:txBody>
        </p:sp>
      </p:grpSp>
      <p:pic>
        <p:nvPicPr>
          <p:cNvPr id="22" name="Grafik 36">
            <a:extLst>
              <a:ext uri="{FF2B5EF4-FFF2-40B4-BE49-F238E27FC236}">
                <a16:creationId xmlns:a16="http://schemas.microsoft.com/office/drawing/2014/main" id="{C068187C-1FD7-4E39-B1A6-4CBD4EA988DB}"/>
              </a:ext>
            </a:extLst>
          </p:cNvPr>
          <p:cNvPicPr>
            <a:picLocks noChangeAspect="1"/>
          </p:cNvPicPr>
          <p:nvPr userDrawn="1"/>
        </p:nvPicPr>
        <p:blipFill>
          <a:blip r:embed="rId4"/>
          <a:stretch>
            <a:fillRect/>
          </a:stretch>
        </p:blipFill>
        <p:spPr>
          <a:xfrm>
            <a:off x="10518531" y="4054515"/>
            <a:ext cx="630000" cy="630000"/>
          </a:xfrm>
          <a:prstGeom prst="rect">
            <a:avLst/>
          </a:prstGeom>
        </p:spPr>
      </p:pic>
      <p:sp>
        <p:nvSpPr>
          <p:cNvPr id="3" name="Text Placeholder 2">
            <a:extLst>
              <a:ext uri="{FF2B5EF4-FFF2-40B4-BE49-F238E27FC236}">
                <a16:creationId xmlns:a16="http://schemas.microsoft.com/office/drawing/2014/main" id="{96E5CC66-6A60-4633-B1E1-FBB6B88B568F}"/>
              </a:ext>
            </a:extLst>
          </p:cNvPr>
          <p:cNvSpPr>
            <a:spLocks noGrp="1"/>
          </p:cNvSpPr>
          <p:nvPr>
            <p:ph type="body" sz="quarter" idx="14" hasCustomPrompt="1"/>
          </p:nvPr>
        </p:nvSpPr>
        <p:spPr>
          <a:xfrm>
            <a:off x="1895475" y="2273540"/>
            <a:ext cx="7486650" cy="533400"/>
          </a:xfrm>
          <a:prstGeom prst="rect">
            <a:avLst/>
          </a:prstGeom>
        </p:spPr>
        <p:txBody>
          <a:bodyPr anchor="ctr">
            <a:normAutofit/>
          </a:bodyPr>
          <a:lstStyle>
            <a:lvl1pPr marL="0" indent="0">
              <a:buNone/>
              <a:defRPr sz="2400">
                <a:latin typeface="+mj-lt"/>
              </a:defRPr>
            </a:lvl1pPr>
          </a:lstStyle>
          <a:p>
            <a:pPr lvl="0"/>
            <a:r>
              <a:rPr lang="de-DE"/>
              <a:t>Thema 1</a:t>
            </a:r>
          </a:p>
        </p:txBody>
      </p:sp>
      <p:sp>
        <p:nvSpPr>
          <p:cNvPr id="23" name="Text Placeholder 2">
            <a:extLst>
              <a:ext uri="{FF2B5EF4-FFF2-40B4-BE49-F238E27FC236}">
                <a16:creationId xmlns:a16="http://schemas.microsoft.com/office/drawing/2014/main" id="{D33D59B7-679F-4BB1-B853-63061BD1AA05}"/>
              </a:ext>
            </a:extLst>
          </p:cNvPr>
          <p:cNvSpPr>
            <a:spLocks noGrp="1"/>
          </p:cNvSpPr>
          <p:nvPr>
            <p:ph type="body" sz="quarter" idx="15" hasCustomPrompt="1"/>
          </p:nvPr>
        </p:nvSpPr>
        <p:spPr>
          <a:xfrm>
            <a:off x="1895475" y="3189377"/>
            <a:ext cx="7486650" cy="533400"/>
          </a:xfrm>
          <a:prstGeom prst="rect">
            <a:avLst/>
          </a:prstGeom>
        </p:spPr>
        <p:txBody>
          <a:bodyPr vert="horz" lIns="91440" tIns="45720" rIns="91440" bIns="45720" rtlCol="0" anchor="ctr">
            <a:normAutofit/>
          </a:bodyPr>
          <a:lstStyle>
            <a:lvl1pPr marL="0" indent="0">
              <a:buNone/>
              <a:defRPr lang="de-DE" sz="2400" dirty="0">
                <a:latin typeface="+mj-lt"/>
              </a:defRPr>
            </a:lvl1pPr>
          </a:lstStyle>
          <a:p>
            <a:pPr marL="228600" lvl="0" indent="-228600"/>
            <a:r>
              <a:rPr lang="de-DE"/>
              <a:t>Thema 2</a:t>
            </a:r>
          </a:p>
        </p:txBody>
      </p:sp>
      <p:sp>
        <p:nvSpPr>
          <p:cNvPr id="24" name="Text Placeholder 2">
            <a:extLst>
              <a:ext uri="{FF2B5EF4-FFF2-40B4-BE49-F238E27FC236}">
                <a16:creationId xmlns:a16="http://schemas.microsoft.com/office/drawing/2014/main" id="{D6CAF22A-7650-4C6F-AD11-C06919187575}"/>
              </a:ext>
            </a:extLst>
          </p:cNvPr>
          <p:cNvSpPr>
            <a:spLocks noGrp="1"/>
          </p:cNvSpPr>
          <p:nvPr>
            <p:ph type="body" sz="quarter" idx="16" hasCustomPrompt="1"/>
          </p:nvPr>
        </p:nvSpPr>
        <p:spPr>
          <a:xfrm>
            <a:off x="1895475" y="4105571"/>
            <a:ext cx="7486650" cy="533400"/>
          </a:xfrm>
          <a:prstGeom prst="rect">
            <a:avLst/>
          </a:prstGeom>
        </p:spPr>
        <p:txBody>
          <a:bodyPr anchor="ctr"/>
          <a:lstStyle>
            <a:lvl1pPr marL="0" indent="0">
              <a:buNone/>
              <a:defRPr lang="de-DE" sz="2400" kern="1200" dirty="0" smtClean="0">
                <a:solidFill>
                  <a:schemeClr val="tx1"/>
                </a:solidFill>
                <a:latin typeface="+mj-lt"/>
                <a:ea typeface="Franklin Gothic Book" charset="0"/>
                <a:cs typeface="Franklin Gothic Book" charset="0"/>
              </a:defRPr>
            </a:lvl1pPr>
          </a:lstStyle>
          <a:p>
            <a:pPr lvl="0"/>
            <a:r>
              <a:rPr lang="de-DE"/>
              <a:t>Thema 3</a:t>
            </a:r>
          </a:p>
        </p:txBody>
      </p:sp>
      <p:sp>
        <p:nvSpPr>
          <p:cNvPr id="20" name="Text Placeholder 10">
            <a:extLst>
              <a:ext uri="{FF2B5EF4-FFF2-40B4-BE49-F238E27FC236}">
                <a16:creationId xmlns:a16="http://schemas.microsoft.com/office/drawing/2014/main" id="{E25237A0-63B5-4AC0-887D-2250EDA50BDD}"/>
              </a:ext>
            </a:extLst>
          </p:cNvPr>
          <p:cNvSpPr>
            <a:spLocks noGrp="1"/>
          </p:cNvSpPr>
          <p:nvPr>
            <p:ph type="body" sz="quarter" idx="13" hasCustomPrompt="1"/>
          </p:nvPr>
        </p:nvSpPr>
        <p:spPr>
          <a:xfrm>
            <a:off x="842963" y="189139"/>
            <a:ext cx="10510837" cy="288000"/>
          </a:xfrm>
          <a:prstGeom prst="rect">
            <a:avLst/>
          </a:prstGeom>
        </p:spPr>
        <p:txBody>
          <a:bodyPr vert="horz" lIns="0" tIns="0" rIns="0" bIns="0" rtlCol="0" anchor="ctr">
            <a:normAutofit fontScale="92500" lnSpcReduction="20000"/>
          </a:bodyPr>
          <a:lstStyle>
            <a:lvl1pPr marL="0" indent="0">
              <a:buNone/>
              <a:defRPr lang="en-US" sz="1400" cap="all" baseline="0" dirty="0">
                <a:solidFill>
                  <a:schemeClr val="tx1">
                    <a:lumMod val="50000"/>
                    <a:lumOff val="50000"/>
                  </a:schemeClr>
                </a:solidFill>
                <a:latin typeface="Franklin Gothic Medium" charset="0"/>
                <a:ea typeface="Franklin Gothic Medium" charset="0"/>
                <a:cs typeface="Franklin Gothic Medium" charset="0"/>
              </a:defRPr>
            </a:lvl1pPr>
          </a:lstStyle>
          <a:p>
            <a:pPr marL="228600" lvl="0" indent="-228600">
              <a:spcBef>
                <a:spcPct val="0"/>
              </a:spcBef>
            </a:pPr>
            <a:r>
              <a:rPr lang="en-US"/>
              <a:t>Agenda</a:t>
            </a:r>
          </a:p>
        </p:txBody>
      </p:sp>
    </p:spTree>
    <p:extLst>
      <p:ext uri="{BB962C8B-B14F-4D97-AF65-F5344CB8AC3E}">
        <p14:creationId xmlns:p14="http://schemas.microsoft.com/office/powerpoint/2010/main" val="4140185657"/>
      </p:ext>
    </p:extLst>
  </p:cSld>
  <p:clrMapOvr>
    <a:masterClrMapping/>
  </p:clrMapOvr>
  <p:extLst>
    <p:ext uri="{DCECCB84-F9BA-43D5-87BE-67443E8EF086}">
      <p15:sldGuideLst xmlns:p15="http://schemas.microsoft.com/office/powerpoint/2012/main">
        <p15:guide id="1" orient="horz" pos="686">
          <p15:clr>
            <a:srgbClr val="A4A3A4"/>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0" y="6371442"/>
            <a:ext cx="12192000" cy="48655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842964" y="478050"/>
            <a:ext cx="10509250" cy="501668"/>
          </a:xfrm>
          <a:prstGeom prst="rect">
            <a:avLst/>
          </a:prstGeom>
          <a:noFill/>
        </p:spPr>
        <p:txBody>
          <a:bodyPr vert="horz" lIns="0" tIns="0" rIns="0" bIns="0" rtlCol="0" anchor="ctr">
            <a:normAutofit/>
          </a:bodyPr>
          <a:lstStyle/>
          <a:p>
            <a:r>
              <a:rPr lang="en-US"/>
              <a:t>STADS – Slide Master</a:t>
            </a:r>
          </a:p>
        </p:txBody>
      </p:sp>
      <p:sp>
        <p:nvSpPr>
          <p:cNvPr id="19" name="Slide Number Placeholder 18"/>
          <p:cNvSpPr>
            <a:spLocks noGrp="1"/>
          </p:cNvSpPr>
          <p:nvPr>
            <p:ph type="sldNum" sz="quarter" idx="4"/>
          </p:nvPr>
        </p:nvSpPr>
        <p:spPr>
          <a:xfrm>
            <a:off x="842962" y="6424073"/>
            <a:ext cx="476250" cy="365125"/>
          </a:xfrm>
          <a:prstGeom prst="rect">
            <a:avLst/>
          </a:prstGeom>
        </p:spPr>
        <p:txBody>
          <a:bodyPr vert="horz" lIns="91440" tIns="45720" rIns="91440" bIns="45720" rtlCol="0" anchor="ctr"/>
          <a:lstStyle>
            <a:lvl1pPr>
              <a:defRPr lang="de-DE" sz="1100" b="1" smtClean="0">
                <a:latin typeface="Franklin Gothic Book" charset="0"/>
                <a:ea typeface="Franklin Gothic Book" charset="0"/>
                <a:cs typeface="Franklin Gothic Book" charset="0"/>
              </a:defRPr>
            </a:lvl1pPr>
          </a:lstStyle>
          <a:p>
            <a:fld id="{9DA5C334-A66F-BE4B-8043-072F869F08CC}" type="slidenum">
              <a:rPr lang="uk-UA" smtClean="0"/>
              <a:pPr/>
              <a:t>‹#›</a:t>
            </a:fld>
            <a:endParaRPr lang="uk-UA"/>
          </a:p>
        </p:txBody>
      </p:sp>
      <p:sp>
        <p:nvSpPr>
          <p:cNvPr id="6" name="TextBox 5">
            <a:extLst>
              <a:ext uri="{FF2B5EF4-FFF2-40B4-BE49-F238E27FC236}">
                <a16:creationId xmlns:a16="http://schemas.microsoft.com/office/drawing/2014/main" id="{769BE2C6-E649-46BF-834E-31453A9841C8}"/>
              </a:ext>
            </a:extLst>
          </p:cNvPr>
          <p:cNvSpPr txBox="1"/>
          <p:nvPr userDrawn="1"/>
        </p:nvSpPr>
        <p:spPr>
          <a:xfrm>
            <a:off x="1430447" y="6476389"/>
            <a:ext cx="4499573" cy="261610"/>
          </a:xfrm>
          <a:prstGeom prst="rect">
            <a:avLst/>
          </a:prstGeom>
          <a:noFill/>
        </p:spPr>
        <p:txBody>
          <a:bodyPr wrap="square" rtlCol="0">
            <a:spAutoFit/>
          </a:bodyPr>
          <a:lstStyle/>
          <a:p>
            <a:r>
              <a:rPr lang="de-DE" sz="1100" b="1">
                <a:latin typeface="+mn-lt"/>
              </a:rPr>
              <a:t>STADS Vorstellung</a:t>
            </a:r>
            <a:endParaRPr lang="en-US" sz="1100" b="1">
              <a:latin typeface="+mn-lt"/>
            </a:endParaRPr>
          </a:p>
        </p:txBody>
      </p:sp>
      <p:grpSp>
        <p:nvGrpSpPr>
          <p:cNvPr id="3" name="Gruppieren 2">
            <a:extLst>
              <a:ext uri="{FF2B5EF4-FFF2-40B4-BE49-F238E27FC236}">
                <a16:creationId xmlns:a16="http://schemas.microsoft.com/office/drawing/2014/main" id="{6DC72F68-166B-A74D-B7A3-7E870FCE8704}"/>
              </a:ext>
            </a:extLst>
          </p:cNvPr>
          <p:cNvGrpSpPr/>
          <p:nvPr userDrawn="1"/>
        </p:nvGrpSpPr>
        <p:grpSpPr>
          <a:xfrm>
            <a:off x="10195923" y="6382593"/>
            <a:ext cx="1707605" cy="464256"/>
            <a:chOff x="9986062" y="6382593"/>
            <a:chExt cx="1707605" cy="464256"/>
          </a:xfrm>
        </p:grpSpPr>
        <p:sp>
          <p:nvSpPr>
            <p:cNvPr id="18" name="TextBox 17">
              <a:extLst>
                <a:ext uri="{FF2B5EF4-FFF2-40B4-BE49-F238E27FC236}">
                  <a16:creationId xmlns:a16="http://schemas.microsoft.com/office/drawing/2014/main" id="{AEFC068F-03CF-6048-8EB5-36B02378D2CF}"/>
                </a:ext>
              </a:extLst>
            </p:cNvPr>
            <p:cNvSpPr txBox="1"/>
            <p:nvPr/>
          </p:nvSpPr>
          <p:spPr>
            <a:xfrm>
              <a:off x="10450628" y="6430055"/>
              <a:ext cx="1243039" cy="369332"/>
            </a:xfrm>
            <a:prstGeom prst="rect">
              <a:avLst/>
            </a:prstGeom>
            <a:noFill/>
          </p:spPr>
          <p:txBody>
            <a:bodyPr wrap="square" rtlCol="0">
              <a:spAutoFit/>
            </a:bodyPr>
            <a:lstStyle/>
            <a:p>
              <a:r>
                <a:rPr lang="de-DE">
                  <a:solidFill>
                    <a:schemeClr val="tx1">
                      <a:alpha val="84000"/>
                    </a:schemeClr>
                  </a:solidFill>
                  <a:effectLst>
                    <a:reflection endPos="0" dist="50800" dir="5400000" sy="-100000" algn="bl" rotWithShape="0"/>
                  </a:effectLst>
                  <a:latin typeface="Franklin Gothic Demi" charset="0"/>
                  <a:ea typeface="Franklin Gothic Demi" charset="0"/>
                  <a:cs typeface="Franklin Gothic Demi" charset="0"/>
                </a:rPr>
                <a:t>STADS</a:t>
              </a:r>
            </a:p>
          </p:txBody>
        </p:sp>
        <p:pic>
          <p:nvPicPr>
            <p:cNvPr id="11" name="Grafik 10">
              <a:extLst>
                <a:ext uri="{FF2B5EF4-FFF2-40B4-BE49-F238E27FC236}">
                  <a16:creationId xmlns:a16="http://schemas.microsoft.com/office/drawing/2014/main" id="{DFF8526A-7654-CA4A-AA0D-1D8FCD7D83C5}"/>
                </a:ext>
              </a:extLst>
            </p:cNvPr>
            <p:cNvPicPr>
              <a:picLocks noChangeAspect="1"/>
            </p:cNvPicPr>
            <p:nvPr userDrawn="1"/>
          </p:nvPicPr>
          <p:blipFill>
            <a:blip r:embed="rId18"/>
            <a:stretch>
              <a:fillRect/>
            </a:stretch>
          </p:blipFill>
          <p:spPr>
            <a:xfrm>
              <a:off x="9986062" y="6382593"/>
              <a:ext cx="464566" cy="464256"/>
            </a:xfrm>
            <a:prstGeom prst="rect">
              <a:avLst/>
            </a:prstGeom>
          </p:spPr>
        </p:pic>
      </p:grpSp>
      <p:pic>
        <p:nvPicPr>
          <p:cNvPr id="9" name="Picture 8" descr="A black background with a black square&#10;&#10;Description automatically generated with medium confidence">
            <a:extLst>
              <a:ext uri="{FF2B5EF4-FFF2-40B4-BE49-F238E27FC236}">
                <a16:creationId xmlns:a16="http://schemas.microsoft.com/office/drawing/2014/main" id="{68FA4F16-5C44-1C9E-0EBF-B76E5F973863}"/>
              </a:ext>
            </a:extLst>
          </p:cNvPr>
          <p:cNvPicPr>
            <a:picLocks noChangeAspect="1"/>
          </p:cNvPicPr>
          <p:nvPr userDrawn="1"/>
        </p:nvPicPr>
        <p:blipFill>
          <a:blip r:embed="rId19"/>
          <a:stretch>
            <a:fillRect/>
          </a:stretch>
        </p:blipFill>
        <p:spPr>
          <a:xfrm>
            <a:off x="5514895" y="6457241"/>
            <a:ext cx="1102577" cy="300636"/>
          </a:xfrm>
          <a:prstGeom prst="rect">
            <a:avLst/>
          </a:prstGeom>
        </p:spPr>
      </p:pic>
    </p:spTree>
    <p:extLst>
      <p:ext uri="{BB962C8B-B14F-4D97-AF65-F5344CB8AC3E}">
        <p14:creationId xmlns:p14="http://schemas.microsoft.com/office/powerpoint/2010/main" val="3595867351"/>
      </p:ext>
    </p:extLst>
  </p:cSld>
  <p:clrMap bg1="lt1" tx1="dk1" bg2="lt2" tx2="dk2" accent1="accent1" accent2="accent2" accent3="accent3" accent4="accent4" accent5="accent5" accent6="accent6" hlink="hlink" folHlink="folHlink"/>
  <p:sldLayoutIdLst>
    <p:sldLayoutId id="2147483669" r:id="rId1"/>
    <p:sldLayoutId id="2147483662" r:id="rId2"/>
    <p:sldLayoutId id="2147483671" r:id="rId3"/>
    <p:sldLayoutId id="2147483664" r:id="rId4"/>
    <p:sldLayoutId id="2147483672" r:id="rId5"/>
    <p:sldLayoutId id="2147483673" r:id="rId6"/>
    <p:sldLayoutId id="2147483674" r:id="rId7"/>
    <p:sldLayoutId id="2147483666" r:id="rId8"/>
    <p:sldLayoutId id="2147483675" r:id="rId9"/>
    <p:sldLayoutId id="2147483676" r:id="rId10"/>
    <p:sldLayoutId id="2147483677" r:id="rId11"/>
    <p:sldLayoutId id="2147483678" r:id="rId12"/>
    <p:sldLayoutId id="2147483679" r:id="rId13"/>
    <p:sldLayoutId id="2147483680" r:id="rId14"/>
    <p:sldLayoutId id="2147483682" r:id="rId15"/>
    <p:sldLayoutId id="2147483683" r:id="rId16"/>
  </p:sldLayoutIdLst>
  <p:hf hdr="0" dt="0"/>
  <p:txStyles>
    <p:titleStyle>
      <a:lvl1pPr algn="l" defTabSz="914400" rtl="0" eaLnBrk="1" latinLnBrk="0" hangingPunct="1">
        <a:lnSpc>
          <a:spcPct val="90000"/>
        </a:lnSpc>
        <a:spcBef>
          <a:spcPct val="0"/>
        </a:spcBef>
        <a:buNone/>
        <a:defRPr sz="3200" kern="1200" baseline="0">
          <a:solidFill>
            <a:srgbClr val="002060"/>
          </a:solidFill>
          <a:latin typeface="Franklin Gothic Medium" charset="0"/>
          <a:ea typeface="Franklin Gothic Medium" charset="0"/>
          <a:cs typeface="Franklin Gothic Medium" charset="0"/>
        </a:defRPr>
      </a:lvl1pPr>
    </p:titleStyle>
    <p:bodyStyle>
      <a:lvl1pPr marL="228600" indent="-228600" algn="l" defTabSz="914400" rtl="0" eaLnBrk="1" latinLnBrk="0" hangingPunct="1">
        <a:lnSpc>
          <a:spcPct val="90000"/>
        </a:lnSpc>
        <a:spcBef>
          <a:spcPts val="1000"/>
        </a:spcBef>
        <a:buFont typeface="Wingdings" charset="2"/>
        <a:buChar char="§"/>
        <a:defRPr sz="2800" kern="1200">
          <a:solidFill>
            <a:schemeClr val="tx1"/>
          </a:solidFill>
          <a:latin typeface="Franklin Gothic Book" charset="0"/>
          <a:ea typeface="Franklin Gothic Book" charset="0"/>
          <a:cs typeface="Franklin Gothic Book" charset="0"/>
        </a:defRPr>
      </a:lvl1pPr>
      <a:lvl2pPr marL="685800" indent="-228600" algn="l" defTabSz="914400" rtl="0" eaLnBrk="1" latinLnBrk="0" hangingPunct="1">
        <a:lnSpc>
          <a:spcPct val="90000"/>
        </a:lnSpc>
        <a:spcBef>
          <a:spcPts val="500"/>
        </a:spcBef>
        <a:buFont typeface="Wingdings" charset="2"/>
        <a:buChar char="§"/>
        <a:defRPr sz="2400" kern="1200">
          <a:solidFill>
            <a:schemeClr val="tx1"/>
          </a:solidFill>
          <a:latin typeface="Franklin Gothic Book" charset="0"/>
          <a:ea typeface="Franklin Gothic Book" charset="0"/>
          <a:cs typeface="Franklin Gothic Book" charset="0"/>
        </a:defRPr>
      </a:lvl2pPr>
      <a:lvl3pPr marL="1143000" indent="-228600" algn="l" defTabSz="914400" rtl="0" eaLnBrk="1" latinLnBrk="0" hangingPunct="1">
        <a:lnSpc>
          <a:spcPct val="90000"/>
        </a:lnSpc>
        <a:spcBef>
          <a:spcPts val="500"/>
        </a:spcBef>
        <a:buFont typeface="Wingdings" charset="2"/>
        <a:buChar char="§"/>
        <a:defRPr sz="2000" kern="1200">
          <a:solidFill>
            <a:schemeClr val="tx1"/>
          </a:solidFill>
          <a:latin typeface="Franklin Gothic Book" charset="0"/>
          <a:ea typeface="Franklin Gothic Book" charset="0"/>
          <a:cs typeface="Franklin Gothic Book" charset="0"/>
        </a:defRPr>
      </a:lvl3pPr>
      <a:lvl4pPr marL="1600200" indent="-228600" algn="l" defTabSz="914400" rtl="0" eaLnBrk="1" latinLnBrk="0" hangingPunct="1">
        <a:lnSpc>
          <a:spcPct val="90000"/>
        </a:lnSpc>
        <a:spcBef>
          <a:spcPts val="500"/>
        </a:spcBef>
        <a:buFont typeface="Wingdings" charset="2"/>
        <a:buChar char="§"/>
        <a:defRPr sz="1800" kern="1200">
          <a:solidFill>
            <a:schemeClr val="tx1"/>
          </a:solidFill>
          <a:latin typeface="Franklin Gothic Book" charset="0"/>
          <a:ea typeface="Franklin Gothic Book" charset="0"/>
          <a:cs typeface="Franklin Gothic Book" charset="0"/>
        </a:defRPr>
      </a:lvl4pPr>
      <a:lvl5pPr marL="2057400" indent="-228600" algn="l" defTabSz="914400" rtl="0" eaLnBrk="1" latinLnBrk="0" hangingPunct="1">
        <a:lnSpc>
          <a:spcPct val="90000"/>
        </a:lnSpc>
        <a:spcBef>
          <a:spcPts val="500"/>
        </a:spcBef>
        <a:buFont typeface="Wingdings" charset="2"/>
        <a:buChar char="§"/>
        <a:defRPr sz="1800" kern="1200">
          <a:solidFill>
            <a:schemeClr val="tx1"/>
          </a:solidFill>
          <a:latin typeface="Franklin Gothic Book" charset="0"/>
          <a:ea typeface="Franklin Gothic Book" charset="0"/>
          <a:cs typeface="Franklin Gothic Book"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29" userDrawn="1">
          <p15:clr>
            <a:srgbClr val="A4A3A4"/>
          </p15:clr>
        </p15:guide>
        <p15:guide id="2" pos="7151" userDrawn="1">
          <p15:clr>
            <a:srgbClr val="A4A3A4"/>
          </p15:clr>
        </p15:guide>
        <p15:guide id="3" orient="horz" pos="300" userDrawn="1">
          <p15:clr>
            <a:srgbClr val="A4A3A4"/>
          </p15:clr>
        </p15:guide>
        <p15:guide id="4" orient="horz" pos="3906" userDrawn="1">
          <p15:clr>
            <a:srgbClr val="A4A3A4"/>
          </p15:clr>
        </p15:guide>
        <p15:guide id="5" orient="horz" pos="958" userDrawn="1">
          <p15:clr>
            <a:srgbClr val="A4A3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5.xml"/><Relationship Id="rId4" Type="http://schemas.openxmlformats.org/officeDocument/2006/relationships/image" Target="../media/image13.sv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6B941BD-9623-B04B-8AEC-0AB47DBBB52A}"/>
              </a:ext>
            </a:extLst>
          </p:cNvPr>
          <p:cNvSpPr txBox="1"/>
          <p:nvPr/>
        </p:nvSpPr>
        <p:spPr>
          <a:xfrm>
            <a:off x="4239499" y="1979044"/>
            <a:ext cx="3713004" cy="954107"/>
          </a:xfrm>
          <a:prstGeom prst="rect">
            <a:avLst/>
          </a:prstGeom>
          <a:noFill/>
        </p:spPr>
        <p:txBody>
          <a:bodyPr wrap="none" rtlCol="0">
            <a:spAutoFit/>
          </a:bodyPr>
          <a:lstStyle/>
          <a:p>
            <a:pPr algn="ctr"/>
            <a:r>
              <a:rPr lang="de-DE" sz="2800" b="1" dirty="0">
                <a:solidFill>
                  <a:schemeClr val="bg1"/>
                </a:solidFill>
              </a:rPr>
              <a:t>STADS </a:t>
            </a:r>
            <a:r>
              <a:rPr lang="de-DE" sz="2800" b="1" dirty="0" err="1">
                <a:solidFill>
                  <a:schemeClr val="bg1"/>
                </a:solidFill>
              </a:rPr>
              <a:t>Datathon</a:t>
            </a:r>
            <a:r>
              <a:rPr lang="de-DE" sz="2800" b="1" dirty="0">
                <a:solidFill>
                  <a:schemeClr val="bg1"/>
                </a:solidFill>
              </a:rPr>
              <a:t> 2023</a:t>
            </a:r>
          </a:p>
          <a:p>
            <a:pPr algn="ctr"/>
            <a:r>
              <a:rPr lang="de-DE" sz="2800" b="1" dirty="0" err="1">
                <a:solidFill>
                  <a:schemeClr val="bg1"/>
                </a:solidFill>
              </a:rPr>
              <a:t>McCar</a:t>
            </a:r>
            <a:r>
              <a:rPr lang="de-DE" sz="2800" b="1" dirty="0">
                <a:solidFill>
                  <a:schemeClr val="bg1"/>
                </a:solidFill>
              </a:rPr>
              <a:t> Challenge</a:t>
            </a:r>
          </a:p>
        </p:txBody>
      </p:sp>
    </p:spTree>
    <p:extLst>
      <p:ext uri="{BB962C8B-B14F-4D97-AF65-F5344CB8AC3E}">
        <p14:creationId xmlns:p14="http://schemas.microsoft.com/office/powerpoint/2010/main" val="26581457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D03A3CA-9D8B-D14A-3781-BE16A29B088F}"/>
              </a:ext>
            </a:extLst>
          </p:cNvPr>
          <p:cNvSpPr>
            <a:spLocks noGrp="1"/>
          </p:cNvSpPr>
          <p:nvPr>
            <p:ph type="sldNum" sz="quarter" idx="4"/>
          </p:nvPr>
        </p:nvSpPr>
        <p:spPr/>
        <p:txBody>
          <a:bodyPr/>
          <a:lstStyle/>
          <a:p>
            <a:fld id="{9DA5C334-A66F-BE4B-8043-072F869F08CC}" type="slidenum">
              <a:rPr lang="uk-UA" smtClean="0"/>
              <a:pPr/>
              <a:t>2</a:t>
            </a:fld>
            <a:endParaRPr lang="uk-UA"/>
          </a:p>
        </p:txBody>
      </p:sp>
      <p:sp>
        <p:nvSpPr>
          <p:cNvPr id="4" name="Textfeld 3">
            <a:extLst>
              <a:ext uri="{FF2B5EF4-FFF2-40B4-BE49-F238E27FC236}">
                <a16:creationId xmlns:a16="http://schemas.microsoft.com/office/drawing/2014/main" id="{A656852C-E1AC-0C0A-ED45-79ACBF006E54}"/>
              </a:ext>
            </a:extLst>
          </p:cNvPr>
          <p:cNvSpPr txBox="1"/>
          <p:nvPr/>
        </p:nvSpPr>
        <p:spPr>
          <a:xfrm>
            <a:off x="1239077" y="6475830"/>
            <a:ext cx="2392017" cy="261610"/>
          </a:xfrm>
          <a:prstGeom prst="rect">
            <a:avLst/>
          </a:prstGeom>
          <a:solidFill>
            <a:schemeClr val="bg1">
              <a:lumMod val="75000"/>
            </a:schemeClr>
          </a:solidFill>
        </p:spPr>
        <p:txBody>
          <a:bodyPr wrap="square" rtlCol="0">
            <a:spAutoFit/>
          </a:bodyPr>
          <a:lstStyle/>
          <a:p>
            <a:r>
              <a:rPr lang="de-DE" sz="1100" dirty="0" err="1">
                <a:latin typeface="+mj-lt"/>
              </a:rPr>
              <a:t>Presentation</a:t>
            </a:r>
            <a:r>
              <a:rPr lang="de-DE" sz="1100" dirty="0">
                <a:latin typeface="+mj-lt"/>
              </a:rPr>
              <a:t> </a:t>
            </a:r>
            <a:r>
              <a:rPr lang="de-DE" sz="1100" dirty="0" err="1">
                <a:latin typeface="+mj-lt"/>
              </a:rPr>
              <a:t>of</a:t>
            </a:r>
            <a:r>
              <a:rPr lang="de-DE" sz="1100" dirty="0">
                <a:latin typeface="+mj-lt"/>
              </a:rPr>
              <a:t> STADS</a:t>
            </a:r>
          </a:p>
        </p:txBody>
      </p:sp>
      <p:pic>
        <p:nvPicPr>
          <p:cNvPr id="23" name="Picture 22" descr="A black and yellow logo&#10;&#10;Description automatically generated">
            <a:extLst>
              <a:ext uri="{FF2B5EF4-FFF2-40B4-BE49-F238E27FC236}">
                <a16:creationId xmlns:a16="http://schemas.microsoft.com/office/drawing/2014/main" id="{B0D604D8-E777-7F3B-28BD-FF5476B2121D}"/>
              </a:ext>
            </a:extLst>
          </p:cNvPr>
          <p:cNvPicPr>
            <a:picLocks noChangeAspect="1"/>
          </p:cNvPicPr>
          <p:nvPr/>
        </p:nvPicPr>
        <p:blipFill rotWithShape="1">
          <a:blip r:embed="rId2"/>
          <a:srcRect t="21875" b="25859"/>
          <a:stretch/>
        </p:blipFill>
        <p:spPr>
          <a:xfrm>
            <a:off x="0" y="0"/>
            <a:ext cx="12192000" cy="6372315"/>
          </a:xfrm>
          <a:prstGeom prst="rect">
            <a:avLst/>
          </a:prstGeom>
        </p:spPr>
      </p:pic>
    </p:spTree>
    <p:extLst>
      <p:ext uri="{BB962C8B-B14F-4D97-AF65-F5344CB8AC3E}">
        <p14:creationId xmlns:p14="http://schemas.microsoft.com/office/powerpoint/2010/main" val="5230316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52A9FA28-C8F7-5185-9A6A-ECD328439613}"/>
              </a:ext>
            </a:extLst>
          </p:cNvPr>
          <p:cNvSpPr>
            <a:spLocks noGrp="1"/>
          </p:cNvSpPr>
          <p:nvPr>
            <p:ph type="body" sz="quarter" idx="10"/>
          </p:nvPr>
        </p:nvSpPr>
        <p:spPr/>
        <p:txBody>
          <a:bodyPr>
            <a:normAutofit lnSpcReduction="10000"/>
          </a:bodyPr>
          <a:lstStyle/>
          <a:p>
            <a:r>
              <a:rPr lang="de-DE" dirty="0" err="1"/>
              <a:t>Introduction</a:t>
            </a:r>
            <a:endParaRPr lang="de-DE" dirty="0"/>
          </a:p>
        </p:txBody>
      </p:sp>
      <p:sp>
        <p:nvSpPr>
          <p:cNvPr id="7" name="Text Placeholder 6">
            <a:extLst>
              <a:ext uri="{FF2B5EF4-FFF2-40B4-BE49-F238E27FC236}">
                <a16:creationId xmlns:a16="http://schemas.microsoft.com/office/drawing/2014/main" id="{5182464D-0304-5D63-0FDA-ABA722AFBF97}"/>
              </a:ext>
            </a:extLst>
          </p:cNvPr>
          <p:cNvSpPr>
            <a:spLocks noGrp="1"/>
          </p:cNvSpPr>
          <p:nvPr>
            <p:ph type="body" sz="quarter" idx="11"/>
          </p:nvPr>
        </p:nvSpPr>
        <p:spPr/>
        <p:txBody>
          <a:bodyPr>
            <a:normAutofit lnSpcReduction="10000"/>
          </a:bodyPr>
          <a:lstStyle/>
          <a:p>
            <a:r>
              <a:rPr lang="de-DE" dirty="0"/>
              <a:t>The Task</a:t>
            </a:r>
          </a:p>
        </p:txBody>
      </p:sp>
      <p:sp>
        <p:nvSpPr>
          <p:cNvPr id="8" name="Text Placeholder 7">
            <a:extLst>
              <a:ext uri="{FF2B5EF4-FFF2-40B4-BE49-F238E27FC236}">
                <a16:creationId xmlns:a16="http://schemas.microsoft.com/office/drawing/2014/main" id="{DE8B8728-34D1-3423-1056-056DD5A1CA41}"/>
              </a:ext>
            </a:extLst>
          </p:cNvPr>
          <p:cNvSpPr>
            <a:spLocks noGrp="1"/>
          </p:cNvSpPr>
          <p:nvPr>
            <p:ph type="body" sz="quarter" idx="12"/>
          </p:nvPr>
        </p:nvSpPr>
        <p:spPr/>
        <p:txBody>
          <a:bodyPr>
            <a:normAutofit lnSpcReduction="10000"/>
          </a:bodyPr>
          <a:lstStyle/>
          <a:p>
            <a:r>
              <a:rPr lang="de-DE" dirty="0"/>
              <a:t>The Data</a:t>
            </a:r>
          </a:p>
        </p:txBody>
      </p:sp>
      <p:sp>
        <p:nvSpPr>
          <p:cNvPr id="9" name="Text Placeholder 8">
            <a:extLst>
              <a:ext uri="{FF2B5EF4-FFF2-40B4-BE49-F238E27FC236}">
                <a16:creationId xmlns:a16="http://schemas.microsoft.com/office/drawing/2014/main" id="{30165E9D-E399-65EA-F209-C9272A6A1337}"/>
              </a:ext>
            </a:extLst>
          </p:cNvPr>
          <p:cNvSpPr>
            <a:spLocks noGrp="1"/>
          </p:cNvSpPr>
          <p:nvPr>
            <p:ph type="body" sz="quarter" idx="13"/>
          </p:nvPr>
        </p:nvSpPr>
        <p:spPr/>
        <p:txBody>
          <a:bodyPr>
            <a:normAutofit lnSpcReduction="10000"/>
          </a:bodyPr>
          <a:lstStyle/>
          <a:p>
            <a:r>
              <a:rPr lang="de-DE" dirty="0"/>
              <a:t>Evaluation</a:t>
            </a:r>
          </a:p>
        </p:txBody>
      </p:sp>
      <p:sp>
        <p:nvSpPr>
          <p:cNvPr id="2" name="Slide Number Placeholder 1">
            <a:extLst>
              <a:ext uri="{FF2B5EF4-FFF2-40B4-BE49-F238E27FC236}">
                <a16:creationId xmlns:a16="http://schemas.microsoft.com/office/drawing/2014/main" id="{1D03A3CA-9D8B-D14A-3781-BE16A29B088F}"/>
              </a:ext>
            </a:extLst>
          </p:cNvPr>
          <p:cNvSpPr>
            <a:spLocks noGrp="1"/>
          </p:cNvSpPr>
          <p:nvPr>
            <p:ph type="sldNum" sz="quarter" idx="4294967295"/>
          </p:nvPr>
        </p:nvSpPr>
        <p:spPr>
          <a:xfrm>
            <a:off x="0" y="6424613"/>
            <a:ext cx="476250" cy="365125"/>
          </a:xfrm>
        </p:spPr>
        <p:txBody>
          <a:bodyPr/>
          <a:lstStyle/>
          <a:p>
            <a:fld id="{9DA5C334-A66F-BE4B-8043-072F869F08CC}" type="slidenum">
              <a:rPr lang="uk-UA" smtClean="0"/>
              <a:pPr/>
              <a:t>3</a:t>
            </a:fld>
            <a:endParaRPr lang="uk-UA"/>
          </a:p>
        </p:txBody>
      </p:sp>
      <p:sp>
        <p:nvSpPr>
          <p:cNvPr id="10" name="TextBox 9">
            <a:extLst>
              <a:ext uri="{FF2B5EF4-FFF2-40B4-BE49-F238E27FC236}">
                <a16:creationId xmlns:a16="http://schemas.microsoft.com/office/drawing/2014/main" id="{AE0FEBEC-3ED1-E083-F4F3-198D5F13D36B}"/>
              </a:ext>
            </a:extLst>
          </p:cNvPr>
          <p:cNvSpPr txBox="1"/>
          <p:nvPr/>
        </p:nvSpPr>
        <p:spPr>
          <a:xfrm>
            <a:off x="10296144" y="6424613"/>
            <a:ext cx="1675459" cy="215444"/>
          </a:xfrm>
          <a:prstGeom prst="rect">
            <a:avLst/>
          </a:prstGeom>
          <a:noFill/>
        </p:spPr>
        <p:txBody>
          <a:bodyPr wrap="none" rtlCol="0">
            <a:spAutoFit/>
          </a:bodyPr>
          <a:lstStyle/>
          <a:p>
            <a:r>
              <a:rPr lang="de-DE" sz="800" dirty="0" err="1"/>
              <a:t>Credits</a:t>
            </a:r>
            <a:r>
              <a:rPr lang="de-DE" sz="800" dirty="0"/>
              <a:t>: </a:t>
            </a:r>
            <a:r>
              <a:rPr lang="de-DE" sz="800"/>
              <a:t>Niklas Lietzow, </a:t>
            </a:r>
            <a:r>
              <a:rPr lang="de-DE" sz="800" dirty="0"/>
              <a:t>Paul König</a:t>
            </a:r>
          </a:p>
        </p:txBody>
      </p:sp>
    </p:spTree>
    <p:extLst>
      <p:ext uri="{BB962C8B-B14F-4D97-AF65-F5344CB8AC3E}">
        <p14:creationId xmlns:p14="http://schemas.microsoft.com/office/powerpoint/2010/main" val="39096440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D03A3CA-9D8B-D14A-3781-BE16A29B088F}"/>
              </a:ext>
            </a:extLst>
          </p:cNvPr>
          <p:cNvSpPr>
            <a:spLocks noGrp="1"/>
          </p:cNvSpPr>
          <p:nvPr>
            <p:ph type="sldNum" sz="quarter" idx="4"/>
          </p:nvPr>
        </p:nvSpPr>
        <p:spPr/>
        <p:txBody>
          <a:bodyPr/>
          <a:lstStyle/>
          <a:p>
            <a:fld id="{9DA5C334-A66F-BE4B-8043-072F869F08CC}" type="slidenum">
              <a:rPr lang="uk-UA" smtClean="0"/>
              <a:pPr/>
              <a:t>4</a:t>
            </a:fld>
            <a:endParaRPr lang="uk-UA"/>
          </a:p>
        </p:txBody>
      </p:sp>
      <p:sp>
        <p:nvSpPr>
          <p:cNvPr id="6" name="Text Placeholder 5">
            <a:extLst>
              <a:ext uri="{FF2B5EF4-FFF2-40B4-BE49-F238E27FC236}">
                <a16:creationId xmlns:a16="http://schemas.microsoft.com/office/drawing/2014/main" id="{52A9FA28-C8F7-5185-9A6A-ECD328439613}"/>
              </a:ext>
            </a:extLst>
          </p:cNvPr>
          <p:cNvSpPr>
            <a:spLocks noGrp="1"/>
          </p:cNvSpPr>
          <p:nvPr>
            <p:ph type="body" sz="quarter" idx="13"/>
          </p:nvPr>
        </p:nvSpPr>
        <p:spPr/>
        <p:txBody>
          <a:bodyPr>
            <a:normAutofit/>
          </a:bodyPr>
          <a:lstStyle/>
          <a:p>
            <a:r>
              <a:rPr lang="de-DE" dirty="0" err="1"/>
              <a:t>Introduction</a:t>
            </a:r>
            <a:endParaRPr lang="de-DE" dirty="0"/>
          </a:p>
        </p:txBody>
      </p:sp>
      <p:sp>
        <p:nvSpPr>
          <p:cNvPr id="3" name="Title 2">
            <a:extLst>
              <a:ext uri="{FF2B5EF4-FFF2-40B4-BE49-F238E27FC236}">
                <a16:creationId xmlns:a16="http://schemas.microsoft.com/office/drawing/2014/main" id="{6FDB291F-C072-2415-45B0-5D576D66364F}"/>
              </a:ext>
            </a:extLst>
          </p:cNvPr>
          <p:cNvSpPr>
            <a:spLocks noGrp="1"/>
          </p:cNvSpPr>
          <p:nvPr>
            <p:ph type="title"/>
          </p:nvPr>
        </p:nvSpPr>
        <p:spPr/>
        <p:txBody>
          <a:bodyPr/>
          <a:lstStyle/>
          <a:p>
            <a:r>
              <a:rPr lang="de-DE" dirty="0" err="1"/>
              <a:t>McCar</a:t>
            </a:r>
            <a:r>
              <a:rPr lang="de-DE" dirty="0"/>
              <a:t> </a:t>
            </a:r>
            <a:r>
              <a:rPr lang="de-DE" dirty="0" err="1"/>
              <a:t>tries</a:t>
            </a:r>
            <a:r>
              <a:rPr lang="de-DE" dirty="0"/>
              <a:t> </a:t>
            </a:r>
            <a:r>
              <a:rPr lang="de-DE" dirty="0" err="1"/>
              <a:t>to</a:t>
            </a:r>
            <a:r>
              <a:rPr lang="de-DE" dirty="0"/>
              <a:t> </a:t>
            </a:r>
            <a:r>
              <a:rPr lang="de-DE" dirty="0" err="1"/>
              <a:t>scale</a:t>
            </a:r>
            <a:r>
              <a:rPr lang="de-DE" dirty="0"/>
              <a:t> </a:t>
            </a:r>
            <a:r>
              <a:rPr lang="de-DE" dirty="0" err="1"/>
              <a:t>it‘s</a:t>
            </a:r>
            <a:r>
              <a:rPr lang="de-DE" dirty="0"/>
              <a:t> </a:t>
            </a:r>
            <a:r>
              <a:rPr lang="de-DE" dirty="0" err="1"/>
              <a:t>business</a:t>
            </a:r>
            <a:endParaRPr lang="de-DE" dirty="0"/>
          </a:p>
        </p:txBody>
      </p:sp>
      <p:sp>
        <p:nvSpPr>
          <p:cNvPr id="7" name="Text Placeholder 6">
            <a:extLst>
              <a:ext uri="{FF2B5EF4-FFF2-40B4-BE49-F238E27FC236}">
                <a16:creationId xmlns:a16="http://schemas.microsoft.com/office/drawing/2014/main" id="{5182464D-0304-5D63-0FDA-ABA722AFBF97}"/>
              </a:ext>
            </a:extLst>
          </p:cNvPr>
          <p:cNvSpPr>
            <a:spLocks noGrp="1"/>
          </p:cNvSpPr>
          <p:nvPr>
            <p:ph type="body" sz="quarter" idx="14"/>
          </p:nvPr>
        </p:nvSpPr>
        <p:spPr/>
        <p:txBody>
          <a:bodyPr>
            <a:normAutofit/>
          </a:bodyPr>
          <a:lstStyle/>
          <a:p>
            <a:r>
              <a:rPr lang="en-US" dirty="0" err="1"/>
              <a:t>McCar</a:t>
            </a:r>
            <a:r>
              <a:rPr lang="en-US" dirty="0"/>
              <a:t> is a Mannheim-based car-dealer. They </a:t>
            </a:r>
            <a:r>
              <a:rPr lang="en-US" dirty="0" err="1"/>
              <a:t>reguarly</a:t>
            </a:r>
            <a:r>
              <a:rPr lang="en-US" dirty="0"/>
              <a:t> trade used-cars. In </a:t>
            </a:r>
            <a:r>
              <a:rPr lang="en-US"/>
              <a:t>recent years, </a:t>
            </a:r>
            <a:r>
              <a:rPr lang="en-US" dirty="0"/>
              <a:t>their </a:t>
            </a:r>
            <a:r>
              <a:rPr lang="en-US" dirty="0" err="1"/>
              <a:t>bussiness</a:t>
            </a:r>
            <a:r>
              <a:rPr lang="en-US" dirty="0"/>
              <a:t> has </a:t>
            </a:r>
            <a:r>
              <a:rPr lang="en-US"/>
              <a:t>grown rapidly, </a:t>
            </a:r>
            <a:r>
              <a:rPr lang="en-US" dirty="0"/>
              <a:t>therefore there need a solution to scale their pricing.</a:t>
            </a:r>
          </a:p>
        </p:txBody>
      </p:sp>
      <p:sp>
        <p:nvSpPr>
          <p:cNvPr id="9" name="Rounded Rectangle 8">
            <a:extLst>
              <a:ext uri="{FF2B5EF4-FFF2-40B4-BE49-F238E27FC236}">
                <a16:creationId xmlns:a16="http://schemas.microsoft.com/office/drawing/2014/main" id="{A08E5A50-338C-065D-FF78-F536AB031456}"/>
              </a:ext>
            </a:extLst>
          </p:cNvPr>
          <p:cNvSpPr/>
          <p:nvPr/>
        </p:nvSpPr>
        <p:spPr>
          <a:xfrm>
            <a:off x="839788" y="1520825"/>
            <a:ext cx="4036696" cy="4679950"/>
          </a:xfrm>
          <a:prstGeom prst="roundRect">
            <a:avLst>
              <a:gd name="adj" fmla="val 7803"/>
            </a:avLst>
          </a:prstGeom>
          <a:solidFill>
            <a:srgbClr val="F6FF0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A black and yellow logo&#10;&#10;Description automatically generated">
            <a:extLst>
              <a:ext uri="{FF2B5EF4-FFF2-40B4-BE49-F238E27FC236}">
                <a16:creationId xmlns:a16="http://schemas.microsoft.com/office/drawing/2014/main" id="{FA62DBE8-05BD-4F1D-6FBC-2C9E626AA010}"/>
              </a:ext>
            </a:extLst>
          </p:cNvPr>
          <p:cNvPicPr>
            <a:picLocks noChangeAspect="1"/>
          </p:cNvPicPr>
          <p:nvPr/>
        </p:nvPicPr>
        <p:blipFill rotWithShape="1">
          <a:blip r:embed="rId2"/>
          <a:srcRect t="37355" b="-187"/>
          <a:stretch/>
        </p:blipFill>
        <p:spPr>
          <a:xfrm>
            <a:off x="1429668" y="1862532"/>
            <a:ext cx="2856936" cy="1795067"/>
          </a:xfrm>
          <a:prstGeom prst="rect">
            <a:avLst/>
          </a:prstGeom>
        </p:spPr>
      </p:pic>
      <p:sp>
        <p:nvSpPr>
          <p:cNvPr id="10" name="TextBox 9">
            <a:extLst>
              <a:ext uri="{FF2B5EF4-FFF2-40B4-BE49-F238E27FC236}">
                <a16:creationId xmlns:a16="http://schemas.microsoft.com/office/drawing/2014/main" id="{05BBBF11-EAF2-5876-E6ED-1AF7AF816F5E}"/>
              </a:ext>
            </a:extLst>
          </p:cNvPr>
          <p:cNvSpPr txBox="1"/>
          <p:nvPr/>
        </p:nvSpPr>
        <p:spPr>
          <a:xfrm>
            <a:off x="1163991" y="2813781"/>
            <a:ext cx="1591846" cy="923330"/>
          </a:xfrm>
          <a:prstGeom prst="rect">
            <a:avLst/>
          </a:prstGeom>
          <a:noFill/>
        </p:spPr>
        <p:txBody>
          <a:bodyPr wrap="none" rtlCol="0">
            <a:spAutoFit/>
          </a:bodyPr>
          <a:lstStyle/>
          <a:p>
            <a:r>
              <a:rPr lang="en-US" sz="3600" b="1" dirty="0"/>
              <a:t>&gt;50</a:t>
            </a:r>
          </a:p>
          <a:p>
            <a:r>
              <a:rPr lang="en-US" dirty="0"/>
              <a:t>Sold cars daily</a:t>
            </a:r>
          </a:p>
        </p:txBody>
      </p:sp>
      <p:pic>
        <p:nvPicPr>
          <p:cNvPr id="12" name="Graphic 11" descr="High voltage with solid fill">
            <a:extLst>
              <a:ext uri="{FF2B5EF4-FFF2-40B4-BE49-F238E27FC236}">
                <a16:creationId xmlns:a16="http://schemas.microsoft.com/office/drawing/2014/main" id="{2619DA05-66A1-1931-1569-4B21E961A74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453270" y="3091070"/>
            <a:ext cx="1285460" cy="1285460"/>
          </a:xfrm>
          <a:prstGeom prst="rect">
            <a:avLst/>
          </a:prstGeom>
        </p:spPr>
      </p:pic>
      <p:grpSp>
        <p:nvGrpSpPr>
          <p:cNvPr id="21" name="Group 20">
            <a:extLst>
              <a:ext uri="{FF2B5EF4-FFF2-40B4-BE49-F238E27FC236}">
                <a16:creationId xmlns:a16="http://schemas.microsoft.com/office/drawing/2014/main" id="{BE29CC24-0EEA-07A2-B3AF-5BCB0D44F5D2}"/>
              </a:ext>
            </a:extLst>
          </p:cNvPr>
          <p:cNvGrpSpPr/>
          <p:nvPr/>
        </p:nvGrpSpPr>
        <p:grpSpPr>
          <a:xfrm>
            <a:off x="6967331" y="2441570"/>
            <a:ext cx="3896140" cy="2584461"/>
            <a:chOff x="6967331" y="2235730"/>
            <a:chExt cx="3896140" cy="2584461"/>
          </a:xfrm>
        </p:grpSpPr>
        <p:sp>
          <p:nvSpPr>
            <p:cNvPr id="15" name="TextBox 14">
              <a:extLst>
                <a:ext uri="{FF2B5EF4-FFF2-40B4-BE49-F238E27FC236}">
                  <a16:creationId xmlns:a16="http://schemas.microsoft.com/office/drawing/2014/main" id="{7F456953-6E7E-E7BF-47FF-FEB829DAAD32}"/>
                </a:ext>
              </a:extLst>
            </p:cNvPr>
            <p:cNvSpPr txBox="1"/>
            <p:nvPr/>
          </p:nvSpPr>
          <p:spPr>
            <a:xfrm>
              <a:off x="6967331" y="2235730"/>
              <a:ext cx="3896140" cy="646331"/>
            </a:xfrm>
            <a:prstGeom prst="rect">
              <a:avLst/>
            </a:prstGeom>
            <a:noFill/>
          </p:spPr>
          <p:txBody>
            <a:bodyPr wrap="square" rtlCol="0">
              <a:spAutoFit/>
            </a:bodyPr>
            <a:lstStyle/>
            <a:p>
              <a:r>
                <a:rPr lang="en-US" dirty="0"/>
                <a:t>Time-Consuming </a:t>
              </a:r>
              <a:r>
                <a:rPr lang="en-US" b="1" dirty="0"/>
                <a:t>manual</a:t>
              </a:r>
              <a:r>
                <a:rPr lang="en-US" dirty="0"/>
                <a:t> process for price-rating of used cars</a:t>
              </a:r>
            </a:p>
          </p:txBody>
        </p:sp>
        <p:sp>
          <p:nvSpPr>
            <p:cNvPr id="16" name="TextBox 15">
              <a:extLst>
                <a:ext uri="{FF2B5EF4-FFF2-40B4-BE49-F238E27FC236}">
                  <a16:creationId xmlns:a16="http://schemas.microsoft.com/office/drawing/2014/main" id="{5FA54786-A977-CF76-C7B9-5AC12FB80BCD}"/>
                </a:ext>
              </a:extLst>
            </p:cNvPr>
            <p:cNvSpPr txBox="1"/>
            <p:nvPr/>
          </p:nvSpPr>
          <p:spPr>
            <a:xfrm>
              <a:off x="6967331" y="3204795"/>
              <a:ext cx="3896140" cy="646331"/>
            </a:xfrm>
            <a:prstGeom prst="rect">
              <a:avLst/>
            </a:prstGeom>
            <a:noFill/>
          </p:spPr>
          <p:txBody>
            <a:bodyPr wrap="square" rtlCol="0">
              <a:spAutoFit/>
            </a:bodyPr>
            <a:lstStyle/>
            <a:p>
              <a:r>
                <a:rPr lang="en-US" dirty="0"/>
                <a:t>Both for </a:t>
              </a:r>
              <a:r>
                <a:rPr lang="en-US" b="1" dirty="0"/>
                <a:t>acquisition</a:t>
              </a:r>
              <a:r>
                <a:rPr lang="en-US" dirty="0"/>
                <a:t> and </a:t>
              </a:r>
              <a:r>
                <a:rPr lang="en-US" b="1" dirty="0"/>
                <a:t>reselling</a:t>
              </a:r>
              <a:r>
                <a:rPr lang="en-US" dirty="0"/>
                <a:t> of used cars</a:t>
              </a:r>
            </a:p>
          </p:txBody>
        </p:sp>
        <p:sp>
          <p:nvSpPr>
            <p:cNvPr id="17" name="TextBox 16">
              <a:extLst>
                <a:ext uri="{FF2B5EF4-FFF2-40B4-BE49-F238E27FC236}">
                  <a16:creationId xmlns:a16="http://schemas.microsoft.com/office/drawing/2014/main" id="{D159AD3E-4901-E644-597A-78DC23057A80}"/>
                </a:ext>
              </a:extLst>
            </p:cNvPr>
            <p:cNvSpPr txBox="1"/>
            <p:nvPr/>
          </p:nvSpPr>
          <p:spPr>
            <a:xfrm>
              <a:off x="6967331" y="4173860"/>
              <a:ext cx="3896140" cy="646331"/>
            </a:xfrm>
            <a:prstGeom prst="rect">
              <a:avLst/>
            </a:prstGeom>
            <a:noFill/>
          </p:spPr>
          <p:txBody>
            <a:bodyPr wrap="square" rtlCol="0">
              <a:spAutoFit/>
            </a:bodyPr>
            <a:lstStyle/>
            <a:p>
              <a:r>
                <a:rPr lang="en-US" dirty="0"/>
                <a:t>Issue </a:t>
              </a:r>
              <a:r>
                <a:rPr lang="en-US" b="1" dirty="0"/>
                <a:t>prevents</a:t>
              </a:r>
              <a:r>
                <a:rPr lang="en-US" dirty="0"/>
                <a:t> </a:t>
              </a:r>
              <a:r>
                <a:rPr lang="en-US" dirty="0" err="1"/>
                <a:t>McCar</a:t>
              </a:r>
              <a:r>
                <a:rPr lang="en-US" dirty="0"/>
                <a:t> from further </a:t>
              </a:r>
              <a:r>
                <a:rPr lang="en-US" b="1" dirty="0"/>
                <a:t>growth</a:t>
              </a:r>
            </a:p>
          </p:txBody>
        </p:sp>
      </p:grpSp>
      <p:sp>
        <p:nvSpPr>
          <p:cNvPr id="18" name="TextBox 17">
            <a:extLst>
              <a:ext uri="{FF2B5EF4-FFF2-40B4-BE49-F238E27FC236}">
                <a16:creationId xmlns:a16="http://schemas.microsoft.com/office/drawing/2014/main" id="{1D9B9575-DB19-AB58-E5A9-190D24D14A42}"/>
              </a:ext>
            </a:extLst>
          </p:cNvPr>
          <p:cNvSpPr txBox="1"/>
          <p:nvPr/>
        </p:nvSpPr>
        <p:spPr>
          <a:xfrm>
            <a:off x="3012668" y="2813781"/>
            <a:ext cx="1481496" cy="1200329"/>
          </a:xfrm>
          <a:prstGeom prst="rect">
            <a:avLst/>
          </a:prstGeom>
          <a:noFill/>
        </p:spPr>
        <p:txBody>
          <a:bodyPr wrap="none" rtlCol="0">
            <a:spAutoFit/>
          </a:bodyPr>
          <a:lstStyle/>
          <a:p>
            <a:r>
              <a:rPr lang="en-US" sz="3600" b="1" dirty="0"/>
              <a:t>#1</a:t>
            </a:r>
          </a:p>
          <a:p>
            <a:r>
              <a:rPr lang="en-US" dirty="0"/>
              <a:t>Car dealer in </a:t>
            </a:r>
          </a:p>
          <a:p>
            <a:r>
              <a:rPr lang="en-US" dirty="0"/>
              <a:t>Mannheim</a:t>
            </a:r>
          </a:p>
        </p:txBody>
      </p:sp>
      <p:sp>
        <p:nvSpPr>
          <p:cNvPr id="20" name="TextBox 19">
            <a:extLst>
              <a:ext uri="{FF2B5EF4-FFF2-40B4-BE49-F238E27FC236}">
                <a16:creationId xmlns:a16="http://schemas.microsoft.com/office/drawing/2014/main" id="{9240CEA5-84BC-3BAD-8D9B-BD4013E412F3}"/>
              </a:ext>
            </a:extLst>
          </p:cNvPr>
          <p:cNvSpPr txBox="1"/>
          <p:nvPr/>
        </p:nvSpPr>
        <p:spPr>
          <a:xfrm>
            <a:off x="1163991" y="4364286"/>
            <a:ext cx="1831399" cy="1200329"/>
          </a:xfrm>
          <a:prstGeom prst="rect">
            <a:avLst/>
          </a:prstGeom>
          <a:noFill/>
        </p:spPr>
        <p:txBody>
          <a:bodyPr wrap="none" rtlCol="0">
            <a:spAutoFit/>
          </a:bodyPr>
          <a:lstStyle/>
          <a:p>
            <a:r>
              <a:rPr lang="en-US" sz="3600" b="1" dirty="0"/>
              <a:t>&gt;15%</a:t>
            </a:r>
          </a:p>
          <a:p>
            <a:r>
              <a:rPr lang="en-US" dirty="0"/>
              <a:t>Revenue-Growth </a:t>
            </a:r>
            <a:br>
              <a:rPr lang="en-US" dirty="0"/>
            </a:br>
            <a:r>
              <a:rPr lang="en-US" dirty="0"/>
              <a:t>in the last year</a:t>
            </a:r>
          </a:p>
        </p:txBody>
      </p:sp>
      <p:sp>
        <p:nvSpPr>
          <p:cNvPr id="19" name="TextBox 18">
            <a:extLst>
              <a:ext uri="{FF2B5EF4-FFF2-40B4-BE49-F238E27FC236}">
                <a16:creationId xmlns:a16="http://schemas.microsoft.com/office/drawing/2014/main" id="{CC6F1FB5-2960-9EBE-FA1E-D8913C8FFD42}"/>
              </a:ext>
            </a:extLst>
          </p:cNvPr>
          <p:cNvSpPr txBox="1"/>
          <p:nvPr/>
        </p:nvSpPr>
        <p:spPr>
          <a:xfrm>
            <a:off x="3012668" y="4364286"/>
            <a:ext cx="1230401" cy="923330"/>
          </a:xfrm>
          <a:prstGeom prst="rect">
            <a:avLst/>
          </a:prstGeom>
          <a:noFill/>
        </p:spPr>
        <p:txBody>
          <a:bodyPr wrap="none" rtlCol="0">
            <a:spAutoFit/>
          </a:bodyPr>
          <a:lstStyle/>
          <a:p>
            <a:r>
              <a:rPr lang="en-US" sz="3600" b="1" dirty="0"/>
              <a:t>&gt;40</a:t>
            </a:r>
          </a:p>
          <a:p>
            <a:r>
              <a:rPr lang="en-US" dirty="0"/>
              <a:t>Employees</a:t>
            </a:r>
          </a:p>
        </p:txBody>
      </p:sp>
    </p:spTree>
    <p:extLst>
      <p:ext uri="{BB962C8B-B14F-4D97-AF65-F5344CB8AC3E}">
        <p14:creationId xmlns:p14="http://schemas.microsoft.com/office/powerpoint/2010/main" val="20264779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D03A3CA-9D8B-D14A-3781-BE16A29B088F}"/>
              </a:ext>
            </a:extLst>
          </p:cNvPr>
          <p:cNvSpPr>
            <a:spLocks noGrp="1"/>
          </p:cNvSpPr>
          <p:nvPr>
            <p:ph type="sldNum" sz="quarter" idx="4"/>
          </p:nvPr>
        </p:nvSpPr>
        <p:spPr/>
        <p:txBody>
          <a:bodyPr/>
          <a:lstStyle/>
          <a:p>
            <a:fld id="{9DA5C334-A66F-BE4B-8043-072F869F08CC}" type="slidenum">
              <a:rPr lang="uk-UA" smtClean="0"/>
              <a:pPr/>
              <a:t>5</a:t>
            </a:fld>
            <a:endParaRPr lang="uk-UA"/>
          </a:p>
        </p:txBody>
      </p:sp>
      <p:sp>
        <p:nvSpPr>
          <p:cNvPr id="6" name="Text Placeholder 5">
            <a:extLst>
              <a:ext uri="{FF2B5EF4-FFF2-40B4-BE49-F238E27FC236}">
                <a16:creationId xmlns:a16="http://schemas.microsoft.com/office/drawing/2014/main" id="{52A9FA28-C8F7-5185-9A6A-ECD328439613}"/>
              </a:ext>
            </a:extLst>
          </p:cNvPr>
          <p:cNvSpPr>
            <a:spLocks noGrp="1"/>
          </p:cNvSpPr>
          <p:nvPr>
            <p:ph type="body" sz="quarter" idx="13"/>
          </p:nvPr>
        </p:nvSpPr>
        <p:spPr/>
        <p:txBody>
          <a:bodyPr>
            <a:normAutofit/>
          </a:bodyPr>
          <a:lstStyle/>
          <a:p>
            <a:r>
              <a:rPr lang="de-DE" dirty="0"/>
              <a:t>The Task</a:t>
            </a:r>
          </a:p>
        </p:txBody>
      </p:sp>
      <p:sp>
        <p:nvSpPr>
          <p:cNvPr id="3" name="Title 2">
            <a:extLst>
              <a:ext uri="{FF2B5EF4-FFF2-40B4-BE49-F238E27FC236}">
                <a16:creationId xmlns:a16="http://schemas.microsoft.com/office/drawing/2014/main" id="{6FDB291F-C072-2415-45B0-5D576D66364F}"/>
              </a:ext>
            </a:extLst>
          </p:cNvPr>
          <p:cNvSpPr>
            <a:spLocks noGrp="1"/>
          </p:cNvSpPr>
          <p:nvPr>
            <p:ph type="title"/>
          </p:nvPr>
        </p:nvSpPr>
        <p:spPr/>
        <p:txBody>
          <a:bodyPr/>
          <a:lstStyle/>
          <a:p>
            <a:r>
              <a:rPr lang="de-DE" dirty="0" err="1"/>
              <a:t>Used</a:t>
            </a:r>
            <a:r>
              <a:rPr lang="de-DE" dirty="0"/>
              <a:t>-Car </a:t>
            </a:r>
            <a:r>
              <a:rPr lang="de-DE" dirty="0" err="1"/>
              <a:t>prices</a:t>
            </a:r>
            <a:r>
              <a:rPr lang="de-DE" dirty="0"/>
              <a:t> </a:t>
            </a:r>
            <a:r>
              <a:rPr lang="de-DE" dirty="0" err="1"/>
              <a:t>are</a:t>
            </a:r>
            <a:r>
              <a:rPr lang="de-DE" dirty="0"/>
              <a:t> </a:t>
            </a:r>
            <a:r>
              <a:rPr lang="de-DE" dirty="0" err="1"/>
              <a:t>challenging</a:t>
            </a:r>
            <a:r>
              <a:rPr lang="de-DE" dirty="0"/>
              <a:t> </a:t>
            </a:r>
            <a:r>
              <a:rPr lang="de-DE" dirty="0" err="1"/>
              <a:t>to</a:t>
            </a:r>
            <a:r>
              <a:rPr lang="de-DE" dirty="0"/>
              <a:t> </a:t>
            </a:r>
            <a:r>
              <a:rPr lang="de-DE" dirty="0" err="1"/>
              <a:t>predict</a:t>
            </a:r>
            <a:endParaRPr lang="de-DE" dirty="0"/>
          </a:p>
        </p:txBody>
      </p:sp>
      <p:sp>
        <p:nvSpPr>
          <p:cNvPr id="7" name="Text Placeholder 6">
            <a:extLst>
              <a:ext uri="{FF2B5EF4-FFF2-40B4-BE49-F238E27FC236}">
                <a16:creationId xmlns:a16="http://schemas.microsoft.com/office/drawing/2014/main" id="{5182464D-0304-5D63-0FDA-ABA722AFBF97}"/>
              </a:ext>
            </a:extLst>
          </p:cNvPr>
          <p:cNvSpPr>
            <a:spLocks noGrp="1"/>
          </p:cNvSpPr>
          <p:nvPr>
            <p:ph type="body" sz="quarter" idx="14"/>
          </p:nvPr>
        </p:nvSpPr>
        <p:spPr/>
        <p:txBody>
          <a:bodyPr>
            <a:normAutofit/>
          </a:bodyPr>
          <a:lstStyle/>
          <a:p>
            <a:r>
              <a:rPr lang="en-US"/>
              <a:t>The Task you are assigned to involves the whole data mining process, i.e. preprocessing, feature engineering, modelling and visualization. The main result is a prediction model for the target variable price.</a:t>
            </a:r>
          </a:p>
        </p:txBody>
      </p:sp>
      <p:sp>
        <p:nvSpPr>
          <p:cNvPr id="12" name="Rounded Rectangle 11">
            <a:extLst>
              <a:ext uri="{FF2B5EF4-FFF2-40B4-BE49-F238E27FC236}">
                <a16:creationId xmlns:a16="http://schemas.microsoft.com/office/drawing/2014/main" id="{A2ADAEF1-249D-A3D6-FFEC-87545FDC76A8}"/>
              </a:ext>
            </a:extLst>
          </p:cNvPr>
          <p:cNvSpPr/>
          <p:nvPr/>
        </p:nvSpPr>
        <p:spPr>
          <a:xfrm>
            <a:off x="839787" y="1520825"/>
            <a:ext cx="4457769" cy="4679950"/>
          </a:xfrm>
          <a:prstGeom prst="roundRect">
            <a:avLst>
              <a:gd name="adj" fmla="val 7803"/>
            </a:avLst>
          </a:prstGeom>
          <a:noFill/>
          <a:ln w="57150">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12">
            <a:extLst>
              <a:ext uri="{FF2B5EF4-FFF2-40B4-BE49-F238E27FC236}">
                <a16:creationId xmlns:a16="http://schemas.microsoft.com/office/drawing/2014/main" id="{8B5BA8C8-C9CE-1BD2-29F3-4EFBB0A10B9C}"/>
              </a:ext>
            </a:extLst>
          </p:cNvPr>
          <p:cNvSpPr/>
          <p:nvPr/>
        </p:nvSpPr>
        <p:spPr>
          <a:xfrm>
            <a:off x="6708913" y="1520825"/>
            <a:ext cx="4618067" cy="4679950"/>
          </a:xfrm>
          <a:prstGeom prst="roundRect">
            <a:avLst>
              <a:gd name="adj" fmla="val 7803"/>
            </a:avLst>
          </a:prstGeom>
          <a:noFill/>
          <a:ln w="57150">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62F6303C-3AC9-AC71-4DBD-7C078F801738}"/>
              </a:ext>
            </a:extLst>
          </p:cNvPr>
          <p:cNvSpPr txBox="1"/>
          <p:nvPr/>
        </p:nvSpPr>
        <p:spPr>
          <a:xfrm>
            <a:off x="1076325" y="1706017"/>
            <a:ext cx="1378904" cy="369332"/>
          </a:xfrm>
          <a:prstGeom prst="rect">
            <a:avLst/>
          </a:prstGeom>
          <a:noFill/>
        </p:spPr>
        <p:txBody>
          <a:bodyPr wrap="none" rtlCol="0">
            <a:spAutoFit/>
          </a:bodyPr>
          <a:lstStyle/>
          <a:p>
            <a:r>
              <a:rPr lang="en-US" b="1" dirty="0"/>
              <a:t>Compulsory</a:t>
            </a:r>
          </a:p>
        </p:txBody>
      </p:sp>
      <p:sp>
        <p:nvSpPr>
          <p:cNvPr id="16" name="TextBox 15">
            <a:extLst>
              <a:ext uri="{FF2B5EF4-FFF2-40B4-BE49-F238E27FC236}">
                <a16:creationId xmlns:a16="http://schemas.microsoft.com/office/drawing/2014/main" id="{3914BD37-2363-F089-12A8-E64CCF195838}"/>
              </a:ext>
            </a:extLst>
          </p:cNvPr>
          <p:cNvSpPr txBox="1"/>
          <p:nvPr/>
        </p:nvSpPr>
        <p:spPr>
          <a:xfrm>
            <a:off x="6930473" y="1706017"/>
            <a:ext cx="1768433" cy="369332"/>
          </a:xfrm>
          <a:prstGeom prst="rect">
            <a:avLst/>
          </a:prstGeom>
          <a:noFill/>
        </p:spPr>
        <p:txBody>
          <a:bodyPr wrap="none" rtlCol="0">
            <a:spAutoFit/>
          </a:bodyPr>
          <a:lstStyle/>
          <a:p>
            <a:r>
              <a:rPr lang="en-US" b="1" dirty="0"/>
              <a:t>Optional - Ideas</a:t>
            </a:r>
          </a:p>
        </p:txBody>
      </p:sp>
      <p:sp>
        <p:nvSpPr>
          <p:cNvPr id="18" name="TextBox 17">
            <a:extLst>
              <a:ext uri="{FF2B5EF4-FFF2-40B4-BE49-F238E27FC236}">
                <a16:creationId xmlns:a16="http://schemas.microsoft.com/office/drawing/2014/main" id="{EEAFA2A7-566A-0882-0448-99A80613F170}"/>
              </a:ext>
            </a:extLst>
          </p:cNvPr>
          <p:cNvSpPr txBox="1"/>
          <p:nvPr/>
        </p:nvSpPr>
        <p:spPr>
          <a:xfrm>
            <a:off x="1076326" y="2704079"/>
            <a:ext cx="3952874" cy="2631490"/>
          </a:xfrm>
          <a:prstGeom prst="rect">
            <a:avLst/>
          </a:prstGeom>
          <a:noFill/>
        </p:spPr>
        <p:txBody>
          <a:bodyPr wrap="square" rtlCol="0">
            <a:spAutoFit/>
          </a:bodyPr>
          <a:lstStyle/>
          <a:p>
            <a:pPr marL="342900" indent="-342900">
              <a:buAutoNum type="arabicPeriod"/>
            </a:pPr>
            <a:r>
              <a:rPr lang="en-US" sz="1500" dirty="0"/>
              <a:t>Preprocess the dataset and choose meaningful </a:t>
            </a:r>
            <a:r>
              <a:rPr lang="en-US" sz="1500" b="1" dirty="0"/>
              <a:t>features</a:t>
            </a:r>
            <a:r>
              <a:rPr lang="en-US" sz="1500" dirty="0"/>
              <a:t> for your model</a:t>
            </a:r>
          </a:p>
          <a:p>
            <a:pPr marL="342900" indent="-342900">
              <a:buAutoNum type="arabicPeriod"/>
            </a:pPr>
            <a:endParaRPr lang="en-US" sz="1500" dirty="0"/>
          </a:p>
          <a:p>
            <a:pPr marL="342900" indent="-342900">
              <a:buAutoNum type="arabicPeriod"/>
            </a:pPr>
            <a:r>
              <a:rPr lang="en-US" sz="1500" dirty="0"/>
              <a:t>Create a </a:t>
            </a:r>
            <a:r>
              <a:rPr lang="en-US" sz="1500" b="1" dirty="0"/>
              <a:t>regression</a:t>
            </a:r>
            <a:r>
              <a:rPr lang="en-US" sz="1500" dirty="0"/>
              <a:t> model (of your choice) for </a:t>
            </a:r>
            <a:r>
              <a:rPr lang="en-US" sz="1500" b="1" dirty="0"/>
              <a:t>predicting</a:t>
            </a:r>
            <a:r>
              <a:rPr lang="en-US" sz="1500" dirty="0"/>
              <a:t> the target variable </a:t>
            </a:r>
            <a:r>
              <a:rPr lang="en-US" sz="1500" b="1" dirty="0"/>
              <a:t>price</a:t>
            </a:r>
            <a:r>
              <a:rPr lang="en-US" sz="1500" dirty="0"/>
              <a:t> on new car samples.</a:t>
            </a:r>
          </a:p>
          <a:p>
            <a:pPr marL="342900" indent="-342900">
              <a:buAutoNum type="arabicPeriod"/>
            </a:pPr>
            <a:endParaRPr lang="en-US" sz="1500" dirty="0"/>
          </a:p>
          <a:p>
            <a:pPr marL="342900" indent="-342900">
              <a:buAutoNum type="arabicPeriod"/>
            </a:pPr>
            <a:r>
              <a:rPr lang="en-US" sz="1500" dirty="0"/>
              <a:t>Convince us in your </a:t>
            </a:r>
            <a:r>
              <a:rPr lang="en-US" sz="1500" b="1" dirty="0"/>
              <a:t>final-presentation</a:t>
            </a:r>
            <a:r>
              <a:rPr lang="en-US" sz="1500" dirty="0"/>
              <a:t> that your preprocessing and modelling are </a:t>
            </a:r>
            <a:r>
              <a:rPr lang="en-US" sz="1500" b="1" dirty="0"/>
              <a:t>legitimate</a:t>
            </a:r>
            <a:r>
              <a:rPr lang="en-US" sz="1500" dirty="0"/>
              <a:t> and you have a strong </a:t>
            </a:r>
            <a:r>
              <a:rPr lang="en-US" sz="1500" b="1" dirty="0"/>
              <a:t>understanding</a:t>
            </a:r>
            <a:r>
              <a:rPr lang="en-US" sz="1500" dirty="0"/>
              <a:t> of the data </a:t>
            </a:r>
          </a:p>
        </p:txBody>
      </p:sp>
      <p:sp>
        <p:nvSpPr>
          <p:cNvPr id="21" name="TextBox 20">
            <a:extLst>
              <a:ext uri="{FF2B5EF4-FFF2-40B4-BE49-F238E27FC236}">
                <a16:creationId xmlns:a16="http://schemas.microsoft.com/office/drawing/2014/main" id="{D95C4333-769B-098A-670D-5222F3D2370E}"/>
              </a:ext>
            </a:extLst>
          </p:cNvPr>
          <p:cNvSpPr txBox="1"/>
          <p:nvPr/>
        </p:nvSpPr>
        <p:spPr>
          <a:xfrm>
            <a:off x="7041510" y="2473247"/>
            <a:ext cx="3952874" cy="3093154"/>
          </a:xfrm>
          <a:prstGeom prst="rect">
            <a:avLst/>
          </a:prstGeom>
          <a:noFill/>
        </p:spPr>
        <p:txBody>
          <a:bodyPr wrap="square" rtlCol="0">
            <a:spAutoFit/>
          </a:bodyPr>
          <a:lstStyle/>
          <a:p>
            <a:pPr marL="342900" indent="-342900">
              <a:buFont typeface="+mj-lt"/>
              <a:buAutoNum type="alphaUcPeriod"/>
            </a:pPr>
            <a:r>
              <a:rPr lang="en-US" sz="1500" dirty="0"/>
              <a:t>Examine the features thoroughly: Make </a:t>
            </a:r>
            <a:r>
              <a:rPr lang="en-US" sz="1500" b="1" dirty="0"/>
              <a:t>informed decisions </a:t>
            </a:r>
            <a:r>
              <a:rPr lang="en-US" sz="1500" dirty="0"/>
              <a:t>about which features to use / not to use and why.</a:t>
            </a:r>
          </a:p>
          <a:p>
            <a:pPr marL="342900" indent="-342900">
              <a:buAutoNum type="alphaUcPeriod"/>
            </a:pPr>
            <a:endParaRPr lang="en-US" sz="1500" dirty="0"/>
          </a:p>
          <a:p>
            <a:pPr marL="342900" indent="-342900">
              <a:buAutoNum type="alphaUcPeriod"/>
            </a:pPr>
            <a:r>
              <a:rPr lang="en-US" sz="1500" dirty="0"/>
              <a:t>Visualize the data. Choose the </a:t>
            </a:r>
            <a:r>
              <a:rPr lang="en-US" sz="1500" b="1" dirty="0"/>
              <a:t>plots</a:t>
            </a:r>
            <a:r>
              <a:rPr lang="en-US" sz="1500" dirty="0"/>
              <a:t> you find most interesting.</a:t>
            </a:r>
          </a:p>
          <a:p>
            <a:pPr marL="342900" indent="-342900">
              <a:buAutoNum type="alphaUcPeriod"/>
            </a:pPr>
            <a:endParaRPr lang="en-US" sz="1500" dirty="0"/>
          </a:p>
          <a:p>
            <a:pPr marL="342900" indent="-342900">
              <a:buAutoNum type="alphaUcPeriod"/>
            </a:pPr>
            <a:r>
              <a:rPr lang="en-US" sz="1500" dirty="0"/>
              <a:t>Train several </a:t>
            </a:r>
            <a:r>
              <a:rPr lang="en-US" sz="1500" b="1" dirty="0"/>
              <a:t>different model types </a:t>
            </a:r>
            <a:r>
              <a:rPr lang="en-US" sz="1500" dirty="0"/>
              <a:t>and compare their performance against </a:t>
            </a:r>
            <a:r>
              <a:rPr lang="en-US" sz="1500" dirty="0" err="1"/>
              <a:t>eachother</a:t>
            </a:r>
            <a:endParaRPr lang="en-US" sz="1500" dirty="0"/>
          </a:p>
          <a:p>
            <a:pPr marL="342900" indent="-342900">
              <a:buAutoNum type="alphaUcPeriod"/>
            </a:pPr>
            <a:endParaRPr lang="en-US" sz="1500" dirty="0"/>
          </a:p>
          <a:p>
            <a:pPr marL="342900" indent="-342900">
              <a:buFontTx/>
              <a:buAutoNum type="alphaUcPeriod"/>
            </a:pPr>
            <a:r>
              <a:rPr lang="en-US" sz="1500" dirty="0"/>
              <a:t>Get creative and think about how to </a:t>
            </a:r>
            <a:r>
              <a:rPr lang="en-US" sz="1500" b="1" dirty="0"/>
              <a:t>apply</a:t>
            </a:r>
            <a:r>
              <a:rPr lang="en-US" sz="1500" dirty="0"/>
              <a:t> </a:t>
            </a:r>
            <a:r>
              <a:rPr lang="en-US" sz="1500" b="1" dirty="0"/>
              <a:t>your model </a:t>
            </a:r>
            <a:r>
              <a:rPr lang="en-US" sz="1500" dirty="0"/>
              <a:t>in the real world at </a:t>
            </a:r>
            <a:r>
              <a:rPr lang="en-US" sz="1500" dirty="0" err="1"/>
              <a:t>McCar</a:t>
            </a:r>
            <a:r>
              <a:rPr lang="en-US" sz="1500" dirty="0"/>
              <a:t>!</a:t>
            </a:r>
          </a:p>
        </p:txBody>
      </p:sp>
    </p:spTree>
    <p:extLst>
      <p:ext uri="{BB962C8B-B14F-4D97-AF65-F5344CB8AC3E}">
        <p14:creationId xmlns:p14="http://schemas.microsoft.com/office/powerpoint/2010/main" val="12894283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D03A3CA-9D8B-D14A-3781-BE16A29B088F}"/>
              </a:ext>
            </a:extLst>
          </p:cNvPr>
          <p:cNvSpPr>
            <a:spLocks noGrp="1"/>
          </p:cNvSpPr>
          <p:nvPr>
            <p:ph type="sldNum" sz="quarter" idx="4"/>
          </p:nvPr>
        </p:nvSpPr>
        <p:spPr/>
        <p:txBody>
          <a:bodyPr/>
          <a:lstStyle/>
          <a:p>
            <a:fld id="{9DA5C334-A66F-BE4B-8043-072F869F08CC}" type="slidenum">
              <a:rPr lang="uk-UA" smtClean="0"/>
              <a:pPr/>
              <a:t>6</a:t>
            </a:fld>
            <a:endParaRPr lang="uk-UA"/>
          </a:p>
        </p:txBody>
      </p:sp>
      <p:sp>
        <p:nvSpPr>
          <p:cNvPr id="6" name="Text Placeholder 5">
            <a:extLst>
              <a:ext uri="{FF2B5EF4-FFF2-40B4-BE49-F238E27FC236}">
                <a16:creationId xmlns:a16="http://schemas.microsoft.com/office/drawing/2014/main" id="{52A9FA28-C8F7-5185-9A6A-ECD328439613}"/>
              </a:ext>
            </a:extLst>
          </p:cNvPr>
          <p:cNvSpPr>
            <a:spLocks noGrp="1"/>
          </p:cNvSpPr>
          <p:nvPr>
            <p:ph type="body" sz="quarter" idx="13"/>
          </p:nvPr>
        </p:nvSpPr>
        <p:spPr/>
        <p:txBody>
          <a:bodyPr>
            <a:normAutofit/>
          </a:bodyPr>
          <a:lstStyle/>
          <a:p>
            <a:r>
              <a:rPr lang="de-DE" dirty="0"/>
              <a:t>The Data</a:t>
            </a:r>
          </a:p>
        </p:txBody>
      </p:sp>
      <p:sp>
        <p:nvSpPr>
          <p:cNvPr id="3" name="Title 2">
            <a:extLst>
              <a:ext uri="{FF2B5EF4-FFF2-40B4-BE49-F238E27FC236}">
                <a16:creationId xmlns:a16="http://schemas.microsoft.com/office/drawing/2014/main" id="{6FDB291F-C072-2415-45B0-5D576D66364F}"/>
              </a:ext>
            </a:extLst>
          </p:cNvPr>
          <p:cNvSpPr>
            <a:spLocks noGrp="1"/>
          </p:cNvSpPr>
          <p:nvPr>
            <p:ph type="title"/>
          </p:nvPr>
        </p:nvSpPr>
        <p:spPr/>
        <p:txBody>
          <a:bodyPr/>
          <a:lstStyle/>
          <a:p>
            <a:r>
              <a:rPr lang="de-DE" dirty="0" err="1"/>
              <a:t>We</a:t>
            </a:r>
            <a:r>
              <a:rPr lang="de-DE" dirty="0"/>
              <a:t> </a:t>
            </a:r>
            <a:r>
              <a:rPr lang="de-DE" dirty="0" err="1"/>
              <a:t>are</a:t>
            </a:r>
            <a:r>
              <a:rPr lang="de-DE" dirty="0"/>
              <a:t> </a:t>
            </a:r>
            <a:r>
              <a:rPr lang="de-DE" dirty="0" err="1"/>
              <a:t>providing</a:t>
            </a:r>
            <a:r>
              <a:rPr lang="de-DE" dirty="0"/>
              <a:t> </a:t>
            </a:r>
            <a:r>
              <a:rPr lang="de-DE" dirty="0" err="1"/>
              <a:t>the</a:t>
            </a:r>
            <a:r>
              <a:rPr lang="de-DE" dirty="0"/>
              <a:t> </a:t>
            </a:r>
            <a:r>
              <a:rPr lang="de-DE" dirty="0" err="1"/>
              <a:t>data</a:t>
            </a:r>
            <a:r>
              <a:rPr lang="de-DE" dirty="0"/>
              <a:t> </a:t>
            </a:r>
            <a:r>
              <a:rPr lang="de-DE" dirty="0" err="1"/>
              <a:t>from</a:t>
            </a:r>
            <a:r>
              <a:rPr lang="de-DE" dirty="0"/>
              <a:t> </a:t>
            </a:r>
            <a:r>
              <a:rPr lang="de-DE" dirty="0" err="1"/>
              <a:t>around</a:t>
            </a:r>
            <a:r>
              <a:rPr lang="de-DE" dirty="0"/>
              <a:t> 100k </a:t>
            </a:r>
            <a:r>
              <a:rPr lang="de-DE" dirty="0" err="1"/>
              <a:t>sales</a:t>
            </a:r>
            <a:r>
              <a:rPr lang="de-DE" dirty="0"/>
              <a:t> </a:t>
            </a:r>
          </a:p>
        </p:txBody>
      </p:sp>
      <p:sp>
        <p:nvSpPr>
          <p:cNvPr id="7" name="Text Placeholder 6">
            <a:extLst>
              <a:ext uri="{FF2B5EF4-FFF2-40B4-BE49-F238E27FC236}">
                <a16:creationId xmlns:a16="http://schemas.microsoft.com/office/drawing/2014/main" id="{5182464D-0304-5D63-0FDA-ABA722AFBF97}"/>
              </a:ext>
            </a:extLst>
          </p:cNvPr>
          <p:cNvSpPr>
            <a:spLocks noGrp="1"/>
          </p:cNvSpPr>
          <p:nvPr>
            <p:ph type="body" sz="quarter" idx="14"/>
          </p:nvPr>
        </p:nvSpPr>
        <p:spPr/>
        <p:txBody>
          <a:bodyPr>
            <a:normAutofit/>
          </a:bodyPr>
          <a:lstStyle/>
          <a:p>
            <a:r>
              <a:rPr lang="de-DE" dirty="0" err="1"/>
              <a:t>We</a:t>
            </a:r>
            <a:r>
              <a:rPr lang="de-DE" dirty="0"/>
              <a:t> </a:t>
            </a:r>
            <a:r>
              <a:rPr lang="de-DE" dirty="0" err="1"/>
              <a:t>are</a:t>
            </a:r>
            <a:r>
              <a:rPr lang="de-DE" dirty="0"/>
              <a:t> </a:t>
            </a:r>
            <a:r>
              <a:rPr lang="de-DE" dirty="0" err="1"/>
              <a:t>providing</a:t>
            </a:r>
            <a:r>
              <a:rPr lang="de-DE" dirty="0"/>
              <a:t> </a:t>
            </a:r>
            <a:r>
              <a:rPr lang="de-DE" dirty="0" err="1"/>
              <a:t>you</a:t>
            </a:r>
            <a:r>
              <a:rPr lang="de-DE" dirty="0"/>
              <a:t> </a:t>
            </a:r>
            <a:r>
              <a:rPr lang="de-DE" dirty="0" err="1"/>
              <a:t>with</a:t>
            </a:r>
            <a:r>
              <a:rPr lang="de-DE" dirty="0"/>
              <a:t> a large </a:t>
            </a:r>
            <a:r>
              <a:rPr lang="de-DE" dirty="0" err="1"/>
              <a:t>dataset</a:t>
            </a:r>
            <a:r>
              <a:rPr lang="de-DE" dirty="0"/>
              <a:t> </a:t>
            </a:r>
            <a:r>
              <a:rPr lang="de-DE" dirty="0" err="1"/>
              <a:t>which</a:t>
            </a:r>
            <a:r>
              <a:rPr lang="de-DE" dirty="0"/>
              <a:t> will </a:t>
            </a:r>
            <a:r>
              <a:rPr lang="de-DE" dirty="0" err="1"/>
              <a:t>suit</a:t>
            </a:r>
            <a:r>
              <a:rPr lang="de-DE" dirty="0"/>
              <a:t> </a:t>
            </a:r>
            <a:r>
              <a:rPr lang="de-DE" dirty="0" err="1"/>
              <a:t>the</a:t>
            </a:r>
            <a:r>
              <a:rPr lang="de-DE" dirty="0"/>
              <a:t> </a:t>
            </a:r>
            <a:r>
              <a:rPr lang="de-DE" dirty="0" err="1"/>
              <a:t>data</a:t>
            </a:r>
            <a:r>
              <a:rPr lang="de-DE" dirty="0"/>
              <a:t> </a:t>
            </a:r>
            <a:r>
              <a:rPr lang="de-DE" dirty="0" err="1"/>
              <a:t>well</a:t>
            </a:r>
            <a:r>
              <a:rPr lang="de-DE" dirty="0"/>
              <a:t>.</a:t>
            </a:r>
          </a:p>
        </p:txBody>
      </p:sp>
      <p:sp>
        <p:nvSpPr>
          <p:cNvPr id="4" name="TextBox 3">
            <a:extLst>
              <a:ext uri="{FF2B5EF4-FFF2-40B4-BE49-F238E27FC236}">
                <a16:creationId xmlns:a16="http://schemas.microsoft.com/office/drawing/2014/main" id="{89B99653-9CB9-D8BD-30B7-9D5C4CD54E38}"/>
              </a:ext>
            </a:extLst>
          </p:cNvPr>
          <p:cNvSpPr txBox="1"/>
          <p:nvPr/>
        </p:nvSpPr>
        <p:spPr>
          <a:xfrm>
            <a:off x="838200" y="1582043"/>
            <a:ext cx="2425087" cy="461665"/>
          </a:xfrm>
          <a:prstGeom prst="rect">
            <a:avLst/>
          </a:prstGeom>
          <a:noFill/>
        </p:spPr>
        <p:txBody>
          <a:bodyPr wrap="none" rtlCol="0">
            <a:spAutoFit/>
          </a:bodyPr>
          <a:lstStyle/>
          <a:p>
            <a:r>
              <a:rPr lang="en-US" sz="2400" b="1" dirty="0"/>
              <a:t>We will provide…</a:t>
            </a:r>
          </a:p>
        </p:txBody>
      </p:sp>
      <p:grpSp>
        <p:nvGrpSpPr>
          <p:cNvPr id="11" name="Group 10">
            <a:extLst>
              <a:ext uri="{FF2B5EF4-FFF2-40B4-BE49-F238E27FC236}">
                <a16:creationId xmlns:a16="http://schemas.microsoft.com/office/drawing/2014/main" id="{2BDC7EE7-980B-F876-6C96-CDB86EF7E4FE}"/>
              </a:ext>
            </a:extLst>
          </p:cNvPr>
          <p:cNvGrpSpPr/>
          <p:nvPr/>
        </p:nvGrpSpPr>
        <p:grpSpPr>
          <a:xfrm>
            <a:off x="1729843" y="3756987"/>
            <a:ext cx="8732314" cy="369332"/>
            <a:chOff x="1748609" y="4442788"/>
            <a:chExt cx="8732314" cy="369332"/>
          </a:xfrm>
        </p:grpSpPr>
        <p:sp>
          <p:nvSpPr>
            <p:cNvPr id="5" name="TextBox 4">
              <a:extLst>
                <a:ext uri="{FF2B5EF4-FFF2-40B4-BE49-F238E27FC236}">
                  <a16:creationId xmlns:a16="http://schemas.microsoft.com/office/drawing/2014/main" id="{7BA10C1C-280E-99F8-B50C-A6B2AE5BBDC5}"/>
                </a:ext>
              </a:extLst>
            </p:cNvPr>
            <p:cNvSpPr txBox="1"/>
            <p:nvPr/>
          </p:nvSpPr>
          <p:spPr>
            <a:xfrm>
              <a:off x="1748609" y="4442788"/>
              <a:ext cx="1506566" cy="369332"/>
            </a:xfrm>
            <a:prstGeom prst="rect">
              <a:avLst/>
            </a:prstGeom>
            <a:noFill/>
          </p:spPr>
          <p:txBody>
            <a:bodyPr wrap="none" rtlCol="0">
              <a:spAutoFit/>
            </a:bodyPr>
            <a:lstStyle/>
            <a:p>
              <a:pPr algn="ctr"/>
              <a:r>
                <a:rPr lang="en-US" b="1" dirty="0"/>
                <a:t>Train dataset</a:t>
              </a:r>
            </a:p>
          </p:txBody>
        </p:sp>
        <p:sp>
          <p:nvSpPr>
            <p:cNvPr id="8" name="TextBox 7">
              <a:extLst>
                <a:ext uri="{FF2B5EF4-FFF2-40B4-BE49-F238E27FC236}">
                  <a16:creationId xmlns:a16="http://schemas.microsoft.com/office/drawing/2014/main" id="{ADD5FC3A-0808-68A7-D0E8-700B46ACF7BC}"/>
                </a:ext>
              </a:extLst>
            </p:cNvPr>
            <p:cNvSpPr txBox="1"/>
            <p:nvPr/>
          </p:nvSpPr>
          <p:spPr>
            <a:xfrm>
              <a:off x="3965173" y="4442788"/>
              <a:ext cx="1425262" cy="369332"/>
            </a:xfrm>
            <a:prstGeom prst="rect">
              <a:avLst/>
            </a:prstGeom>
            <a:noFill/>
          </p:spPr>
          <p:txBody>
            <a:bodyPr wrap="none" rtlCol="0">
              <a:spAutoFit/>
            </a:bodyPr>
            <a:lstStyle/>
            <a:p>
              <a:pPr algn="ctr"/>
              <a:r>
                <a:rPr lang="en-US" b="1" dirty="0"/>
                <a:t>Test dataset</a:t>
              </a:r>
            </a:p>
          </p:txBody>
        </p:sp>
        <p:sp>
          <p:nvSpPr>
            <p:cNvPr id="9" name="TextBox 8">
              <a:extLst>
                <a:ext uri="{FF2B5EF4-FFF2-40B4-BE49-F238E27FC236}">
                  <a16:creationId xmlns:a16="http://schemas.microsoft.com/office/drawing/2014/main" id="{E73C3C1B-3136-83AA-98ED-0CC4AA8830CF}"/>
                </a:ext>
              </a:extLst>
            </p:cNvPr>
            <p:cNvSpPr txBox="1"/>
            <p:nvPr/>
          </p:nvSpPr>
          <p:spPr>
            <a:xfrm>
              <a:off x="8974357" y="4442788"/>
              <a:ext cx="1506566" cy="369332"/>
            </a:xfrm>
            <a:prstGeom prst="rect">
              <a:avLst/>
            </a:prstGeom>
            <a:noFill/>
          </p:spPr>
          <p:txBody>
            <a:bodyPr wrap="none" rtlCol="0">
              <a:spAutoFit/>
            </a:bodyPr>
            <a:lstStyle/>
            <a:p>
              <a:pPr algn="ctr"/>
              <a:r>
                <a:rPr lang="en-US" b="1" dirty="0"/>
                <a:t>Slide Master</a:t>
              </a:r>
            </a:p>
          </p:txBody>
        </p:sp>
        <p:sp>
          <p:nvSpPr>
            <p:cNvPr id="10" name="TextBox 9">
              <a:extLst>
                <a:ext uri="{FF2B5EF4-FFF2-40B4-BE49-F238E27FC236}">
                  <a16:creationId xmlns:a16="http://schemas.microsoft.com/office/drawing/2014/main" id="{E5D21F1A-5AC7-9CBE-4367-347720137C20}"/>
                </a:ext>
              </a:extLst>
            </p:cNvPr>
            <p:cNvSpPr txBox="1"/>
            <p:nvPr/>
          </p:nvSpPr>
          <p:spPr>
            <a:xfrm>
              <a:off x="6100433" y="4442788"/>
              <a:ext cx="2163927" cy="369332"/>
            </a:xfrm>
            <a:prstGeom prst="rect">
              <a:avLst/>
            </a:prstGeom>
            <a:noFill/>
          </p:spPr>
          <p:txBody>
            <a:bodyPr wrap="none" rtlCol="0">
              <a:spAutoFit/>
            </a:bodyPr>
            <a:lstStyle/>
            <a:p>
              <a:pPr algn="ctr"/>
              <a:r>
                <a:rPr lang="en-US" b="1" dirty="0"/>
                <a:t>Sample submission</a:t>
              </a:r>
            </a:p>
          </p:txBody>
        </p:sp>
      </p:grpSp>
    </p:spTree>
    <p:extLst>
      <p:ext uri="{BB962C8B-B14F-4D97-AF65-F5344CB8AC3E}">
        <p14:creationId xmlns:p14="http://schemas.microsoft.com/office/powerpoint/2010/main" val="36665412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D03A3CA-9D8B-D14A-3781-BE16A29B088F}"/>
              </a:ext>
            </a:extLst>
          </p:cNvPr>
          <p:cNvSpPr>
            <a:spLocks noGrp="1"/>
          </p:cNvSpPr>
          <p:nvPr>
            <p:ph type="sldNum" sz="quarter" idx="4"/>
          </p:nvPr>
        </p:nvSpPr>
        <p:spPr/>
        <p:txBody>
          <a:bodyPr/>
          <a:lstStyle/>
          <a:p>
            <a:fld id="{9DA5C334-A66F-BE4B-8043-072F869F08CC}" type="slidenum">
              <a:rPr lang="uk-UA" smtClean="0"/>
              <a:pPr/>
              <a:t>7</a:t>
            </a:fld>
            <a:endParaRPr lang="uk-UA"/>
          </a:p>
        </p:txBody>
      </p:sp>
      <p:sp>
        <p:nvSpPr>
          <p:cNvPr id="6" name="Text Placeholder 5">
            <a:extLst>
              <a:ext uri="{FF2B5EF4-FFF2-40B4-BE49-F238E27FC236}">
                <a16:creationId xmlns:a16="http://schemas.microsoft.com/office/drawing/2014/main" id="{52A9FA28-C8F7-5185-9A6A-ECD328439613}"/>
              </a:ext>
            </a:extLst>
          </p:cNvPr>
          <p:cNvSpPr>
            <a:spLocks noGrp="1"/>
          </p:cNvSpPr>
          <p:nvPr>
            <p:ph type="body" sz="quarter" idx="13"/>
          </p:nvPr>
        </p:nvSpPr>
        <p:spPr/>
        <p:txBody>
          <a:bodyPr>
            <a:normAutofit/>
          </a:bodyPr>
          <a:lstStyle/>
          <a:p>
            <a:r>
              <a:rPr lang="de-DE" dirty="0"/>
              <a:t>Evaluation</a:t>
            </a:r>
          </a:p>
        </p:txBody>
      </p:sp>
      <p:sp>
        <p:nvSpPr>
          <p:cNvPr id="3" name="Title 2">
            <a:extLst>
              <a:ext uri="{FF2B5EF4-FFF2-40B4-BE49-F238E27FC236}">
                <a16:creationId xmlns:a16="http://schemas.microsoft.com/office/drawing/2014/main" id="{6FDB291F-C072-2415-45B0-5D576D66364F}"/>
              </a:ext>
            </a:extLst>
          </p:cNvPr>
          <p:cNvSpPr>
            <a:spLocks noGrp="1"/>
          </p:cNvSpPr>
          <p:nvPr>
            <p:ph type="title"/>
          </p:nvPr>
        </p:nvSpPr>
        <p:spPr/>
        <p:txBody>
          <a:bodyPr/>
          <a:lstStyle/>
          <a:p>
            <a:r>
              <a:rPr lang="de-DE" dirty="0"/>
              <a:t>At </a:t>
            </a:r>
            <a:r>
              <a:rPr lang="de-DE" err="1"/>
              <a:t>the</a:t>
            </a:r>
            <a:r>
              <a:rPr lang="de-DE"/>
              <a:t> end, </a:t>
            </a:r>
            <a:r>
              <a:rPr lang="de-DE" dirty="0" err="1"/>
              <a:t>this</a:t>
            </a:r>
            <a:r>
              <a:rPr lang="de-DE" dirty="0"/>
              <a:t> </a:t>
            </a:r>
            <a:r>
              <a:rPr lang="de-DE" dirty="0" err="1"/>
              <a:t>is</a:t>
            </a:r>
            <a:r>
              <a:rPr lang="de-DE" dirty="0"/>
              <a:t> </a:t>
            </a:r>
            <a:r>
              <a:rPr lang="de-DE" dirty="0" err="1"/>
              <a:t>what</a:t>
            </a:r>
            <a:r>
              <a:rPr lang="de-DE" dirty="0"/>
              <a:t> </a:t>
            </a:r>
            <a:r>
              <a:rPr lang="de-DE" dirty="0" err="1"/>
              <a:t>matters</a:t>
            </a:r>
            <a:r>
              <a:rPr lang="de-DE" dirty="0"/>
              <a:t> </a:t>
            </a:r>
            <a:r>
              <a:rPr lang="de-DE" dirty="0" err="1"/>
              <a:t>to</a:t>
            </a:r>
            <a:r>
              <a:rPr lang="de-DE" dirty="0"/>
              <a:t> </a:t>
            </a:r>
            <a:r>
              <a:rPr lang="de-DE" dirty="0" err="1"/>
              <a:t>us</a:t>
            </a:r>
            <a:endParaRPr lang="de-DE" dirty="0"/>
          </a:p>
        </p:txBody>
      </p:sp>
      <p:sp>
        <p:nvSpPr>
          <p:cNvPr id="7" name="Text Placeholder 6">
            <a:extLst>
              <a:ext uri="{FF2B5EF4-FFF2-40B4-BE49-F238E27FC236}">
                <a16:creationId xmlns:a16="http://schemas.microsoft.com/office/drawing/2014/main" id="{5182464D-0304-5D63-0FDA-ABA722AFBF97}"/>
              </a:ext>
            </a:extLst>
          </p:cNvPr>
          <p:cNvSpPr>
            <a:spLocks noGrp="1"/>
          </p:cNvSpPr>
          <p:nvPr>
            <p:ph type="body" sz="quarter" idx="14"/>
          </p:nvPr>
        </p:nvSpPr>
        <p:spPr/>
        <p:txBody>
          <a:bodyPr>
            <a:normAutofit/>
          </a:bodyPr>
          <a:lstStyle/>
          <a:p>
            <a:r>
              <a:rPr lang="en-US"/>
              <a:t>We are evaluating your work (1) based on the RMSE of your regression model, (2) on the quality of your data mining process (e.g., preprocessing), (3) on your ideas and execution on the optional task and (4) your presentation quality.</a:t>
            </a:r>
          </a:p>
        </p:txBody>
      </p:sp>
      <p:sp>
        <p:nvSpPr>
          <p:cNvPr id="4" name="TextBox 3">
            <a:extLst>
              <a:ext uri="{FF2B5EF4-FFF2-40B4-BE49-F238E27FC236}">
                <a16:creationId xmlns:a16="http://schemas.microsoft.com/office/drawing/2014/main" id="{D427AC2E-A61A-9B4A-D602-D8204248AAB2}"/>
              </a:ext>
            </a:extLst>
          </p:cNvPr>
          <p:cNvSpPr txBox="1"/>
          <p:nvPr/>
        </p:nvSpPr>
        <p:spPr>
          <a:xfrm>
            <a:off x="1401417" y="1923574"/>
            <a:ext cx="4496680" cy="800219"/>
          </a:xfrm>
          <a:prstGeom prst="rect">
            <a:avLst/>
          </a:prstGeom>
          <a:noFill/>
        </p:spPr>
        <p:txBody>
          <a:bodyPr wrap="none" rtlCol="0">
            <a:spAutoFit/>
          </a:bodyPr>
          <a:lstStyle/>
          <a:p>
            <a:r>
              <a:rPr lang="en-US" b="1" dirty="0"/>
              <a:t>RMSE on the provided test data</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Franklin Gothic Book" panose="020B0503020102020204"/>
                <a:ea typeface="+mn-ea"/>
                <a:cs typeface="+mn-cs"/>
              </a:rPr>
              <a:t>We have the true labels for the </a:t>
            </a:r>
            <a:r>
              <a:rPr lang="en-US" sz="1400" dirty="0">
                <a:solidFill>
                  <a:srgbClr val="000000"/>
                </a:solidFill>
                <a:latin typeface="Franklin Gothic Book" panose="020B0503020102020204"/>
              </a:rPr>
              <a:t>provided test data stores. </a:t>
            </a:r>
            <a:br>
              <a:rPr lang="en-US" sz="1400" dirty="0">
                <a:solidFill>
                  <a:srgbClr val="000000"/>
                </a:solidFill>
                <a:latin typeface="Franklin Gothic Book" panose="020B0503020102020204"/>
              </a:rPr>
            </a:br>
            <a:r>
              <a:rPr lang="en-US" sz="1400" dirty="0">
                <a:solidFill>
                  <a:srgbClr val="000000"/>
                </a:solidFill>
                <a:latin typeface="Franklin Gothic Book" panose="020B0503020102020204"/>
              </a:rPr>
              <a:t>We compare your RMSE against a baseline-model.</a:t>
            </a:r>
            <a:endParaRPr kumimoji="0" lang="en-US" sz="1400" i="0" u="none" strike="noStrike" kern="1200" cap="none" spc="0" normalizeH="0" baseline="0" noProof="0" dirty="0">
              <a:ln>
                <a:noFill/>
              </a:ln>
              <a:solidFill>
                <a:srgbClr val="000000"/>
              </a:solidFill>
              <a:effectLst/>
              <a:uLnTx/>
              <a:uFillTx/>
              <a:latin typeface="Franklin Gothic Book" panose="020B0503020102020204"/>
              <a:ea typeface="+mn-ea"/>
              <a:cs typeface="+mn-cs"/>
            </a:endParaRPr>
          </a:p>
        </p:txBody>
      </p:sp>
      <p:sp>
        <p:nvSpPr>
          <p:cNvPr id="5" name="TextBox 4">
            <a:extLst>
              <a:ext uri="{FF2B5EF4-FFF2-40B4-BE49-F238E27FC236}">
                <a16:creationId xmlns:a16="http://schemas.microsoft.com/office/drawing/2014/main" id="{365F76DD-A54C-A0B4-6915-4F534FA2E056}"/>
              </a:ext>
            </a:extLst>
          </p:cNvPr>
          <p:cNvSpPr txBox="1"/>
          <p:nvPr/>
        </p:nvSpPr>
        <p:spPr>
          <a:xfrm>
            <a:off x="6549885" y="2139017"/>
            <a:ext cx="635110" cy="369332"/>
          </a:xfrm>
          <a:prstGeom prst="rect">
            <a:avLst/>
          </a:prstGeom>
          <a:noFill/>
        </p:spPr>
        <p:txBody>
          <a:bodyPr wrap="none" rtlCol="0">
            <a:spAutoFit/>
          </a:bodyPr>
          <a:lstStyle/>
          <a:p>
            <a:r>
              <a:rPr lang="en-US" b="1" dirty="0"/>
              <a:t>30%</a:t>
            </a:r>
          </a:p>
        </p:txBody>
      </p:sp>
      <p:sp>
        <p:nvSpPr>
          <p:cNvPr id="8" name="TextBox 7">
            <a:extLst>
              <a:ext uri="{FF2B5EF4-FFF2-40B4-BE49-F238E27FC236}">
                <a16:creationId xmlns:a16="http://schemas.microsoft.com/office/drawing/2014/main" id="{4BDFF341-64B0-2F54-E1BA-53E8B800BF54}"/>
              </a:ext>
            </a:extLst>
          </p:cNvPr>
          <p:cNvSpPr txBox="1"/>
          <p:nvPr/>
        </p:nvSpPr>
        <p:spPr>
          <a:xfrm>
            <a:off x="1401417" y="3197907"/>
            <a:ext cx="4098943" cy="800219"/>
          </a:xfrm>
          <a:prstGeom prst="rect">
            <a:avLst/>
          </a:prstGeom>
          <a:noFill/>
        </p:spPr>
        <p:txBody>
          <a:bodyPr wrap="none" rtlCol="0">
            <a:spAutoFit/>
          </a:bodyPr>
          <a:lstStyle/>
          <a:p>
            <a:r>
              <a:rPr lang="en-US" b="1" dirty="0"/>
              <a:t>Quality of your data-mining process</a:t>
            </a:r>
          </a:p>
          <a:p>
            <a:r>
              <a:rPr lang="en-US" sz="1400" dirty="0"/>
              <a:t>We will judge how well you preprocess the data and </a:t>
            </a:r>
            <a:br>
              <a:rPr lang="en-US" sz="1400" dirty="0"/>
            </a:br>
            <a:r>
              <a:rPr lang="en-US" sz="1400" dirty="0"/>
              <a:t>choose the </a:t>
            </a:r>
            <a:r>
              <a:rPr lang="en-US" sz="1400" dirty="0" err="1"/>
              <a:t>meaninigful</a:t>
            </a:r>
            <a:r>
              <a:rPr lang="en-US" sz="1400" dirty="0"/>
              <a:t> features</a:t>
            </a:r>
          </a:p>
        </p:txBody>
      </p:sp>
      <p:sp>
        <p:nvSpPr>
          <p:cNvPr id="9" name="TextBox 8">
            <a:extLst>
              <a:ext uri="{FF2B5EF4-FFF2-40B4-BE49-F238E27FC236}">
                <a16:creationId xmlns:a16="http://schemas.microsoft.com/office/drawing/2014/main" id="{815DFD10-54E9-F987-17A6-222394CD9A9F}"/>
              </a:ext>
            </a:extLst>
          </p:cNvPr>
          <p:cNvSpPr txBox="1"/>
          <p:nvPr/>
        </p:nvSpPr>
        <p:spPr>
          <a:xfrm>
            <a:off x="6549885" y="3413351"/>
            <a:ext cx="635110" cy="369332"/>
          </a:xfrm>
          <a:prstGeom prst="rect">
            <a:avLst/>
          </a:prstGeom>
          <a:noFill/>
        </p:spPr>
        <p:txBody>
          <a:bodyPr wrap="none" rtlCol="0">
            <a:spAutoFit/>
          </a:bodyPr>
          <a:lstStyle/>
          <a:p>
            <a:r>
              <a:rPr lang="en-US" b="1" dirty="0"/>
              <a:t>25%</a:t>
            </a:r>
          </a:p>
        </p:txBody>
      </p:sp>
      <p:sp>
        <p:nvSpPr>
          <p:cNvPr id="10" name="TextBox 9">
            <a:extLst>
              <a:ext uri="{FF2B5EF4-FFF2-40B4-BE49-F238E27FC236}">
                <a16:creationId xmlns:a16="http://schemas.microsoft.com/office/drawing/2014/main" id="{C98C3108-0A0E-5537-67C9-B4B2960177C7}"/>
              </a:ext>
            </a:extLst>
          </p:cNvPr>
          <p:cNvSpPr txBox="1"/>
          <p:nvPr/>
        </p:nvSpPr>
        <p:spPr>
          <a:xfrm>
            <a:off x="1401417" y="4472240"/>
            <a:ext cx="4439100" cy="369332"/>
          </a:xfrm>
          <a:prstGeom prst="rect">
            <a:avLst/>
          </a:prstGeom>
          <a:noFill/>
        </p:spPr>
        <p:txBody>
          <a:bodyPr wrap="none" rtlCol="0">
            <a:spAutoFit/>
          </a:bodyPr>
          <a:lstStyle/>
          <a:p>
            <a:r>
              <a:rPr lang="en-US" b="1" dirty="0"/>
              <a:t>Ideas and Execution on the optional Tasks</a:t>
            </a:r>
          </a:p>
        </p:txBody>
      </p:sp>
      <p:sp>
        <p:nvSpPr>
          <p:cNvPr id="11" name="TextBox 10">
            <a:extLst>
              <a:ext uri="{FF2B5EF4-FFF2-40B4-BE49-F238E27FC236}">
                <a16:creationId xmlns:a16="http://schemas.microsoft.com/office/drawing/2014/main" id="{75DB68F0-964E-AA78-6AA8-87375C8D78B4}"/>
              </a:ext>
            </a:extLst>
          </p:cNvPr>
          <p:cNvSpPr txBox="1"/>
          <p:nvPr/>
        </p:nvSpPr>
        <p:spPr>
          <a:xfrm>
            <a:off x="6549885" y="4472240"/>
            <a:ext cx="635110" cy="369332"/>
          </a:xfrm>
          <a:prstGeom prst="rect">
            <a:avLst/>
          </a:prstGeom>
          <a:noFill/>
        </p:spPr>
        <p:txBody>
          <a:bodyPr wrap="none" rtlCol="0">
            <a:spAutoFit/>
          </a:bodyPr>
          <a:lstStyle/>
          <a:p>
            <a:r>
              <a:rPr lang="en-US" b="1" dirty="0"/>
              <a:t>25%</a:t>
            </a:r>
          </a:p>
        </p:txBody>
      </p:sp>
      <p:sp>
        <p:nvSpPr>
          <p:cNvPr id="12" name="TextBox 11">
            <a:extLst>
              <a:ext uri="{FF2B5EF4-FFF2-40B4-BE49-F238E27FC236}">
                <a16:creationId xmlns:a16="http://schemas.microsoft.com/office/drawing/2014/main" id="{ECB988BE-4210-5CF1-4F82-02A462F0BC73}"/>
              </a:ext>
            </a:extLst>
          </p:cNvPr>
          <p:cNvSpPr txBox="1"/>
          <p:nvPr/>
        </p:nvSpPr>
        <p:spPr>
          <a:xfrm>
            <a:off x="1401417" y="5315687"/>
            <a:ext cx="2236510" cy="369332"/>
          </a:xfrm>
          <a:prstGeom prst="rect">
            <a:avLst/>
          </a:prstGeom>
          <a:noFill/>
        </p:spPr>
        <p:txBody>
          <a:bodyPr wrap="none" rtlCol="0">
            <a:spAutoFit/>
          </a:bodyPr>
          <a:lstStyle/>
          <a:p>
            <a:r>
              <a:rPr lang="en-US" b="1" dirty="0"/>
              <a:t>Presentation Quality</a:t>
            </a:r>
          </a:p>
        </p:txBody>
      </p:sp>
      <p:sp>
        <p:nvSpPr>
          <p:cNvPr id="13" name="TextBox 12">
            <a:extLst>
              <a:ext uri="{FF2B5EF4-FFF2-40B4-BE49-F238E27FC236}">
                <a16:creationId xmlns:a16="http://schemas.microsoft.com/office/drawing/2014/main" id="{CCE67964-3DF2-2514-3456-09F2A46CAC0D}"/>
              </a:ext>
            </a:extLst>
          </p:cNvPr>
          <p:cNvSpPr txBox="1"/>
          <p:nvPr/>
        </p:nvSpPr>
        <p:spPr>
          <a:xfrm>
            <a:off x="6549885" y="5315687"/>
            <a:ext cx="635110" cy="369332"/>
          </a:xfrm>
          <a:prstGeom prst="rect">
            <a:avLst/>
          </a:prstGeom>
          <a:noFill/>
        </p:spPr>
        <p:txBody>
          <a:bodyPr wrap="none" rtlCol="0">
            <a:spAutoFit/>
          </a:bodyPr>
          <a:lstStyle/>
          <a:p>
            <a:r>
              <a:rPr lang="en-US" b="1" dirty="0"/>
              <a:t>20%</a:t>
            </a:r>
          </a:p>
        </p:txBody>
      </p:sp>
    </p:spTree>
    <p:extLst>
      <p:ext uri="{BB962C8B-B14F-4D97-AF65-F5344CB8AC3E}">
        <p14:creationId xmlns:p14="http://schemas.microsoft.com/office/powerpoint/2010/main" val="380526239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EE4P_STYLE_ID" val="6cd991bf-f022-4378-96e7-2c338aeb3f5a"/>
</p:tagLst>
</file>

<file path=ppt/theme/theme1.xml><?xml version="1.0" encoding="utf-8"?>
<a:theme xmlns:a="http://schemas.openxmlformats.org/drawingml/2006/main" name="1_Office Theme">
  <a:themeElements>
    <a:clrScheme name="STADS">
      <a:dk1>
        <a:srgbClr val="000000"/>
      </a:dk1>
      <a:lt1>
        <a:srgbClr val="FFFFFF"/>
      </a:lt1>
      <a:dk2>
        <a:srgbClr val="4471C3"/>
      </a:dk2>
      <a:lt2>
        <a:srgbClr val="DAE3F3"/>
      </a:lt2>
      <a:accent1>
        <a:srgbClr val="203864"/>
      </a:accent1>
      <a:accent2>
        <a:srgbClr val="2F5597"/>
      </a:accent2>
      <a:accent3>
        <a:srgbClr val="8FAADC"/>
      </a:accent3>
      <a:accent4>
        <a:srgbClr val="B3C7E7"/>
      </a:accent4>
      <a:accent5>
        <a:srgbClr val="DAE3F3"/>
      </a:accent5>
      <a:accent6>
        <a:srgbClr val="BFBFBF"/>
      </a:accent6>
      <a:hlink>
        <a:srgbClr val="203864"/>
      </a:hlink>
      <a:folHlink>
        <a:srgbClr val="4471C3"/>
      </a:folHlink>
    </a:clrScheme>
    <a:fontScheme name="Franklin Gothic">
      <a:majorFont>
        <a:latin typeface="Franklin Gothic Medium" panose="020B0603020102020204"/>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panose="020B0503020102020204"/>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äsentation1" id="{FE856701-4FC9-BC45-9037-4F1A4B608EC2}" vid="{CA20171E-2CD5-B04B-88FC-41D069AB8F3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haredWithUsers xmlns="d5c6fa30-91fb-48cc-a854-b6a5bda7946e">
      <UserInfo>
        <DisplayName>Ioana Oprisiu</DisplayName>
        <AccountId>37</AccountId>
        <AccountType/>
      </UserInfo>
    </SharedWithUsers>
  </documentManagement>
</p:properties>
</file>

<file path=customXml/item3.xml><?xml version="1.0" encoding="utf-8"?>
<ct:contentTypeSchema xmlns:ct="http://schemas.microsoft.com/office/2006/metadata/contentType" xmlns:ma="http://schemas.microsoft.com/office/2006/metadata/properties/metaAttributes" ct:_="" ma:_="" ma:contentTypeName="Dokument" ma:contentTypeID="0x0101002365A64C511DA84DA3BCBA7135609845" ma:contentTypeVersion="10" ma:contentTypeDescription="Ein neues Dokument erstellen." ma:contentTypeScope="" ma:versionID="e881b8b20b107bc5aef7b33dbd8db505">
  <xsd:schema xmlns:xsd="http://www.w3.org/2001/XMLSchema" xmlns:xs="http://www.w3.org/2001/XMLSchema" xmlns:p="http://schemas.microsoft.com/office/2006/metadata/properties" xmlns:ns2="ece9b739-d146-4418-88c9-e42d83321a3e" xmlns:ns3="d5c6fa30-91fb-48cc-a854-b6a5bda7946e" targetNamespace="http://schemas.microsoft.com/office/2006/metadata/properties" ma:root="true" ma:fieldsID="b1325bb8c419f37222c1e77c4fc5bc4b" ns2:_="" ns3:_="">
    <xsd:import namespace="ece9b739-d146-4418-88c9-e42d83321a3e"/>
    <xsd:import namespace="d5c6fa30-91fb-48cc-a854-b6a5bda7946e"/>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2:MediaServiceGenerationTime" minOccurs="0"/>
                <xsd:element ref="ns2:MediaServiceEventHashCode" minOccurs="0"/>
                <xsd:element ref="ns2:MediaServiceDateTaken" minOccurs="0"/>
                <xsd:element ref="ns2:MediaServiceOCR"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ce9b739-d146-4418-88c9-e42d83321a3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dexed="true" ma:internalName="MediaServiceDateTaken"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d5c6fa30-91fb-48cc-a854-b6a5bda7946e" elementFormDefault="qualified">
    <xsd:import namespace="http://schemas.microsoft.com/office/2006/documentManagement/types"/>
    <xsd:import namespace="http://schemas.microsoft.com/office/infopath/2007/PartnerControls"/>
    <xsd:element name="SharedWithUsers" ma:index="16" nillable="true" ma:displayName="Freigegeben für"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Freigegeben für -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BE91919-45B6-4AA9-ACAB-C477DA9E2335}">
  <ds:schemaRefs>
    <ds:schemaRef ds:uri="http://schemas.microsoft.com/sharepoint/v3/contenttype/forms"/>
  </ds:schemaRefs>
</ds:datastoreItem>
</file>

<file path=customXml/itemProps2.xml><?xml version="1.0" encoding="utf-8"?>
<ds:datastoreItem xmlns:ds="http://schemas.openxmlformats.org/officeDocument/2006/customXml" ds:itemID="{48475D9C-CC8A-4F13-A7C8-C19D07D921B2}">
  <ds:schemaRefs>
    <ds:schemaRef ds:uri="http://purl.org/dc/elements/1.1/"/>
    <ds:schemaRef ds:uri="http://purl.org/dc/dcmitype/"/>
    <ds:schemaRef ds:uri="http://schemas.microsoft.com/office/2006/documentManagement/types"/>
    <ds:schemaRef ds:uri="http://schemas.microsoft.com/office/2006/metadata/properties"/>
    <ds:schemaRef ds:uri="http://www.w3.org/XML/1998/namespace"/>
    <ds:schemaRef ds:uri="http://schemas.microsoft.com/office/infopath/2007/PartnerControls"/>
    <ds:schemaRef ds:uri="http://purl.org/dc/terms/"/>
    <ds:schemaRef ds:uri="http://schemas.openxmlformats.org/package/2006/metadata/core-properties"/>
    <ds:schemaRef ds:uri="d5c6fa30-91fb-48cc-a854-b6a5bda7946e"/>
    <ds:schemaRef ds:uri="ece9b739-d146-4418-88c9-e42d83321a3e"/>
  </ds:schemaRefs>
</ds:datastoreItem>
</file>

<file path=customXml/itemProps3.xml><?xml version="1.0" encoding="utf-8"?>
<ds:datastoreItem xmlns:ds="http://schemas.openxmlformats.org/officeDocument/2006/customXml" ds:itemID="{44631F13-1309-4C52-9222-E19A603F6E0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ce9b739-d146-4418-88c9-e42d83321a3e"/>
    <ds:schemaRef ds:uri="d5c6fa30-91fb-48cc-a854-b6a5bda7946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1_Office Theme</Template>
  <TotalTime>234</TotalTime>
  <Words>443</Words>
  <Application>Microsoft Macintosh PowerPoint</Application>
  <PresentationFormat>Widescreen</PresentationFormat>
  <Paragraphs>68</Paragraphs>
  <Slides>7</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vt:i4>
      </vt:variant>
    </vt:vector>
  </HeadingPairs>
  <TitlesOfParts>
    <vt:vector size="15" baseType="lpstr">
      <vt:lpstr>Arial</vt:lpstr>
      <vt:lpstr>Calibri</vt:lpstr>
      <vt:lpstr>Franklin Gothic Book</vt:lpstr>
      <vt:lpstr>Franklin Gothic Demi</vt:lpstr>
      <vt:lpstr>Franklin Gothic Heavy</vt:lpstr>
      <vt:lpstr>Franklin Gothic Medium</vt:lpstr>
      <vt:lpstr>Wingdings</vt:lpstr>
      <vt:lpstr>1_Office Theme</vt:lpstr>
      <vt:lpstr>PowerPoint Presentation</vt:lpstr>
      <vt:lpstr>PowerPoint Presentation</vt:lpstr>
      <vt:lpstr>PowerPoint Presentation</vt:lpstr>
      <vt:lpstr>McCar tries to scale it‘s business</vt:lpstr>
      <vt:lpstr>Used-Car prices are challenging to predict</vt:lpstr>
      <vt:lpstr>We are providing the data from around 100k sales </vt:lpstr>
      <vt:lpstr>At the end, this is what matters to us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Microsoft Office User</dc:creator>
  <cp:lastModifiedBy>German Paul</cp:lastModifiedBy>
  <cp:revision>372</cp:revision>
  <dcterms:created xsi:type="dcterms:W3CDTF">2021-03-01T11:12:07Z</dcterms:created>
  <dcterms:modified xsi:type="dcterms:W3CDTF">2023-11-01T15:26:15Z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0x0101002365A64C511DA84DA3BCBA7135609845</vt:lpwstr>
  </property>
  <property fmtid="{D5CDD505-2E9C-101B-9397-08002B2CF9AE}" pid="3" name="MediaServiceImageTags">
    <vt:lpwstr/>
  </property>
  <property fmtid="{D5CDD505-2E9C-101B-9397-08002B2CF9AE}" pid="4" name="Order">
    <vt:r8>800</vt:r8>
  </property>
  <property fmtid="{D5CDD505-2E9C-101B-9397-08002B2CF9AE}" pid="5" name="xd_Signature">
    <vt:bool>false</vt:bool>
  </property>
  <property fmtid="{D5CDD505-2E9C-101B-9397-08002B2CF9AE}" pid="6" name="SharedWithUsers">
    <vt:lpwstr>37;#Ioana Oprisiu</vt:lpwstr>
  </property>
  <property fmtid="{D5CDD505-2E9C-101B-9397-08002B2CF9AE}" pid="7" name="xd_ProgID">
    <vt:lpwstr/>
  </property>
  <property fmtid="{D5CDD505-2E9C-101B-9397-08002B2CF9AE}" pid="8" name="_SourceUrl">
    <vt:lpwstr/>
  </property>
  <property fmtid="{D5CDD505-2E9C-101B-9397-08002B2CF9AE}" pid="9" name="_SharedFileIndex">
    <vt:lpwstr/>
  </property>
  <property fmtid="{D5CDD505-2E9C-101B-9397-08002B2CF9AE}" pid="10" name="ComplianceAssetId">
    <vt:lpwstr/>
  </property>
  <property fmtid="{D5CDD505-2E9C-101B-9397-08002B2CF9AE}" pid="11" name="TemplateUrl">
    <vt:lpwstr/>
  </property>
  <property fmtid="{D5CDD505-2E9C-101B-9397-08002B2CF9AE}" pid="12" name="_ExtendedDescription">
    <vt:lpwstr/>
  </property>
  <property fmtid="{D5CDD505-2E9C-101B-9397-08002B2CF9AE}" pid="13" name="TriggerFlowInfo">
    <vt:lpwstr/>
  </property>
</Properties>
</file>