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5" r:id="rId3"/>
    <p:sldId id="257" r:id="rId4"/>
    <p:sldId id="260" r:id="rId5"/>
    <p:sldId id="264" r:id="rId6"/>
    <p:sldId id="267" r:id="rId7"/>
    <p:sldId id="261" r:id="rId8"/>
    <p:sldId id="268" r:id="rId9"/>
    <p:sldId id="262" r:id="rId10"/>
    <p:sldId id="266" r:id="rId11"/>
    <p:sldId id="269" r:id="rId12"/>
    <p:sldId id="270" r:id="rId13"/>
    <p:sldId id="271" r:id="rId14"/>
    <p:sldId id="272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2CBFA-5784-4049-A26A-2B8887F83188}" v="76" dt="2022-12-09T16:45:08.036"/>
    <p1510:client id="{D6DDD4FE-51D8-4584-900C-0548AAD102C8}" v="868" dt="2022-12-09T16:31:14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3FFD-8CB3-4C5F-B224-18A55517CE1D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6247F6-C388-46A7-A756-B1757A50DE8E}">
      <dgm:prSet/>
      <dgm:spPr/>
      <dgm:t>
        <a:bodyPr/>
        <a:lstStyle/>
        <a:p>
          <a:pPr rtl="0"/>
          <a:r>
            <a:rPr lang="de-DE" dirty="0"/>
            <a:t>1. Prozess </a:t>
          </a:r>
          <a:r>
            <a:rPr lang="de-DE" dirty="0">
              <a:latin typeface="Century Schoolbook" panose="02040604050505020304"/>
            </a:rPr>
            <a:t>der Datenanalyse </a:t>
          </a:r>
          <a:r>
            <a:rPr lang="de-DE" dirty="0"/>
            <a:t>verstehen </a:t>
          </a:r>
          <a:r>
            <a:rPr lang="de-DE" dirty="0">
              <a:latin typeface="Century Schoolbook" panose="02040604050505020304"/>
            </a:rPr>
            <a:t>anhand von meinem Beispiel</a:t>
          </a:r>
          <a:endParaRPr lang="en-US" dirty="0"/>
        </a:p>
      </dgm:t>
    </dgm:pt>
    <dgm:pt modelId="{72CC53DD-A35F-420C-B2A2-1AAEC193C42C}" type="parTrans" cxnId="{56D678DE-1F0B-4188-8328-90F321EA372A}">
      <dgm:prSet/>
      <dgm:spPr/>
      <dgm:t>
        <a:bodyPr/>
        <a:lstStyle/>
        <a:p>
          <a:endParaRPr lang="en-US"/>
        </a:p>
      </dgm:t>
    </dgm:pt>
    <dgm:pt modelId="{808EF848-3AF1-401D-8CD8-73A48F31BCC7}" type="sibTrans" cxnId="{56D678DE-1F0B-4188-8328-90F321EA372A}">
      <dgm:prSet/>
      <dgm:spPr/>
      <dgm:t>
        <a:bodyPr/>
        <a:lstStyle/>
        <a:p>
          <a:endParaRPr lang="en-US"/>
        </a:p>
      </dgm:t>
    </dgm:pt>
    <dgm:pt modelId="{1C69D3ED-2D5D-4622-8308-B4B7015AD717}">
      <dgm:prSet/>
      <dgm:spPr/>
      <dgm:t>
        <a:bodyPr/>
        <a:lstStyle/>
        <a:p>
          <a:r>
            <a:rPr lang="de-DE"/>
            <a:t>2. Wann ist die beste Zeit zum tanken?</a:t>
          </a:r>
          <a:endParaRPr lang="en-US"/>
        </a:p>
      </dgm:t>
    </dgm:pt>
    <dgm:pt modelId="{07B09B67-04B2-4F3D-A78D-32DEB1CDF5E2}" type="parTrans" cxnId="{AD786DA2-FC26-44E7-964C-3A40F208D44D}">
      <dgm:prSet/>
      <dgm:spPr/>
      <dgm:t>
        <a:bodyPr/>
        <a:lstStyle/>
        <a:p>
          <a:endParaRPr lang="en-US"/>
        </a:p>
      </dgm:t>
    </dgm:pt>
    <dgm:pt modelId="{B814E4A8-C272-45F9-8B57-48A7CB68E324}" type="sibTrans" cxnId="{AD786DA2-FC26-44E7-964C-3A40F208D44D}">
      <dgm:prSet/>
      <dgm:spPr/>
      <dgm:t>
        <a:bodyPr/>
        <a:lstStyle/>
        <a:p>
          <a:endParaRPr lang="en-US"/>
        </a:p>
      </dgm:t>
    </dgm:pt>
    <dgm:pt modelId="{36C4402F-14E1-F147-8671-82B6D24747C4}" type="pres">
      <dgm:prSet presAssocID="{67873FFD-8CB3-4C5F-B224-18A55517CE1D}" presName="linear" presStyleCnt="0">
        <dgm:presLayoutVars>
          <dgm:animLvl val="lvl"/>
          <dgm:resizeHandles val="exact"/>
        </dgm:presLayoutVars>
      </dgm:prSet>
      <dgm:spPr/>
    </dgm:pt>
    <dgm:pt modelId="{664BC7DA-8A83-F445-B715-61070172C4C4}" type="pres">
      <dgm:prSet presAssocID="{486247F6-C388-46A7-A756-B1757A50DE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B8AB99-9EA9-544A-9318-B91E9BBDB823}" type="pres">
      <dgm:prSet presAssocID="{808EF848-3AF1-401D-8CD8-73A48F31BCC7}" presName="spacer" presStyleCnt="0"/>
      <dgm:spPr/>
    </dgm:pt>
    <dgm:pt modelId="{A1A93F2A-99D4-2C4D-9297-4445B79C6C8B}" type="pres">
      <dgm:prSet presAssocID="{1C69D3ED-2D5D-4622-8308-B4B7015AD71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96F4B11-0A04-F541-9FE9-66D649EED6B5}" type="presOf" srcId="{486247F6-C388-46A7-A756-B1757A50DE8E}" destId="{664BC7DA-8A83-F445-B715-61070172C4C4}" srcOrd="0" destOrd="0" presId="urn:microsoft.com/office/officeart/2005/8/layout/vList2"/>
    <dgm:cxn modelId="{40857331-1917-DF49-9442-180E92281D4D}" type="presOf" srcId="{1C69D3ED-2D5D-4622-8308-B4B7015AD717}" destId="{A1A93F2A-99D4-2C4D-9297-4445B79C6C8B}" srcOrd="0" destOrd="0" presId="urn:microsoft.com/office/officeart/2005/8/layout/vList2"/>
    <dgm:cxn modelId="{AF84E48D-33FC-B04E-867B-236200BF84B6}" type="presOf" srcId="{67873FFD-8CB3-4C5F-B224-18A55517CE1D}" destId="{36C4402F-14E1-F147-8671-82B6D24747C4}" srcOrd="0" destOrd="0" presId="urn:microsoft.com/office/officeart/2005/8/layout/vList2"/>
    <dgm:cxn modelId="{AD786DA2-FC26-44E7-964C-3A40F208D44D}" srcId="{67873FFD-8CB3-4C5F-B224-18A55517CE1D}" destId="{1C69D3ED-2D5D-4622-8308-B4B7015AD717}" srcOrd="1" destOrd="0" parTransId="{07B09B67-04B2-4F3D-A78D-32DEB1CDF5E2}" sibTransId="{B814E4A8-C272-45F9-8B57-48A7CB68E324}"/>
    <dgm:cxn modelId="{56D678DE-1F0B-4188-8328-90F321EA372A}" srcId="{67873FFD-8CB3-4C5F-B224-18A55517CE1D}" destId="{486247F6-C388-46A7-A756-B1757A50DE8E}" srcOrd="0" destOrd="0" parTransId="{72CC53DD-A35F-420C-B2A2-1AAEC193C42C}" sibTransId="{808EF848-3AF1-401D-8CD8-73A48F31BCC7}"/>
    <dgm:cxn modelId="{E18E7C11-CB5A-E645-8F29-031F3640A9B2}" type="presParOf" srcId="{36C4402F-14E1-F147-8671-82B6D24747C4}" destId="{664BC7DA-8A83-F445-B715-61070172C4C4}" srcOrd="0" destOrd="0" presId="urn:microsoft.com/office/officeart/2005/8/layout/vList2"/>
    <dgm:cxn modelId="{DB5368E8-86BC-C042-A055-D7E1717E6375}" type="presParOf" srcId="{36C4402F-14E1-F147-8671-82B6D24747C4}" destId="{1FB8AB99-9EA9-544A-9318-B91E9BBDB823}" srcOrd="1" destOrd="0" presId="urn:microsoft.com/office/officeart/2005/8/layout/vList2"/>
    <dgm:cxn modelId="{EB67D679-EBB1-6B43-A4D5-9C9E05601D2F}" type="presParOf" srcId="{36C4402F-14E1-F147-8671-82B6D24747C4}" destId="{A1A93F2A-99D4-2C4D-9297-4445B79C6C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6C299-7F33-4CFB-91ED-22FE4FC8F7FA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A811A3-DC0A-4699-8708-B2FBC28C3D8E}">
      <dgm:prSet/>
      <dgm:spPr/>
      <dgm:t>
        <a:bodyPr/>
        <a:lstStyle/>
        <a:p>
          <a:r>
            <a:rPr lang="de-DE" baseline="0"/>
            <a:t>1. Datenbeschaffung</a:t>
          </a:r>
          <a:endParaRPr lang="en-US"/>
        </a:p>
      </dgm:t>
    </dgm:pt>
    <dgm:pt modelId="{FD70582F-0FB7-48BC-9811-F36ADA92914E}" type="parTrans" cxnId="{A75481AB-70A2-4DD0-9661-82CD1D14D70F}">
      <dgm:prSet/>
      <dgm:spPr/>
      <dgm:t>
        <a:bodyPr/>
        <a:lstStyle/>
        <a:p>
          <a:endParaRPr lang="en-US"/>
        </a:p>
      </dgm:t>
    </dgm:pt>
    <dgm:pt modelId="{60FC6247-9C8F-41C3-98AC-F15017966DA5}" type="sibTrans" cxnId="{A75481AB-70A2-4DD0-9661-82CD1D14D70F}">
      <dgm:prSet/>
      <dgm:spPr/>
      <dgm:t>
        <a:bodyPr/>
        <a:lstStyle/>
        <a:p>
          <a:endParaRPr lang="en-US"/>
        </a:p>
      </dgm:t>
    </dgm:pt>
    <dgm:pt modelId="{EE084D40-4360-4B3B-BAB7-CF954FEF1F0E}">
      <dgm:prSet/>
      <dgm:spPr/>
      <dgm:t>
        <a:bodyPr/>
        <a:lstStyle/>
        <a:p>
          <a:pPr rtl="0"/>
          <a:r>
            <a:rPr lang="de-DE" baseline="0"/>
            <a:t>2. </a:t>
          </a:r>
          <a:r>
            <a:rPr lang="de-DE" baseline="0">
              <a:latin typeface="Century Schoolbook" panose="02040604050505020304"/>
            </a:rPr>
            <a:t>Daten-reinigung/- </a:t>
          </a:r>
          <a:r>
            <a:rPr lang="de-DE" baseline="0"/>
            <a:t>manipulation</a:t>
          </a:r>
          <a:endParaRPr lang="en-US"/>
        </a:p>
      </dgm:t>
    </dgm:pt>
    <dgm:pt modelId="{34D81CB6-A786-4CDD-A29E-65DAEE554ED9}" type="parTrans" cxnId="{C57C675A-8999-437F-92F7-50846F76F349}">
      <dgm:prSet/>
      <dgm:spPr/>
      <dgm:t>
        <a:bodyPr/>
        <a:lstStyle/>
        <a:p>
          <a:endParaRPr lang="en-US"/>
        </a:p>
      </dgm:t>
    </dgm:pt>
    <dgm:pt modelId="{EDBCCD0C-05D0-4058-8D26-C277AA27076E}" type="sibTrans" cxnId="{C57C675A-8999-437F-92F7-50846F76F349}">
      <dgm:prSet/>
      <dgm:spPr/>
      <dgm:t>
        <a:bodyPr/>
        <a:lstStyle/>
        <a:p>
          <a:endParaRPr lang="en-US"/>
        </a:p>
      </dgm:t>
    </dgm:pt>
    <dgm:pt modelId="{8DA16D8B-F9EE-4273-A8EE-BAF36B4F6D7E}">
      <dgm:prSet/>
      <dgm:spPr/>
      <dgm:t>
        <a:bodyPr/>
        <a:lstStyle/>
        <a:p>
          <a:r>
            <a:rPr lang="de-DE" baseline="0"/>
            <a:t>3. </a:t>
          </a:r>
          <a:r>
            <a:rPr lang="de-DE" baseline="0">
              <a:latin typeface="Century Schoolbook" panose="02040604050505020304"/>
            </a:rPr>
            <a:t>Datenvisualiserung</a:t>
          </a:r>
          <a:endParaRPr lang="en-US"/>
        </a:p>
      </dgm:t>
    </dgm:pt>
    <dgm:pt modelId="{1675CCC9-B134-4B16-99BD-EAD40C8D95B7}" type="parTrans" cxnId="{BD8EE6BE-D226-4114-8505-3494D43F5AEC}">
      <dgm:prSet/>
      <dgm:spPr/>
      <dgm:t>
        <a:bodyPr/>
        <a:lstStyle/>
        <a:p>
          <a:endParaRPr lang="en-US"/>
        </a:p>
      </dgm:t>
    </dgm:pt>
    <dgm:pt modelId="{59DFA26D-F53C-41AE-B994-D29633C577AF}" type="sibTrans" cxnId="{BD8EE6BE-D226-4114-8505-3494D43F5AEC}">
      <dgm:prSet/>
      <dgm:spPr/>
      <dgm:t>
        <a:bodyPr/>
        <a:lstStyle/>
        <a:p>
          <a:endParaRPr lang="en-US"/>
        </a:p>
      </dgm:t>
    </dgm:pt>
    <dgm:pt modelId="{9F5C6EB6-5ED6-4D1C-B3EB-BA5A76C59144}">
      <dgm:prSet/>
      <dgm:spPr/>
      <dgm:t>
        <a:bodyPr/>
        <a:lstStyle/>
        <a:p>
          <a:r>
            <a:rPr lang="de-DE" baseline="0"/>
            <a:t>4. Fazit aus den Daten</a:t>
          </a:r>
          <a:endParaRPr lang="en-US"/>
        </a:p>
      </dgm:t>
    </dgm:pt>
    <dgm:pt modelId="{5D5BDAE9-9364-4EA7-915D-0B8EB882395A}" type="parTrans" cxnId="{F7CCF247-E042-44AB-9F88-4B7643479D12}">
      <dgm:prSet/>
      <dgm:spPr/>
      <dgm:t>
        <a:bodyPr/>
        <a:lstStyle/>
        <a:p>
          <a:endParaRPr lang="en-US"/>
        </a:p>
      </dgm:t>
    </dgm:pt>
    <dgm:pt modelId="{D94A1DF7-57E8-44CC-9BCB-E3DE996BC063}" type="sibTrans" cxnId="{F7CCF247-E042-44AB-9F88-4B7643479D12}">
      <dgm:prSet/>
      <dgm:spPr/>
      <dgm:t>
        <a:bodyPr/>
        <a:lstStyle/>
        <a:p>
          <a:endParaRPr lang="en-US"/>
        </a:p>
      </dgm:t>
    </dgm:pt>
    <dgm:pt modelId="{DE2AB2BF-DF7B-4A44-B9EA-1882EE69CF5E}" type="pres">
      <dgm:prSet presAssocID="{C2A6C299-7F33-4CFB-91ED-22FE4FC8F7FA}" presName="outerComposite" presStyleCnt="0">
        <dgm:presLayoutVars>
          <dgm:chMax val="5"/>
          <dgm:dir/>
          <dgm:resizeHandles val="exact"/>
        </dgm:presLayoutVars>
      </dgm:prSet>
      <dgm:spPr/>
    </dgm:pt>
    <dgm:pt modelId="{45C27A05-5082-41B4-BFEA-4F47F63745B2}" type="pres">
      <dgm:prSet presAssocID="{C2A6C299-7F33-4CFB-91ED-22FE4FC8F7FA}" presName="dummyMaxCanvas" presStyleCnt="0">
        <dgm:presLayoutVars/>
      </dgm:prSet>
      <dgm:spPr/>
    </dgm:pt>
    <dgm:pt modelId="{7293940A-725A-4904-A89F-354F9D757D69}" type="pres">
      <dgm:prSet presAssocID="{C2A6C299-7F33-4CFB-91ED-22FE4FC8F7FA}" presName="FourNodes_1" presStyleLbl="node1" presStyleIdx="0" presStyleCnt="4">
        <dgm:presLayoutVars>
          <dgm:bulletEnabled val="1"/>
        </dgm:presLayoutVars>
      </dgm:prSet>
      <dgm:spPr/>
    </dgm:pt>
    <dgm:pt modelId="{38CF78F6-2114-4BC8-8950-970534E5B9A1}" type="pres">
      <dgm:prSet presAssocID="{C2A6C299-7F33-4CFB-91ED-22FE4FC8F7FA}" presName="FourNodes_2" presStyleLbl="node1" presStyleIdx="1" presStyleCnt="4">
        <dgm:presLayoutVars>
          <dgm:bulletEnabled val="1"/>
        </dgm:presLayoutVars>
      </dgm:prSet>
      <dgm:spPr/>
    </dgm:pt>
    <dgm:pt modelId="{2B0A59C8-2602-40E0-9864-2EA1F8874553}" type="pres">
      <dgm:prSet presAssocID="{C2A6C299-7F33-4CFB-91ED-22FE4FC8F7FA}" presName="FourNodes_3" presStyleLbl="node1" presStyleIdx="2" presStyleCnt="4">
        <dgm:presLayoutVars>
          <dgm:bulletEnabled val="1"/>
        </dgm:presLayoutVars>
      </dgm:prSet>
      <dgm:spPr/>
    </dgm:pt>
    <dgm:pt modelId="{5F83AE1A-B276-409A-A567-B571760EBA6A}" type="pres">
      <dgm:prSet presAssocID="{C2A6C299-7F33-4CFB-91ED-22FE4FC8F7FA}" presName="FourNodes_4" presStyleLbl="node1" presStyleIdx="3" presStyleCnt="4">
        <dgm:presLayoutVars>
          <dgm:bulletEnabled val="1"/>
        </dgm:presLayoutVars>
      </dgm:prSet>
      <dgm:spPr/>
    </dgm:pt>
    <dgm:pt modelId="{820CAD49-1306-4E22-9190-8337CAF4B862}" type="pres">
      <dgm:prSet presAssocID="{C2A6C299-7F33-4CFB-91ED-22FE4FC8F7FA}" presName="FourConn_1-2" presStyleLbl="fgAccFollowNode1" presStyleIdx="0" presStyleCnt="3">
        <dgm:presLayoutVars>
          <dgm:bulletEnabled val="1"/>
        </dgm:presLayoutVars>
      </dgm:prSet>
      <dgm:spPr/>
    </dgm:pt>
    <dgm:pt modelId="{234A21DB-6474-403E-9E05-F284127AE9C3}" type="pres">
      <dgm:prSet presAssocID="{C2A6C299-7F33-4CFB-91ED-22FE4FC8F7FA}" presName="FourConn_2-3" presStyleLbl="fgAccFollowNode1" presStyleIdx="1" presStyleCnt="3">
        <dgm:presLayoutVars>
          <dgm:bulletEnabled val="1"/>
        </dgm:presLayoutVars>
      </dgm:prSet>
      <dgm:spPr/>
    </dgm:pt>
    <dgm:pt modelId="{6BF1F9C7-5F79-4D3C-8F25-6CE2A3668658}" type="pres">
      <dgm:prSet presAssocID="{C2A6C299-7F33-4CFB-91ED-22FE4FC8F7FA}" presName="FourConn_3-4" presStyleLbl="fgAccFollowNode1" presStyleIdx="2" presStyleCnt="3">
        <dgm:presLayoutVars>
          <dgm:bulletEnabled val="1"/>
        </dgm:presLayoutVars>
      </dgm:prSet>
      <dgm:spPr/>
    </dgm:pt>
    <dgm:pt modelId="{56BDCA2B-B530-424D-B9E4-4E77E08B9A7D}" type="pres">
      <dgm:prSet presAssocID="{C2A6C299-7F33-4CFB-91ED-22FE4FC8F7FA}" presName="FourNodes_1_text" presStyleLbl="node1" presStyleIdx="3" presStyleCnt="4">
        <dgm:presLayoutVars>
          <dgm:bulletEnabled val="1"/>
        </dgm:presLayoutVars>
      </dgm:prSet>
      <dgm:spPr/>
    </dgm:pt>
    <dgm:pt modelId="{99C395DB-8483-4649-9A11-54A8E7B68B43}" type="pres">
      <dgm:prSet presAssocID="{C2A6C299-7F33-4CFB-91ED-22FE4FC8F7FA}" presName="FourNodes_2_text" presStyleLbl="node1" presStyleIdx="3" presStyleCnt="4">
        <dgm:presLayoutVars>
          <dgm:bulletEnabled val="1"/>
        </dgm:presLayoutVars>
      </dgm:prSet>
      <dgm:spPr/>
    </dgm:pt>
    <dgm:pt modelId="{C7397083-68CA-466E-B55F-330FA965B268}" type="pres">
      <dgm:prSet presAssocID="{C2A6C299-7F33-4CFB-91ED-22FE4FC8F7FA}" presName="FourNodes_3_text" presStyleLbl="node1" presStyleIdx="3" presStyleCnt="4">
        <dgm:presLayoutVars>
          <dgm:bulletEnabled val="1"/>
        </dgm:presLayoutVars>
      </dgm:prSet>
      <dgm:spPr/>
    </dgm:pt>
    <dgm:pt modelId="{9DC6136D-4379-42E6-855A-4BFC5FCA9FDC}" type="pres">
      <dgm:prSet presAssocID="{C2A6C299-7F33-4CFB-91ED-22FE4FC8F7F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308F207-82D9-4266-9FE4-500E7BF0EDB6}" type="presOf" srcId="{9F5C6EB6-5ED6-4D1C-B3EB-BA5A76C59144}" destId="{9DC6136D-4379-42E6-855A-4BFC5FCA9FDC}" srcOrd="1" destOrd="0" presId="urn:microsoft.com/office/officeart/2005/8/layout/vProcess5"/>
    <dgm:cxn modelId="{0FA5AE09-57AF-4C4F-8807-7F0F01351007}" type="presOf" srcId="{EE084D40-4360-4B3B-BAB7-CF954FEF1F0E}" destId="{99C395DB-8483-4649-9A11-54A8E7B68B43}" srcOrd="1" destOrd="0" presId="urn:microsoft.com/office/officeart/2005/8/layout/vProcess5"/>
    <dgm:cxn modelId="{5C247824-EC92-4215-9AFD-22F2A4ADE3D7}" type="presOf" srcId="{9F5C6EB6-5ED6-4D1C-B3EB-BA5A76C59144}" destId="{5F83AE1A-B276-409A-A567-B571760EBA6A}" srcOrd="0" destOrd="0" presId="urn:microsoft.com/office/officeart/2005/8/layout/vProcess5"/>
    <dgm:cxn modelId="{F7CCF247-E042-44AB-9F88-4B7643479D12}" srcId="{C2A6C299-7F33-4CFB-91ED-22FE4FC8F7FA}" destId="{9F5C6EB6-5ED6-4D1C-B3EB-BA5A76C59144}" srcOrd="3" destOrd="0" parTransId="{5D5BDAE9-9364-4EA7-915D-0B8EB882395A}" sibTransId="{D94A1DF7-57E8-44CC-9BCB-E3DE996BC063}"/>
    <dgm:cxn modelId="{C57C675A-8999-437F-92F7-50846F76F349}" srcId="{C2A6C299-7F33-4CFB-91ED-22FE4FC8F7FA}" destId="{EE084D40-4360-4B3B-BAB7-CF954FEF1F0E}" srcOrd="1" destOrd="0" parTransId="{34D81CB6-A786-4CDD-A29E-65DAEE554ED9}" sibTransId="{EDBCCD0C-05D0-4058-8D26-C277AA27076E}"/>
    <dgm:cxn modelId="{E3BD105F-32E8-4BDD-A9E8-433680EAA5D7}" type="presOf" srcId="{CEA811A3-DC0A-4699-8708-B2FBC28C3D8E}" destId="{56BDCA2B-B530-424D-B9E4-4E77E08B9A7D}" srcOrd="1" destOrd="0" presId="urn:microsoft.com/office/officeart/2005/8/layout/vProcess5"/>
    <dgm:cxn modelId="{DBFE497A-9AD9-49F2-8EF2-69F9C02C1F49}" type="presOf" srcId="{8DA16D8B-F9EE-4273-A8EE-BAF36B4F6D7E}" destId="{C7397083-68CA-466E-B55F-330FA965B268}" srcOrd="1" destOrd="0" presId="urn:microsoft.com/office/officeart/2005/8/layout/vProcess5"/>
    <dgm:cxn modelId="{0BF79787-C187-4E67-A1BA-D64450E206D1}" type="presOf" srcId="{60FC6247-9C8F-41C3-98AC-F15017966DA5}" destId="{820CAD49-1306-4E22-9190-8337CAF4B862}" srcOrd="0" destOrd="0" presId="urn:microsoft.com/office/officeart/2005/8/layout/vProcess5"/>
    <dgm:cxn modelId="{0CCE5A90-DD79-4A0F-9613-0E97FA591903}" type="presOf" srcId="{59DFA26D-F53C-41AE-B994-D29633C577AF}" destId="{6BF1F9C7-5F79-4D3C-8F25-6CE2A3668658}" srcOrd="0" destOrd="0" presId="urn:microsoft.com/office/officeart/2005/8/layout/vProcess5"/>
    <dgm:cxn modelId="{A75481AB-70A2-4DD0-9661-82CD1D14D70F}" srcId="{C2A6C299-7F33-4CFB-91ED-22FE4FC8F7FA}" destId="{CEA811A3-DC0A-4699-8708-B2FBC28C3D8E}" srcOrd="0" destOrd="0" parTransId="{FD70582F-0FB7-48BC-9811-F36ADA92914E}" sibTransId="{60FC6247-9C8F-41C3-98AC-F15017966DA5}"/>
    <dgm:cxn modelId="{37C85AAF-BE69-49EC-ACB1-ACAC0D1E4415}" type="presOf" srcId="{8DA16D8B-F9EE-4273-A8EE-BAF36B4F6D7E}" destId="{2B0A59C8-2602-40E0-9864-2EA1F8874553}" srcOrd="0" destOrd="0" presId="urn:microsoft.com/office/officeart/2005/8/layout/vProcess5"/>
    <dgm:cxn modelId="{30534DBE-AB54-4DF1-A951-AFD36CC2DB3A}" type="presOf" srcId="{C2A6C299-7F33-4CFB-91ED-22FE4FC8F7FA}" destId="{DE2AB2BF-DF7B-4A44-B9EA-1882EE69CF5E}" srcOrd="0" destOrd="0" presId="urn:microsoft.com/office/officeart/2005/8/layout/vProcess5"/>
    <dgm:cxn modelId="{BD8EE6BE-D226-4114-8505-3494D43F5AEC}" srcId="{C2A6C299-7F33-4CFB-91ED-22FE4FC8F7FA}" destId="{8DA16D8B-F9EE-4273-A8EE-BAF36B4F6D7E}" srcOrd="2" destOrd="0" parTransId="{1675CCC9-B134-4B16-99BD-EAD40C8D95B7}" sibTransId="{59DFA26D-F53C-41AE-B994-D29633C577AF}"/>
    <dgm:cxn modelId="{D4F45CE4-11B8-45DA-A62F-F42B021E87B4}" type="presOf" srcId="{EDBCCD0C-05D0-4058-8D26-C277AA27076E}" destId="{234A21DB-6474-403E-9E05-F284127AE9C3}" srcOrd="0" destOrd="0" presId="urn:microsoft.com/office/officeart/2005/8/layout/vProcess5"/>
    <dgm:cxn modelId="{E36A74F9-2A12-4C3B-AEB1-C825CC5B2679}" type="presOf" srcId="{CEA811A3-DC0A-4699-8708-B2FBC28C3D8E}" destId="{7293940A-725A-4904-A89F-354F9D757D69}" srcOrd="0" destOrd="0" presId="urn:microsoft.com/office/officeart/2005/8/layout/vProcess5"/>
    <dgm:cxn modelId="{D3B99FFD-93C3-4944-BA89-D3552F88F6B8}" type="presOf" srcId="{EE084D40-4360-4B3B-BAB7-CF954FEF1F0E}" destId="{38CF78F6-2114-4BC8-8950-970534E5B9A1}" srcOrd="0" destOrd="0" presId="urn:microsoft.com/office/officeart/2005/8/layout/vProcess5"/>
    <dgm:cxn modelId="{2A8518CB-88AB-4C87-B0D8-71E1FCAFC3A5}" type="presParOf" srcId="{DE2AB2BF-DF7B-4A44-B9EA-1882EE69CF5E}" destId="{45C27A05-5082-41B4-BFEA-4F47F63745B2}" srcOrd="0" destOrd="0" presId="urn:microsoft.com/office/officeart/2005/8/layout/vProcess5"/>
    <dgm:cxn modelId="{518B2CC7-3484-496B-9795-502BB64764CA}" type="presParOf" srcId="{DE2AB2BF-DF7B-4A44-B9EA-1882EE69CF5E}" destId="{7293940A-725A-4904-A89F-354F9D757D69}" srcOrd="1" destOrd="0" presId="urn:microsoft.com/office/officeart/2005/8/layout/vProcess5"/>
    <dgm:cxn modelId="{7918D6E5-D4E0-4A49-AE98-53DA333E2C64}" type="presParOf" srcId="{DE2AB2BF-DF7B-4A44-B9EA-1882EE69CF5E}" destId="{38CF78F6-2114-4BC8-8950-970534E5B9A1}" srcOrd="2" destOrd="0" presId="urn:microsoft.com/office/officeart/2005/8/layout/vProcess5"/>
    <dgm:cxn modelId="{6F5D411C-4995-484A-858C-21371DD399C8}" type="presParOf" srcId="{DE2AB2BF-DF7B-4A44-B9EA-1882EE69CF5E}" destId="{2B0A59C8-2602-40E0-9864-2EA1F8874553}" srcOrd="3" destOrd="0" presId="urn:microsoft.com/office/officeart/2005/8/layout/vProcess5"/>
    <dgm:cxn modelId="{3C32BCC2-BE05-46DA-B48A-190385FF6AD5}" type="presParOf" srcId="{DE2AB2BF-DF7B-4A44-B9EA-1882EE69CF5E}" destId="{5F83AE1A-B276-409A-A567-B571760EBA6A}" srcOrd="4" destOrd="0" presId="urn:microsoft.com/office/officeart/2005/8/layout/vProcess5"/>
    <dgm:cxn modelId="{A42962E9-6E00-402C-8378-2DF907D6285B}" type="presParOf" srcId="{DE2AB2BF-DF7B-4A44-B9EA-1882EE69CF5E}" destId="{820CAD49-1306-4E22-9190-8337CAF4B862}" srcOrd="5" destOrd="0" presId="urn:microsoft.com/office/officeart/2005/8/layout/vProcess5"/>
    <dgm:cxn modelId="{0480AE4C-3C4A-47F4-875B-A760E76ADE2E}" type="presParOf" srcId="{DE2AB2BF-DF7B-4A44-B9EA-1882EE69CF5E}" destId="{234A21DB-6474-403E-9E05-F284127AE9C3}" srcOrd="6" destOrd="0" presId="urn:microsoft.com/office/officeart/2005/8/layout/vProcess5"/>
    <dgm:cxn modelId="{969F8879-DA00-4A05-93D0-0E69321F7F17}" type="presParOf" srcId="{DE2AB2BF-DF7B-4A44-B9EA-1882EE69CF5E}" destId="{6BF1F9C7-5F79-4D3C-8F25-6CE2A3668658}" srcOrd="7" destOrd="0" presId="urn:microsoft.com/office/officeart/2005/8/layout/vProcess5"/>
    <dgm:cxn modelId="{A8FA923C-C3BC-4F5E-A69E-2CF0CDA2FD26}" type="presParOf" srcId="{DE2AB2BF-DF7B-4A44-B9EA-1882EE69CF5E}" destId="{56BDCA2B-B530-424D-B9E4-4E77E08B9A7D}" srcOrd="8" destOrd="0" presId="urn:microsoft.com/office/officeart/2005/8/layout/vProcess5"/>
    <dgm:cxn modelId="{4937A090-39DD-4EDC-BA8F-9EA2694E44D6}" type="presParOf" srcId="{DE2AB2BF-DF7B-4A44-B9EA-1882EE69CF5E}" destId="{99C395DB-8483-4649-9A11-54A8E7B68B43}" srcOrd="9" destOrd="0" presId="urn:microsoft.com/office/officeart/2005/8/layout/vProcess5"/>
    <dgm:cxn modelId="{0B75350E-6240-4EF0-8124-C649CD077428}" type="presParOf" srcId="{DE2AB2BF-DF7B-4A44-B9EA-1882EE69CF5E}" destId="{C7397083-68CA-466E-B55F-330FA965B268}" srcOrd="10" destOrd="0" presId="urn:microsoft.com/office/officeart/2005/8/layout/vProcess5"/>
    <dgm:cxn modelId="{6F8522DA-3A7F-47A4-AD9A-5DF20A7F68E7}" type="presParOf" srcId="{DE2AB2BF-DF7B-4A44-B9EA-1882EE69CF5E}" destId="{9DC6136D-4379-42E6-855A-4BFC5FCA9FD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0767D2-EE67-486C-B85A-7867BFC4FC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B5248F-8150-4854-B4D9-4F24D82B24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Internet</a:t>
          </a:r>
        </a:p>
      </dgm:t>
    </dgm:pt>
    <dgm:pt modelId="{5B767241-74F8-4CBB-9242-E6219D1D590C}" type="parTrans" cxnId="{23630064-B01A-4CDD-ABF3-1BC497CAB6B7}">
      <dgm:prSet/>
      <dgm:spPr/>
      <dgm:t>
        <a:bodyPr/>
        <a:lstStyle/>
        <a:p>
          <a:endParaRPr lang="en-US"/>
        </a:p>
      </dgm:t>
    </dgm:pt>
    <dgm:pt modelId="{C2E71E39-897A-44AF-A2A9-A4A97B59B26F}" type="sibTrans" cxnId="{23630064-B01A-4CDD-ABF3-1BC497CAB6B7}">
      <dgm:prSet/>
      <dgm:spPr/>
      <dgm:t>
        <a:bodyPr/>
        <a:lstStyle/>
        <a:p>
          <a:endParaRPr lang="en-US"/>
        </a:p>
      </dgm:t>
    </dgm:pt>
    <dgm:pt modelId="{0017F9D7-62D8-4D6E-B824-F958BC77D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Manuell sammeln</a:t>
          </a:r>
        </a:p>
      </dgm:t>
    </dgm:pt>
    <dgm:pt modelId="{618B7D1B-967A-4983-B323-746D209720CA}" type="parTrans" cxnId="{401CCA5E-EB45-4AF8-B171-1F80E7EDA54C}">
      <dgm:prSet/>
      <dgm:spPr/>
      <dgm:t>
        <a:bodyPr/>
        <a:lstStyle/>
        <a:p>
          <a:endParaRPr lang="en-US"/>
        </a:p>
      </dgm:t>
    </dgm:pt>
    <dgm:pt modelId="{3EE1D489-11E4-4C1B-B39F-F839477A1778}" type="sibTrans" cxnId="{401CCA5E-EB45-4AF8-B171-1F80E7EDA54C}">
      <dgm:prSet/>
      <dgm:spPr/>
      <dgm:t>
        <a:bodyPr/>
        <a:lstStyle/>
        <a:p>
          <a:endParaRPr lang="en-US"/>
        </a:p>
      </dgm:t>
    </dgm:pt>
    <dgm:pt modelId="{F433B30F-9395-4DB0-9F3E-7641B2A2C0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Archive</a:t>
          </a:r>
        </a:p>
      </dgm:t>
    </dgm:pt>
    <dgm:pt modelId="{A95AA847-7C40-40BF-8884-F45FE3FA68BD}" type="parTrans" cxnId="{862CCA1E-8830-4A2A-9AEB-6C3FE48107FA}">
      <dgm:prSet/>
      <dgm:spPr/>
      <dgm:t>
        <a:bodyPr/>
        <a:lstStyle/>
        <a:p>
          <a:endParaRPr lang="en-US"/>
        </a:p>
      </dgm:t>
    </dgm:pt>
    <dgm:pt modelId="{644490AE-0679-4665-9097-5AAB32785EFE}" type="sibTrans" cxnId="{862CCA1E-8830-4A2A-9AEB-6C3FE48107FA}">
      <dgm:prSet/>
      <dgm:spPr/>
      <dgm:t>
        <a:bodyPr/>
        <a:lstStyle/>
        <a:p>
          <a:endParaRPr lang="en-US"/>
        </a:p>
      </dgm:t>
    </dgm:pt>
    <dgm:pt modelId="{56849846-3DB2-49FD-B93F-E55224F8CC3D}" type="pres">
      <dgm:prSet presAssocID="{AB0767D2-EE67-486C-B85A-7867BFC4FCC6}" presName="root" presStyleCnt="0">
        <dgm:presLayoutVars>
          <dgm:dir/>
          <dgm:resizeHandles val="exact"/>
        </dgm:presLayoutVars>
      </dgm:prSet>
      <dgm:spPr/>
    </dgm:pt>
    <dgm:pt modelId="{A3854813-3B75-4269-AAE0-753A5B9F9574}" type="pres">
      <dgm:prSet presAssocID="{40B5248F-8150-4854-B4D9-4F24D82B2499}" presName="compNode" presStyleCnt="0"/>
      <dgm:spPr/>
    </dgm:pt>
    <dgm:pt modelId="{6061F41F-1867-4093-A128-00B1E728A9E8}" type="pres">
      <dgm:prSet presAssocID="{40B5248F-8150-4854-B4D9-4F24D82B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FD9A662-52D0-4402-80C8-E64CC9303DB2}" type="pres">
      <dgm:prSet presAssocID="{40B5248F-8150-4854-B4D9-4F24D82B2499}" presName="spaceRect" presStyleCnt="0"/>
      <dgm:spPr/>
    </dgm:pt>
    <dgm:pt modelId="{3F73FD6F-B2BE-43B9-922A-78D54BE375EA}" type="pres">
      <dgm:prSet presAssocID="{40B5248F-8150-4854-B4D9-4F24D82B2499}" presName="textRect" presStyleLbl="revTx" presStyleIdx="0" presStyleCnt="3">
        <dgm:presLayoutVars>
          <dgm:chMax val="1"/>
          <dgm:chPref val="1"/>
        </dgm:presLayoutVars>
      </dgm:prSet>
      <dgm:spPr/>
    </dgm:pt>
    <dgm:pt modelId="{0573BA70-4EE4-40E5-9880-93DCDC3D9921}" type="pres">
      <dgm:prSet presAssocID="{C2E71E39-897A-44AF-A2A9-A4A97B59B26F}" presName="sibTrans" presStyleCnt="0"/>
      <dgm:spPr/>
    </dgm:pt>
    <dgm:pt modelId="{B4DC08E6-EFCF-40AD-858A-E1FD75222979}" type="pres">
      <dgm:prSet presAssocID="{0017F9D7-62D8-4D6E-B824-F958BC77D6FB}" presName="compNode" presStyleCnt="0"/>
      <dgm:spPr/>
    </dgm:pt>
    <dgm:pt modelId="{CAEA30C8-7D7D-477E-A495-9855431A3B28}" type="pres">
      <dgm:prSet presAssocID="{0017F9D7-62D8-4D6E-B824-F958BC77D6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F9A674D-3C35-4B77-95F8-18134F42DC4E}" type="pres">
      <dgm:prSet presAssocID="{0017F9D7-62D8-4D6E-B824-F958BC77D6FB}" presName="spaceRect" presStyleCnt="0"/>
      <dgm:spPr/>
    </dgm:pt>
    <dgm:pt modelId="{8709F588-1A4A-40A5-8E22-98F618B9A4CF}" type="pres">
      <dgm:prSet presAssocID="{0017F9D7-62D8-4D6E-B824-F958BC77D6FB}" presName="textRect" presStyleLbl="revTx" presStyleIdx="1" presStyleCnt="3">
        <dgm:presLayoutVars>
          <dgm:chMax val="1"/>
          <dgm:chPref val="1"/>
        </dgm:presLayoutVars>
      </dgm:prSet>
      <dgm:spPr/>
    </dgm:pt>
    <dgm:pt modelId="{26D2448D-88D2-44C4-9388-409365D567B5}" type="pres">
      <dgm:prSet presAssocID="{3EE1D489-11E4-4C1B-B39F-F839477A1778}" presName="sibTrans" presStyleCnt="0"/>
      <dgm:spPr/>
    </dgm:pt>
    <dgm:pt modelId="{A3E4C004-BA5B-48F8-82CA-9EB6E6A72B7C}" type="pres">
      <dgm:prSet presAssocID="{F433B30F-9395-4DB0-9F3E-7641B2A2C021}" presName="compNode" presStyleCnt="0"/>
      <dgm:spPr/>
    </dgm:pt>
    <dgm:pt modelId="{9E324DD8-D53E-4BDD-84CC-C566EA7333FE}" type="pres">
      <dgm:prSet presAssocID="{F433B30F-9395-4DB0-9F3E-7641B2A2C0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FC59BA3-E4FF-44B6-AB2B-8B7EDA3768E9}" type="pres">
      <dgm:prSet presAssocID="{F433B30F-9395-4DB0-9F3E-7641B2A2C021}" presName="spaceRect" presStyleCnt="0"/>
      <dgm:spPr/>
    </dgm:pt>
    <dgm:pt modelId="{2EF2D3D6-47C3-4496-8936-43F02B576DBC}" type="pres">
      <dgm:prSet presAssocID="{F433B30F-9395-4DB0-9F3E-7641B2A2C0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2CCA1E-8830-4A2A-9AEB-6C3FE48107FA}" srcId="{AB0767D2-EE67-486C-B85A-7867BFC4FCC6}" destId="{F433B30F-9395-4DB0-9F3E-7641B2A2C021}" srcOrd="2" destOrd="0" parTransId="{A95AA847-7C40-40BF-8884-F45FE3FA68BD}" sibTransId="{644490AE-0679-4665-9097-5AAB32785EFE}"/>
    <dgm:cxn modelId="{55630933-6811-9441-A448-26B25E888695}" type="presOf" srcId="{AB0767D2-EE67-486C-B85A-7867BFC4FCC6}" destId="{56849846-3DB2-49FD-B93F-E55224F8CC3D}" srcOrd="0" destOrd="0" presId="urn:microsoft.com/office/officeart/2018/2/layout/IconLabelList"/>
    <dgm:cxn modelId="{401CCA5E-EB45-4AF8-B171-1F80E7EDA54C}" srcId="{AB0767D2-EE67-486C-B85A-7867BFC4FCC6}" destId="{0017F9D7-62D8-4D6E-B824-F958BC77D6FB}" srcOrd="1" destOrd="0" parTransId="{618B7D1B-967A-4983-B323-746D209720CA}" sibTransId="{3EE1D489-11E4-4C1B-B39F-F839477A1778}"/>
    <dgm:cxn modelId="{23630064-B01A-4CDD-ABF3-1BC497CAB6B7}" srcId="{AB0767D2-EE67-486C-B85A-7867BFC4FCC6}" destId="{40B5248F-8150-4854-B4D9-4F24D82B2499}" srcOrd="0" destOrd="0" parTransId="{5B767241-74F8-4CBB-9242-E6219D1D590C}" sibTransId="{C2E71E39-897A-44AF-A2A9-A4A97B59B26F}"/>
    <dgm:cxn modelId="{B844019F-2210-6747-8933-F24EFB23975C}" type="presOf" srcId="{F433B30F-9395-4DB0-9F3E-7641B2A2C021}" destId="{2EF2D3D6-47C3-4496-8936-43F02B576DBC}" srcOrd="0" destOrd="0" presId="urn:microsoft.com/office/officeart/2018/2/layout/IconLabelList"/>
    <dgm:cxn modelId="{565730D3-7801-E345-B709-35F0D9D03F02}" type="presOf" srcId="{0017F9D7-62D8-4D6E-B824-F958BC77D6FB}" destId="{8709F588-1A4A-40A5-8E22-98F618B9A4CF}" srcOrd="0" destOrd="0" presId="urn:microsoft.com/office/officeart/2018/2/layout/IconLabelList"/>
    <dgm:cxn modelId="{52D133DD-4C26-254F-8F06-FA2F4EB7AB61}" type="presOf" srcId="{40B5248F-8150-4854-B4D9-4F24D82B2499}" destId="{3F73FD6F-B2BE-43B9-922A-78D54BE375EA}" srcOrd="0" destOrd="0" presId="urn:microsoft.com/office/officeart/2018/2/layout/IconLabelList"/>
    <dgm:cxn modelId="{5EC24264-2396-FF42-A24A-D4C04B96FD22}" type="presParOf" srcId="{56849846-3DB2-49FD-B93F-E55224F8CC3D}" destId="{A3854813-3B75-4269-AAE0-753A5B9F9574}" srcOrd="0" destOrd="0" presId="urn:microsoft.com/office/officeart/2018/2/layout/IconLabelList"/>
    <dgm:cxn modelId="{14EDBD48-5166-FD4D-AA3B-8EC812E6F581}" type="presParOf" srcId="{A3854813-3B75-4269-AAE0-753A5B9F9574}" destId="{6061F41F-1867-4093-A128-00B1E728A9E8}" srcOrd="0" destOrd="0" presId="urn:microsoft.com/office/officeart/2018/2/layout/IconLabelList"/>
    <dgm:cxn modelId="{0A1D9FE0-368E-4445-AD16-27E076366D9B}" type="presParOf" srcId="{A3854813-3B75-4269-AAE0-753A5B9F9574}" destId="{0FD9A662-52D0-4402-80C8-E64CC9303DB2}" srcOrd="1" destOrd="0" presId="urn:microsoft.com/office/officeart/2018/2/layout/IconLabelList"/>
    <dgm:cxn modelId="{BFF8029F-C39F-C544-9200-20DE47F7A4E1}" type="presParOf" srcId="{A3854813-3B75-4269-AAE0-753A5B9F9574}" destId="{3F73FD6F-B2BE-43B9-922A-78D54BE375EA}" srcOrd="2" destOrd="0" presId="urn:microsoft.com/office/officeart/2018/2/layout/IconLabelList"/>
    <dgm:cxn modelId="{D5809F06-1D08-1E47-8085-AF8B193E7045}" type="presParOf" srcId="{56849846-3DB2-49FD-B93F-E55224F8CC3D}" destId="{0573BA70-4EE4-40E5-9880-93DCDC3D9921}" srcOrd="1" destOrd="0" presId="urn:microsoft.com/office/officeart/2018/2/layout/IconLabelList"/>
    <dgm:cxn modelId="{7D848B1A-B9CC-9C45-BE27-5CB0F442AD81}" type="presParOf" srcId="{56849846-3DB2-49FD-B93F-E55224F8CC3D}" destId="{B4DC08E6-EFCF-40AD-858A-E1FD75222979}" srcOrd="2" destOrd="0" presId="urn:microsoft.com/office/officeart/2018/2/layout/IconLabelList"/>
    <dgm:cxn modelId="{DF603827-3083-7C40-B56A-4F7C92B23818}" type="presParOf" srcId="{B4DC08E6-EFCF-40AD-858A-E1FD75222979}" destId="{CAEA30C8-7D7D-477E-A495-9855431A3B28}" srcOrd="0" destOrd="0" presId="urn:microsoft.com/office/officeart/2018/2/layout/IconLabelList"/>
    <dgm:cxn modelId="{0A2E4D30-C875-254F-81B0-B819776DEAB5}" type="presParOf" srcId="{B4DC08E6-EFCF-40AD-858A-E1FD75222979}" destId="{4F9A674D-3C35-4B77-95F8-18134F42DC4E}" srcOrd="1" destOrd="0" presId="urn:microsoft.com/office/officeart/2018/2/layout/IconLabelList"/>
    <dgm:cxn modelId="{BC3F6072-B83A-504D-8BB7-46AA1878BE7B}" type="presParOf" srcId="{B4DC08E6-EFCF-40AD-858A-E1FD75222979}" destId="{8709F588-1A4A-40A5-8E22-98F618B9A4CF}" srcOrd="2" destOrd="0" presId="urn:microsoft.com/office/officeart/2018/2/layout/IconLabelList"/>
    <dgm:cxn modelId="{59682138-CC8C-924C-BB75-12A7368A4D76}" type="presParOf" srcId="{56849846-3DB2-49FD-B93F-E55224F8CC3D}" destId="{26D2448D-88D2-44C4-9388-409365D567B5}" srcOrd="3" destOrd="0" presId="urn:microsoft.com/office/officeart/2018/2/layout/IconLabelList"/>
    <dgm:cxn modelId="{6048593D-DC35-E84C-A7A3-3C68357CD8F1}" type="presParOf" srcId="{56849846-3DB2-49FD-B93F-E55224F8CC3D}" destId="{A3E4C004-BA5B-48F8-82CA-9EB6E6A72B7C}" srcOrd="4" destOrd="0" presId="urn:microsoft.com/office/officeart/2018/2/layout/IconLabelList"/>
    <dgm:cxn modelId="{D5C06747-2528-A24B-A4EB-BD12D171A4DD}" type="presParOf" srcId="{A3E4C004-BA5B-48F8-82CA-9EB6E6A72B7C}" destId="{9E324DD8-D53E-4BDD-84CC-C566EA7333FE}" srcOrd="0" destOrd="0" presId="urn:microsoft.com/office/officeart/2018/2/layout/IconLabelList"/>
    <dgm:cxn modelId="{2B6DD712-7F9F-DB4B-8EE9-638F286EE4E5}" type="presParOf" srcId="{A3E4C004-BA5B-48F8-82CA-9EB6E6A72B7C}" destId="{EFC59BA3-E4FF-44B6-AB2B-8B7EDA3768E9}" srcOrd="1" destOrd="0" presId="urn:microsoft.com/office/officeart/2018/2/layout/IconLabelList"/>
    <dgm:cxn modelId="{20B800FF-F2D4-5B4B-9FF0-DD86B984B500}" type="presParOf" srcId="{A3E4C004-BA5B-48F8-82CA-9EB6E6A72B7C}" destId="{2EF2D3D6-47C3-4496-8936-43F02B576D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6C39B-AF94-4131-871F-EDCDB2CE4543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7DDF62-7B86-4B04-9CD7-B3FE0986FB96}">
      <dgm:prSet/>
      <dgm:spPr/>
      <dgm:t>
        <a:bodyPr/>
        <a:lstStyle/>
        <a:p>
          <a:r>
            <a:rPr lang="en-US"/>
            <a:t>Es waren keine signifikanten Aussagen. Es ist nicht möglich ein Muster zu erkennen</a:t>
          </a:r>
        </a:p>
      </dgm:t>
    </dgm:pt>
    <dgm:pt modelId="{B686B36C-0B02-4E51-A24C-3E6889F30E26}" type="parTrans" cxnId="{2E593CFB-305A-4BD0-94D7-C7EB1BEA8510}">
      <dgm:prSet/>
      <dgm:spPr/>
      <dgm:t>
        <a:bodyPr/>
        <a:lstStyle/>
        <a:p>
          <a:endParaRPr lang="en-US"/>
        </a:p>
      </dgm:t>
    </dgm:pt>
    <dgm:pt modelId="{98C9499B-4140-4576-B1A7-C089A5D0106B}" type="sibTrans" cxnId="{2E593CFB-305A-4BD0-94D7-C7EB1BEA8510}">
      <dgm:prSet/>
      <dgm:spPr/>
      <dgm:t>
        <a:bodyPr/>
        <a:lstStyle/>
        <a:p>
          <a:endParaRPr lang="en-US"/>
        </a:p>
      </dgm:t>
    </dgm:pt>
    <dgm:pt modelId="{92B787DF-9E27-4FDD-976D-2B02D71E482C}">
      <dgm:prSet/>
      <dgm:spPr/>
      <dgm:t>
        <a:bodyPr/>
        <a:lstStyle/>
        <a:p>
          <a:r>
            <a:rPr lang="en-US"/>
            <a:t>Lösungsvorschlag: In paar Monaten erneut auswerten</a:t>
          </a:r>
        </a:p>
      </dgm:t>
    </dgm:pt>
    <dgm:pt modelId="{96678543-4DDF-4C4D-AFDD-306024A53A87}" type="parTrans" cxnId="{B7DA98F1-192A-48DC-8FB4-74155D114E07}">
      <dgm:prSet/>
      <dgm:spPr/>
      <dgm:t>
        <a:bodyPr/>
        <a:lstStyle/>
        <a:p>
          <a:endParaRPr lang="en-US"/>
        </a:p>
      </dgm:t>
    </dgm:pt>
    <dgm:pt modelId="{4FBB9357-A801-44B5-950C-23FDACE27690}" type="sibTrans" cxnId="{B7DA98F1-192A-48DC-8FB4-74155D114E07}">
      <dgm:prSet/>
      <dgm:spPr/>
      <dgm:t>
        <a:bodyPr/>
        <a:lstStyle/>
        <a:p>
          <a:endParaRPr lang="en-US"/>
        </a:p>
      </dgm:t>
    </dgm:pt>
    <dgm:pt modelId="{34E083CD-9358-D844-A373-019FAED01156}" type="pres">
      <dgm:prSet presAssocID="{CFF6C39B-AF94-4131-871F-EDCDB2CE4543}" presName="outerComposite" presStyleCnt="0">
        <dgm:presLayoutVars>
          <dgm:chMax val="5"/>
          <dgm:dir/>
          <dgm:resizeHandles val="exact"/>
        </dgm:presLayoutVars>
      </dgm:prSet>
      <dgm:spPr/>
    </dgm:pt>
    <dgm:pt modelId="{0DE00D57-F940-FA47-93D2-9D76198096EF}" type="pres">
      <dgm:prSet presAssocID="{CFF6C39B-AF94-4131-871F-EDCDB2CE4543}" presName="dummyMaxCanvas" presStyleCnt="0">
        <dgm:presLayoutVars/>
      </dgm:prSet>
      <dgm:spPr/>
    </dgm:pt>
    <dgm:pt modelId="{FAE974A9-C76E-6A47-A35B-D19F8FBE709A}" type="pres">
      <dgm:prSet presAssocID="{CFF6C39B-AF94-4131-871F-EDCDB2CE4543}" presName="TwoNodes_1" presStyleLbl="node1" presStyleIdx="0" presStyleCnt="2">
        <dgm:presLayoutVars>
          <dgm:bulletEnabled val="1"/>
        </dgm:presLayoutVars>
      </dgm:prSet>
      <dgm:spPr/>
    </dgm:pt>
    <dgm:pt modelId="{169ED235-E644-2A4D-BA49-D56218B97852}" type="pres">
      <dgm:prSet presAssocID="{CFF6C39B-AF94-4131-871F-EDCDB2CE4543}" presName="TwoNodes_2" presStyleLbl="node1" presStyleIdx="1" presStyleCnt="2">
        <dgm:presLayoutVars>
          <dgm:bulletEnabled val="1"/>
        </dgm:presLayoutVars>
      </dgm:prSet>
      <dgm:spPr/>
    </dgm:pt>
    <dgm:pt modelId="{09220988-F5A8-3242-AFAB-E9F9015E74A1}" type="pres">
      <dgm:prSet presAssocID="{CFF6C39B-AF94-4131-871F-EDCDB2CE4543}" presName="TwoConn_1-2" presStyleLbl="fgAccFollowNode1" presStyleIdx="0" presStyleCnt="1">
        <dgm:presLayoutVars>
          <dgm:bulletEnabled val="1"/>
        </dgm:presLayoutVars>
      </dgm:prSet>
      <dgm:spPr/>
    </dgm:pt>
    <dgm:pt modelId="{0FB8AA5C-1962-1149-8714-F562E8582DD2}" type="pres">
      <dgm:prSet presAssocID="{CFF6C39B-AF94-4131-871F-EDCDB2CE4543}" presName="TwoNodes_1_text" presStyleLbl="node1" presStyleIdx="1" presStyleCnt="2">
        <dgm:presLayoutVars>
          <dgm:bulletEnabled val="1"/>
        </dgm:presLayoutVars>
      </dgm:prSet>
      <dgm:spPr/>
    </dgm:pt>
    <dgm:pt modelId="{A861B221-1721-AC4D-A1BB-53B922F9A7C7}" type="pres">
      <dgm:prSet presAssocID="{CFF6C39B-AF94-4131-871F-EDCDB2CE454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41AD508-FE23-6B40-8E5C-4D78ED611158}" type="presOf" srcId="{C47DDF62-7B86-4B04-9CD7-B3FE0986FB96}" destId="{0FB8AA5C-1962-1149-8714-F562E8582DD2}" srcOrd="1" destOrd="0" presId="urn:microsoft.com/office/officeart/2005/8/layout/vProcess5"/>
    <dgm:cxn modelId="{6D70B321-A479-9640-ADD1-05FBBEC8306B}" type="presOf" srcId="{C47DDF62-7B86-4B04-9CD7-B3FE0986FB96}" destId="{FAE974A9-C76E-6A47-A35B-D19F8FBE709A}" srcOrd="0" destOrd="0" presId="urn:microsoft.com/office/officeart/2005/8/layout/vProcess5"/>
    <dgm:cxn modelId="{FA23F995-0A21-F44F-8E94-42660A8E47C4}" type="presOf" srcId="{92B787DF-9E27-4FDD-976D-2B02D71E482C}" destId="{169ED235-E644-2A4D-BA49-D56218B97852}" srcOrd="0" destOrd="0" presId="urn:microsoft.com/office/officeart/2005/8/layout/vProcess5"/>
    <dgm:cxn modelId="{E8B20ABC-D8E7-3544-BED0-80C570EAB33C}" type="presOf" srcId="{92B787DF-9E27-4FDD-976D-2B02D71E482C}" destId="{A861B221-1721-AC4D-A1BB-53B922F9A7C7}" srcOrd="1" destOrd="0" presId="urn:microsoft.com/office/officeart/2005/8/layout/vProcess5"/>
    <dgm:cxn modelId="{97B084C3-6554-FD40-B52C-0E04E9EBB2B0}" type="presOf" srcId="{98C9499B-4140-4576-B1A7-C089A5D0106B}" destId="{09220988-F5A8-3242-AFAB-E9F9015E74A1}" srcOrd="0" destOrd="0" presId="urn:microsoft.com/office/officeart/2005/8/layout/vProcess5"/>
    <dgm:cxn modelId="{B7DA98F1-192A-48DC-8FB4-74155D114E07}" srcId="{CFF6C39B-AF94-4131-871F-EDCDB2CE4543}" destId="{92B787DF-9E27-4FDD-976D-2B02D71E482C}" srcOrd="1" destOrd="0" parTransId="{96678543-4DDF-4C4D-AFDD-306024A53A87}" sibTransId="{4FBB9357-A801-44B5-950C-23FDACE27690}"/>
    <dgm:cxn modelId="{49EC62F7-B0FD-AF4C-8A7A-73DE92B423C2}" type="presOf" srcId="{CFF6C39B-AF94-4131-871F-EDCDB2CE4543}" destId="{34E083CD-9358-D844-A373-019FAED01156}" srcOrd="0" destOrd="0" presId="urn:microsoft.com/office/officeart/2005/8/layout/vProcess5"/>
    <dgm:cxn modelId="{2E593CFB-305A-4BD0-94D7-C7EB1BEA8510}" srcId="{CFF6C39B-AF94-4131-871F-EDCDB2CE4543}" destId="{C47DDF62-7B86-4B04-9CD7-B3FE0986FB96}" srcOrd="0" destOrd="0" parTransId="{B686B36C-0B02-4E51-A24C-3E6889F30E26}" sibTransId="{98C9499B-4140-4576-B1A7-C089A5D0106B}"/>
    <dgm:cxn modelId="{FA7A1D32-ECAF-1645-8C49-C701A756E735}" type="presParOf" srcId="{34E083CD-9358-D844-A373-019FAED01156}" destId="{0DE00D57-F940-FA47-93D2-9D76198096EF}" srcOrd="0" destOrd="0" presId="urn:microsoft.com/office/officeart/2005/8/layout/vProcess5"/>
    <dgm:cxn modelId="{FCFCC7C1-AB0B-9D45-8218-A45A406C44DE}" type="presParOf" srcId="{34E083CD-9358-D844-A373-019FAED01156}" destId="{FAE974A9-C76E-6A47-A35B-D19F8FBE709A}" srcOrd="1" destOrd="0" presId="urn:microsoft.com/office/officeart/2005/8/layout/vProcess5"/>
    <dgm:cxn modelId="{4FCDEBDC-A4ED-DD4A-A95A-924D912A6DAC}" type="presParOf" srcId="{34E083CD-9358-D844-A373-019FAED01156}" destId="{169ED235-E644-2A4D-BA49-D56218B97852}" srcOrd="2" destOrd="0" presId="urn:microsoft.com/office/officeart/2005/8/layout/vProcess5"/>
    <dgm:cxn modelId="{727C476B-7FD8-554A-8F07-40DF2F9C98CC}" type="presParOf" srcId="{34E083CD-9358-D844-A373-019FAED01156}" destId="{09220988-F5A8-3242-AFAB-E9F9015E74A1}" srcOrd="3" destOrd="0" presId="urn:microsoft.com/office/officeart/2005/8/layout/vProcess5"/>
    <dgm:cxn modelId="{6081DD4A-AD59-EC42-A2E4-FC1278177851}" type="presParOf" srcId="{34E083CD-9358-D844-A373-019FAED01156}" destId="{0FB8AA5C-1962-1149-8714-F562E8582DD2}" srcOrd="4" destOrd="0" presId="urn:microsoft.com/office/officeart/2005/8/layout/vProcess5"/>
    <dgm:cxn modelId="{D5826E15-EE32-DC4D-8B19-1C3F33BF30EE}" type="presParOf" srcId="{34E083CD-9358-D844-A373-019FAED01156}" destId="{A861B221-1721-AC4D-A1BB-53B922F9A7C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BC7DA-8A83-F445-B715-61070172C4C4}">
      <dsp:nvSpPr>
        <dsp:cNvPr id="0" name=""/>
        <dsp:cNvSpPr/>
      </dsp:nvSpPr>
      <dsp:spPr>
        <a:xfrm>
          <a:off x="0" y="12829"/>
          <a:ext cx="8777329" cy="2034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1. Prozess </a:t>
          </a:r>
          <a:r>
            <a:rPr lang="de-DE" sz="3700" kern="1200" dirty="0">
              <a:latin typeface="Century Schoolbook" panose="02040604050505020304"/>
            </a:rPr>
            <a:t>der Datenanalyse </a:t>
          </a:r>
          <a:r>
            <a:rPr lang="de-DE" sz="3700" kern="1200" dirty="0"/>
            <a:t>verstehen </a:t>
          </a:r>
          <a:r>
            <a:rPr lang="de-DE" sz="3700" kern="1200" dirty="0">
              <a:latin typeface="Century Schoolbook" panose="02040604050505020304"/>
            </a:rPr>
            <a:t>anhand von meinem Beispiel</a:t>
          </a:r>
          <a:endParaRPr lang="en-US" sz="3700" kern="1200" dirty="0"/>
        </a:p>
      </dsp:txBody>
      <dsp:txXfrm>
        <a:off x="99322" y="112151"/>
        <a:ext cx="8578685" cy="1835986"/>
      </dsp:txXfrm>
    </dsp:sp>
    <dsp:sp modelId="{A1A93F2A-99D4-2C4D-9297-4445B79C6C8B}">
      <dsp:nvSpPr>
        <dsp:cNvPr id="0" name=""/>
        <dsp:cNvSpPr/>
      </dsp:nvSpPr>
      <dsp:spPr>
        <a:xfrm>
          <a:off x="0" y="2154019"/>
          <a:ext cx="8777329" cy="20346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/>
            <a:t>2. Wann ist die beste Zeit zum tanken?</a:t>
          </a:r>
          <a:endParaRPr lang="en-US" sz="3700" kern="1200"/>
        </a:p>
      </dsp:txBody>
      <dsp:txXfrm>
        <a:off x="99322" y="2253341"/>
        <a:ext cx="8578685" cy="1835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3940A-725A-4904-A89F-354F9D757D69}">
      <dsp:nvSpPr>
        <dsp:cNvPr id="0" name=""/>
        <dsp:cNvSpPr/>
      </dsp:nvSpPr>
      <dsp:spPr>
        <a:xfrm>
          <a:off x="0" y="0"/>
          <a:ext cx="8252313" cy="9243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/>
            <a:t>1. Datenbeschaffung</a:t>
          </a:r>
          <a:endParaRPr lang="en-US" sz="3200" kern="1200"/>
        </a:p>
      </dsp:txBody>
      <dsp:txXfrm>
        <a:off x="27073" y="27073"/>
        <a:ext cx="7176788" cy="870179"/>
      </dsp:txXfrm>
    </dsp:sp>
    <dsp:sp modelId="{38CF78F6-2114-4BC8-8950-970534E5B9A1}">
      <dsp:nvSpPr>
        <dsp:cNvPr id="0" name=""/>
        <dsp:cNvSpPr/>
      </dsp:nvSpPr>
      <dsp:spPr>
        <a:xfrm>
          <a:off x="691131" y="1092384"/>
          <a:ext cx="8252313" cy="924325"/>
        </a:xfrm>
        <a:prstGeom prst="roundRect">
          <a:avLst>
            <a:gd name="adj" fmla="val 10000"/>
          </a:avLst>
        </a:prstGeom>
        <a:solidFill>
          <a:schemeClr val="accent2">
            <a:hueOff val="905271"/>
            <a:satOff val="-7304"/>
            <a:lumOff val="85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905271"/>
              <a:satOff val="-7304"/>
              <a:lumOff val="85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/>
            <a:t>2. </a:t>
          </a:r>
          <a:r>
            <a:rPr lang="de-DE" sz="3200" kern="1200" baseline="0">
              <a:latin typeface="Century Schoolbook" panose="02040604050505020304"/>
            </a:rPr>
            <a:t>Daten-reinigung/- </a:t>
          </a:r>
          <a:r>
            <a:rPr lang="de-DE" sz="3200" kern="1200" baseline="0"/>
            <a:t>manipulation</a:t>
          </a:r>
          <a:endParaRPr lang="en-US" sz="3200" kern="1200"/>
        </a:p>
      </dsp:txBody>
      <dsp:txXfrm>
        <a:off x="718204" y="1119457"/>
        <a:ext cx="6906224" cy="870179"/>
      </dsp:txXfrm>
    </dsp:sp>
    <dsp:sp modelId="{2B0A59C8-2602-40E0-9864-2EA1F8874553}">
      <dsp:nvSpPr>
        <dsp:cNvPr id="0" name=""/>
        <dsp:cNvSpPr/>
      </dsp:nvSpPr>
      <dsp:spPr>
        <a:xfrm>
          <a:off x="1371947" y="2184768"/>
          <a:ext cx="8252313" cy="924325"/>
        </a:xfrm>
        <a:prstGeom prst="roundRect">
          <a:avLst>
            <a:gd name="adj" fmla="val 10000"/>
          </a:avLst>
        </a:prstGeom>
        <a:solidFill>
          <a:schemeClr val="accent2">
            <a:hueOff val="1810541"/>
            <a:satOff val="-14609"/>
            <a:lumOff val="169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1810541"/>
              <a:satOff val="-14609"/>
              <a:lumOff val="169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/>
            <a:t>3. </a:t>
          </a:r>
          <a:r>
            <a:rPr lang="de-DE" sz="3200" kern="1200" baseline="0">
              <a:latin typeface="Century Schoolbook" panose="02040604050505020304"/>
            </a:rPr>
            <a:t>Datenvisualiserung</a:t>
          </a:r>
          <a:endParaRPr lang="en-US" sz="3200" kern="1200"/>
        </a:p>
      </dsp:txBody>
      <dsp:txXfrm>
        <a:off x="1399020" y="2211841"/>
        <a:ext cx="6916540" cy="870179"/>
      </dsp:txXfrm>
    </dsp:sp>
    <dsp:sp modelId="{5F83AE1A-B276-409A-A567-B571760EBA6A}">
      <dsp:nvSpPr>
        <dsp:cNvPr id="0" name=""/>
        <dsp:cNvSpPr/>
      </dsp:nvSpPr>
      <dsp:spPr>
        <a:xfrm>
          <a:off x="2063078" y="3277152"/>
          <a:ext cx="8252313" cy="924325"/>
        </a:xfrm>
        <a:prstGeom prst="roundRect">
          <a:avLst>
            <a:gd name="adj" fmla="val 10000"/>
          </a:avLst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/>
            <a:t>4. Fazit aus den Daten</a:t>
          </a:r>
          <a:endParaRPr lang="en-US" sz="3200" kern="1200"/>
        </a:p>
      </dsp:txBody>
      <dsp:txXfrm>
        <a:off x="2090151" y="3304225"/>
        <a:ext cx="6906224" cy="870179"/>
      </dsp:txXfrm>
    </dsp:sp>
    <dsp:sp modelId="{820CAD49-1306-4E22-9190-8337CAF4B862}">
      <dsp:nvSpPr>
        <dsp:cNvPr id="0" name=""/>
        <dsp:cNvSpPr/>
      </dsp:nvSpPr>
      <dsp:spPr>
        <a:xfrm>
          <a:off x="7651502" y="707949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86684" y="707949"/>
        <a:ext cx="330447" cy="452110"/>
      </dsp:txXfrm>
    </dsp:sp>
    <dsp:sp modelId="{234A21DB-6474-403E-9E05-F284127AE9C3}">
      <dsp:nvSpPr>
        <dsp:cNvPr id="0" name=""/>
        <dsp:cNvSpPr/>
      </dsp:nvSpPr>
      <dsp:spPr>
        <a:xfrm>
          <a:off x="8342633" y="1800333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82681"/>
            <a:satOff val="-8140"/>
            <a:lumOff val="-34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82681"/>
              <a:satOff val="-8140"/>
              <a:lumOff val="-3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77815" y="1800333"/>
        <a:ext cx="330447" cy="452110"/>
      </dsp:txXfrm>
    </dsp:sp>
    <dsp:sp modelId="{6BF1F9C7-5F79-4D3C-8F25-6CE2A3668658}">
      <dsp:nvSpPr>
        <dsp:cNvPr id="0" name=""/>
        <dsp:cNvSpPr/>
      </dsp:nvSpPr>
      <dsp:spPr>
        <a:xfrm>
          <a:off x="9023449" y="2892717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65362"/>
            <a:satOff val="-16280"/>
            <a:lumOff val="-68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965362"/>
              <a:satOff val="-16280"/>
              <a:lumOff val="-6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158631" y="2892717"/>
        <a:ext cx="330447" cy="452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1F41F-1867-4093-A128-00B1E728A9E8}">
      <dsp:nvSpPr>
        <dsp:cNvPr id="0" name=""/>
        <dsp:cNvSpPr/>
      </dsp:nvSpPr>
      <dsp:spPr>
        <a:xfrm>
          <a:off x="1147502" y="918870"/>
          <a:ext cx="1288990" cy="1288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3FD6F-B2BE-43B9-922A-78D54BE375EA}">
      <dsp:nvSpPr>
        <dsp:cNvPr id="0" name=""/>
        <dsp:cNvSpPr/>
      </dsp:nvSpPr>
      <dsp:spPr>
        <a:xfrm>
          <a:off x="359785" y="2562607"/>
          <a:ext cx="28644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Internet</a:t>
          </a:r>
        </a:p>
      </dsp:txBody>
      <dsp:txXfrm>
        <a:off x="359785" y="2562607"/>
        <a:ext cx="2864423" cy="720000"/>
      </dsp:txXfrm>
    </dsp:sp>
    <dsp:sp modelId="{CAEA30C8-7D7D-477E-A495-9855431A3B28}">
      <dsp:nvSpPr>
        <dsp:cNvPr id="0" name=""/>
        <dsp:cNvSpPr/>
      </dsp:nvSpPr>
      <dsp:spPr>
        <a:xfrm>
          <a:off x="4513200" y="918870"/>
          <a:ext cx="1288990" cy="1288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9F588-1A4A-40A5-8E22-98F618B9A4CF}">
      <dsp:nvSpPr>
        <dsp:cNvPr id="0" name=""/>
        <dsp:cNvSpPr/>
      </dsp:nvSpPr>
      <dsp:spPr>
        <a:xfrm>
          <a:off x="3725483" y="2562607"/>
          <a:ext cx="28644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Manuell sammeln</a:t>
          </a:r>
        </a:p>
      </dsp:txBody>
      <dsp:txXfrm>
        <a:off x="3725483" y="2562607"/>
        <a:ext cx="2864423" cy="720000"/>
      </dsp:txXfrm>
    </dsp:sp>
    <dsp:sp modelId="{9E324DD8-D53E-4BDD-84CC-C566EA7333FE}">
      <dsp:nvSpPr>
        <dsp:cNvPr id="0" name=""/>
        <dsp:cNvSpPr/>
      </dsp:nvSpPr>
      <dsp:spPr>
        <a:xfrm>
          <a:off x="7878898" y="918870"/>
          <a:ext cx="1288990" cy="1288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2D3D6-47C3-4496-8936-43F02B576DBC}">
      <dsp:nvSpPr>
        <dsp:cNvPr id="0" name=""/>
        <dsp:cNvSpPr/>
      </dsp:nvSpPr>
      <dsp:spPr>
        <a:xfrm>
          <a:off x="7091182" y="2562607"/>
          <a:ext cx="28644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Archive</a:t>
          </a:r>
        </a:p>
      </dsp:txBody>
      <dsp:txXfrm>
        <a:off x="7091182" y="2562607"/>
        <a:ext cx="28644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974A9-C76E-6A47-A35B-D19F8FBE709A}">
      <dsp:nvSpPr>
        <dsp:cNvPr id="0" name=""/>
        <dsp:cNvSpPr/>
      </dsp:nvSpPr>
      <dsp:spPr>
        <a:xfrm>
          <a:off x="0" y="0"/>
          <a:ext cx="8768083" cy="1890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Es waren keine signifikanten Aussagen. Es ist nicht möglich ein Muster zu erkennen</a:t>
          </a:r>
        </a:p>
      </dsp:txBody>
      <dsp:txXfrm>
        <a:off x="55376" y="55376"/>
        <a:ext cx="6813932" cy="1779913"/>
      </dsp:txXfrm>
    </dsp:sp>
    <dsp:sp modelId="{169ED235-E644-2A4D-BA49-D56218B97852}">
      <dsp:nvSpPr>
        <dsp:cNvPr id="0" name=""/>
        <dsp:cNvSpPr/>
      </dsp:nvSpPr>
      <dsp:spPr>
        <a:xfrm>
          <a:off x="1547308" y="2310812"/>
          <a:ext cx="8768083" cy="1890665"/>
        </a:xfrm>
        <a:prstGeom prst="roundRect">
          <a:avLst>
            <a:gd name="adj" fmla="val 10000"/>
          </a:avLst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Lösungsvorschlag: In paar Monaten erneut auswerten</a:t>
          </a:r>
        </a:p>
      </dsp:txBody>
      <dsp:txXfrm>
        <a:off x="1602684" y="2366188"/>
        <a:ext cx="5881090" cy="1779913"/>
      </dsp:txXfrm>
    </dsp:sp>
    <dsp:sp modelId="{09220988-F5A8-3242-AFAB-E9F9015E74A1}">
      <dsp:nvSpPr>
        <dsp:cNvPr id="0" name=""/>
        <dsp:cNvSpPr/>
      </dsp:nvSpPr>
      <dsp:spPr>
        <a:xfrm>
          <a:off x="7539150" y="1486272"/>
          <a:ext cx="1228932" cy="12289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815660" y="1486272"/>
        <a:ext cx="675912" cy="924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587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4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7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de/robots.tx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manPaul12/Benzinpreise-Analysis-Heidelber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lit.com/@German1212/BenzinPreiseHeidelberg" TargetMode="External"/><Relationship Id="rId4" Type="http://schemas.openxmlformats.org/officeDocument/2006/relationships/hyperlink" Target="https://github.com/GermanPaul12/Benzinpreis-Analyse-Praaesentationskompetenz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cs typeface="Calibri Light"/>
              </a:rPr>
              <a:t>Benzinpreisanalyse mit Python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endParaRPr lang="de-DE"/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608F-ECAA-C215-FFE1-E538E35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3. </a:t>
            </a:r>
            <a:r>
              <a:rPr lang="en-US" err="1">
                <a:ea typeface="+mj-lt"/>
                <a:cs typeface="+mj-lt"/>
              </a:rPr>
              <a:t>Datenvisualiserung</a:t>
            </a:r>
            <a:endParaRPr lang="de-DE" err="1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AE99998-18CF-4448-E80D-333A9C0F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244" y="1887984"/>
            <a:ext cx="7708247" cy="4602870"/>
          </a:xfrm>
        </p:spPr>
      </p:pic>
    </p:spTree>
    <p:extLst>
      <p:ext uri="{BB962C8B-B14F-4D97-AF65-F5344CB8AC3E}">
        <p14:creationId xmlns:p14="http://schemas.microsoft.com/office/powerpoint/2010/main" val="256662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608F-ECAA-C215-FFE1-E538E35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3. </a:t>
            </a:r>
            <a:r>
              <a:rPr lang="en-US" err="1">
                <a:ea typeface="+mj-lt"/>
                <a:cs typeface="+mj-lt"/>
              </a:rPr>
              <a:t>Datenvisualiserung</a:t>
            </a:r>
            <a:endParaRPr lang="de-DE" err="1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3B9C259-E3B3-E837-9ECD-0AFA7EBE4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44" y="1828800"/>
            <a:ext cx="7967016" cy="4351337"/>
          </a:xfrm>
        </p:spPr>
      </p:pic>
    </p:spTree>
    <p:extLst>
      <p:ext uri="{BB962C8B-B14F-4D97-AF65-F5344CB8AC3E}">
        <p14:creationId xmlns:p14="http://schemas.microsoft.com/office/powerpoint/2010/main" val="138125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608F-ECAA-C215-FFE1-E538E35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3. </a:t>
            </a:r>
            <a:r>
              <a:rPr lang="en-US" err="1">
                <a:ea typeface="+mj-lt"/>
                <a:cs typeface="+mj-lt"/>
              </a:rPr>
              <a:t>Datenvisualiserung</a:t>
            </a:r>
            <a:endParaRPr lang="de-DE" err="1"/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31103475-131D-20BE-11E0-7AEBC13CC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261" y="1828800"/>
            <a:ext cx="7904582" cy="4351337"/>
          </a:xfrm>
        </p:spPr>
      </p:pic>
    </p:spTree>
    <p:extLst>
      <p:ext uri="{BB962C8B-B14F-4D97-AF65-F5344CB8AC3E}">
        <p14:creationId xmlns:p14="http://schemas.microsoft.com/office/powerpoint/2010/main" val="21917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608F-ECAA-C215-FFE1-E538E35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3. </a:t>
            </a:r>
            <a:r>
              <a:rPr lang="en-US" err="1">
                <a:ea typeface="+mj-lt"/>
                <a:cs typeface="+mj-lt"/>
              </a:rPr>
              <a:t>Datenvisualiserung</a:t>
            </a:r>
            <a:endParaRPr lang="de-DE" err="1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1676ADE2-E5BE-E99E-9CA1-25C415AFF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430" y="1828800"/>
            <a:ext cx="8464245" cy="4351337"/>
          </a:xfrm>
        </p:spPr>
      </p:pic>
    </p:spTree>
    <p:extLst>
      <p:ext uri="{BB962C8B-B14F-4D97-AF65-F5344CB8AC3E}">
        <p14:creationId xmlns:p14="http://schemas.microsoft.com/office/powerpoint/2010/main" val="45968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608F-ECAA-C215-FFE1-E538E35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3. </a:t>
            </a:r>
            <a:r>
              <a:rPr lang="en-US" err="1">
                <a:ea typeface="+mj-lt"/>
                <a:cs typeface="+mj-lt"/>
              </a:rPr>
              <a:t>Datenvisualiserung</a:t>
            </a:r>
            <a:endParaRPr lang="de-DE" err="1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4D2DA7FC-E799-734D-20C1-F46E6C0B9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316" y="1828800"/>
            <a:ext cx="8574472" cy="4351337"/>
          </a:xfrm>
        </p:spPr>
      </p:pic>
    </p:spTree>
    <p:extLst>
      <p:ext uri="{BB962C8B-B14F-4D97-AF65-F5344CB8AC3E}">
        <p14:creationId xmlns:p14="http://schemas.microsoft.com/office/powerpoint/2010/main" val="34662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en-US"/>
              <a:t>4. Fazit aus den Daten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34D50313-44CC-C2F2-C45D-FEA273B6B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212190"/>
              </p:ext>
            </p:extLst>
          </p:nvPr>
        </p:nvGraphicFramePr>
        <p:xfrm>
          <a:off x="126206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CE466-B333-0CF0-3457-5B8C46E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/>
              <a:t>Ziel der Präsentation</a:t>
            </a:r>
          </a:p>
        </p:txBody>
      </p:sp>
      <p:graphicFrame>
        <p:nvGraphicFramePr>
          <p:cNvPr id="28" name="Inhaltsplatzhalter 2">
            <a:extLst>
              <a:ext uri="{FF2B5EF4-FFF2-40B4-BE49-F238E27FC236}">
                <a16:creationId xmlns:a16="http://schemas.microsoft.com/office/drawing/2014/main" id="{A30EF7FD-E8B9-E105-7CCF-2EFECB869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046187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9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AE72BA-0A32-09A0-F694-1C57112E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de-DE"/>
              <a:t>Inhaltsverzeichnis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57743D-97D7-A5C7-26A1-80D1A3BCF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367026"/>
              </p:ext>
            </p:extLst>
          </p:nvPr>
        </p:nvGraphicFramePr>
        <p:xfrm>
          <a:off x="126206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6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en-US"/>
              <a:t>1. Datenbeschaffung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D15288F7-0106-F8EB-32AF-74EECF999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146660"/>
              </p:ext>
            </p:extLst>
          </p:nvPr>
        </p:nvGraphicFramePr>
        <p:xfrm>
          <a:off x="126206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45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86925-B642-BCE5-85AE-5BF8C52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lang="de-DE"/>
              <a:t>1. Datenbeschaffung aus dem Internet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234E-26B8-196D-82E2-39E5F0A5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22750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/>
              <a:t>=&gt; Beispiel: Web </a:t>
            </a:r>
            <a:r>
              <a:rPr lang="de-DE" sz="2000" err="1"/>
              <a:t>Scraping</a:t>
            </a:r>
            <a:endParaRPr lang="de-DE" sz="2000"/>
          </a:p>
          <a:p>
            <a:r>
              <a:rPr lang="de-DE" sz="2000"/>
              <a:t>Daten werden aus dem HTML Code der Website ausgelesen</a:t>
            </a:r>
          </a:p>
          <a:p>
            <a:r>
              <a:rPr lang="de-DE" sz="2000"/>
              <a:t>Benötigte Libraries: </a:t>
            </a:r>
            <a:r>
              <a:rPr lang="de-DE" sz="2000" err="1"/>
              <a:t>BeautifulSoup</a:t>
            </a:r>
            <a:r>
              <a:rPr lang="de-DE" sz="2000"/>
              <a:t> und </a:t>
            </a:r>
            <a:r>
              <a:rPr lang="de-DE" sz="2000" err="1"/>
              <a:t>requests</a:t>
            </a:r>
            <a:r>
              <a:rPr lang="de-DE" sz="2000"/>
              <a:t> oder Pandas sofern es sich um eine Tabelle handelt</a:t>
            </a:r>
          </a:p>
        </p:txBody>
      </p:sp>
      <p:pic>
        <p:nvPicPr>
          <p:cNvPr id="4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AF025768-A2C0-F66A-422D-3E4F0EE9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3" y="4060174"/>
            <a:ext cx="7760360" cy="18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pinpointers pinned on a road">
            <a:extLst>
              <a:ext uri="{FF2B5EF4-FFF2-40B4-BE49-F238E27FC236}">
                <a16:creationId xmlns:a16="http://schemas.microsoft.com/office/drawing/2014/main" id="{E0B722B2-2657-3738-FEE2-C505E61F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823" r="-2" b="147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645F82-D548-A382-A5CB-722B1E57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/>
              <a:t>Ist Web </a:t>
            </a:r>
            <a:r>
              <a:rPr lang="de-DE" err="1"/>
              <a:t>Scraping</a:t>
            </a:r>
            <a:r>
              <a:rPr lang="de-DE"/>
              <a:t> erlaubt?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D462A-4B44-AB6F-DF78-743E5F7E7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url</a:t>
            </a:r>
            <a:r>
              <a:rPr lang="de-DE"/>
              <a:t>/robots.txt  z.B. </a:t>
            </a:r>
            <a:r>
              <a:rPr lang="de-DE">
                <a:ea typeface="+mn-lt"/>
                <a:cs typeface="+mn-lt"/>
                <a:hlinkClick r:id="rId3"/>
              </a:rPr>
              <a:t>https://www.amazon.de/robots.txt</a:t>
            </a:r>
            <a:r>
              <a:rPr lang="de-DE">
                <a:ea typeface="+mn-lt"/>
                <a:cs typeface="+mn-lt"/>
              </a:rPr>
              <a:t> für Informationen ob die Website Web-</a:t>
            </a:r>
            <a:r>
              <a:rPr lang="de-DE" err="1">
                <a:ea typeface="+mn-lt"/>
                <a:cs typeface="+mn-lt"/>
              </a:rPr>
              <a:t>Scraping</a:t>
            </a:r>
            <a:r>
              <a:rPr lang="de-DE">
                <a:ea typeface="+mn-lt"/>
                <a:cs typeface="+mn-lt"/>
              </a:rPr>
              <a:t> erlaubt und in welchem Maß</a:t>
            </a:r>
          </a:p>
          <a:p>
            <a:r>
              <a:rPr lang="de-DE">
                <a:ea typeface="+mn-lt"/>
                <a:cs typeface="+mn-lt"/>
              </a:rPr>
              <a:t>Grauzone</a:t>
            </a:r>
          </a:p>
          <a:p>
            <a:r>
              <a:rPr lang="de-DE">
                <a:ea typeface="+mn-lt"/>
                <a:cs typeface="+mn-lt"/>
              </a:rPr>
              <a:t>Wenn für kommerzielle Zwecke, dann vorsichtig, ansonsten maximal Block</a:t>
            </a:r>
          </a:p>
          <a:p>
            <a:r>
              <a:rPr lang="de-DE">
                <a:ea typeface="+mn-lt"/>
                <a:cs typeface="+mn-lt"/>
              </a:rPr>
              <a:t>Offizielle API</a:t>
            </a: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55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Außenlager">
            <a:extLst>
              <a:ext uri="{FF2B5EF4-FFF2-40B4-BE49-F238E27FC236}">
                <a16:creationId xmlns:a16="http://schemas.microsoft.com/office/drawing/2014/main" id="{60EAEFC2-E796-909F-9C82-B78BA5F75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2. Daten-</a:t>
            </a:r>
            <a:r>
              <a:rPr lang="en-US" err="1"/>
              <a:t>reinigung</a:t>
            </a:r>
            <a:r>
              <a:rPr lang="en-US"/>
              <a:t>/-manipulation</a:t>
            </a:r>
          </a:p>
        </p:txBody>
      </p:sp>
      <p:sp>
        <p:nvSpPr>
          <p:cNvPr id="18" name="Content Placeholder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Dokumentation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einsehen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  <a:hlinkClick r:id="rId3"/>
              </a:rPr>
              <a:t>Benzinpreisanalyse Juli-September</a:t>
            </a:r>
            <a:r>
              <a:rPr lang="en-US">
                <a:ea typeface="+mn-lt"/>
                <a:cs typeface="+mn-lt"/>
              </a:rPr>
              <a:t> und </a:t>
            </a:r>
            <a:r>
              <a:rPr lang="en-US">
                <a:ea typeface="+mn-lt"/>
                <a:cs typeface="+mn-lt"/>
                <a:hlinkClick r:id="rId4"/>
              </a:rPr>
              <a:t>Benzinpreisanalyse September-Dezember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Scraping Code und Real- Time </a:t>
            </a:r>
            <a:r>
              <a:rPr lang="en-US" err="1">
                <a:ea typeface="+mn-lt"/>
                <a:cs typeface="+mn-lt"/>
              </a:rPr>
              <a:t>Benzinpreise</a:t>
            </a:r>
            <a:r>
              <a:rPr lang="en-US">
                <a:ea typeface="+mn-lt"/>
                <a:cs typeface="+mn-lt"/>
              </a:rPr>
              <a:t> in </a:t>
            </a:r>
            <a:r>
              <a:rPr lang="en-US" err="1">
                <a:ea typeface="+mn-lt"/>
                <a:cs typeface="+mn-lt"/>
              </a:rPr>
              <a:t>meinem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Replit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  <a:hlinkClick r:id="rId5"/>
              </a:rPr>
              <a:t>https://replit.com/@German1212/BenzinPreiseHeidelberg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47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673B9-4985-D8F7-D6EE-98536CD5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Daten-reinigung/-manipulation</a:t>
            </a:r>
          </a:p>
        </p:txBody>
      </p:sp>
      <p:pic>
        <p:nvPicPr>
          <p:cNvPr id="4" name="Grafik 4" descr="Ein Bild, das Text, Fenster, drinnen enthält.&#10;&#10;Beschreibung automatisch generiert.">
            <a:extLst>
              <a:ext uri="{FF2B5EF4-FFF2-40B4-BE49-F238E27FC236}">
                <a16:creationId xmlns:a16="http://schemas.microsoft.com/office/drawing/2014/main" id="{8BED87ED-9ECF-4746-EDFE-E0427086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253" y="1828800"/>
            <a:ext cx="5696598" cy="4351337"/>
          </a:xfrm>
        </p:spPr>
      </p:pic>
    </p:spTree>
    <p:extLst>
      <p:ext uri="{BB962C8B-B14F-4D97-AF65-F5344CB8AC3E}">
        <p14:creationId xmlns:p14="http://schemas.microsoft.com/office/powerpoint/2010/main" val="371144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Datenvisualiserung</a:t>
            </a: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48251392-42B3-3D80-A5A0-306A38C1F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844" y="1828800"/>
            <a:ext cx="7891201" cy="4780424"/>
          </a:xfrm>
        </p:spPr>
      </p:pic>
    </p:spTree>
    <p:extLst>
      <p:ext uri="{BB962C8B-B14F-4D97-AF65-F5344CB8AC3E}">
        <p14:creationId xmlns:p14="http://schemas.microsoft.com/office/powerpoint/2010/main" val="15532547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219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Benzinpreisanalyse mit Python</vt:lpstr>
      <vt:lpstr>Ziel der Präsentation</vt:lpstr>
      <vt:lpstr>Inhaltsverzeichnis</vt:lpstr>
      <vt:lpstr>1. Datenbeschaffung</vt:lpstr>
      <vt:lpstr>1. Datenbeschaffung aus dem Internet</vt:lpstr>
      <vt:lpstr>Ist Web Scraping erlaubt?</vt:lpstr>
      <vt:lpstr>2. Daten-reinigung/-manipulation</vt:lpstr>
      <vt:lpstr>2. Daten-reinigung/-manipulation</vt:lpstr>
      <vt:lpstr>3. Datenvisualiserung</vt:lpstr>
      <vt:lpstr>3. Datenvisualiserung</vt:lpstr>
      <vt:lpstr>3. Datenvisualiserung</vt:lpstr>
      <vt:lpstr>3. Datenvisualiserung</vt:lpstr>
      <vt:lpstr>3. Datenvisualiserung</vt:lpstr>
      <vt:lpstr>3. Datenvisualiserung</vt:lpstr>
      <vt:lpstr>4. Fazit aus den Daten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Benzinpreis Analyse mit Python</dc:title>
  <dc:creator/>
  <cp:lastModifiedBy>Sergej Paul</cp:lastModifiedBy>
  <cp:revision>5</cp:revision>
  <dcterms:created xsi:type="dcterms:W3CDTF">1601-01-01T00:00:00Z</dcterms:created>
  <dcterms:modified xsi:type="dcterms:W3CDTF">2022-12-09T17:28:46Z</dcterms:modified>
</cp:coreProperties>
</file>