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5" r:id="rId3"/>
    <p:sldId id="257" r:id="rId4"/>
    <p:sldId id="260" r:id="rId5"/>
    <p:sldId id="264" r:id="rId6"/>
    <p:sldId id="267" r:id="rId7"/>
    <p:sldId id="261" r:id="rId8"/>
    <p:sldId id="268" r:id="rId9"/>
    <p:sldId id="262" r:id="rId10"/>
    <p:sldId id="266" r:id="rId11"/>
    <p:sldId id="269" r:id="rId12"/>
    <p:sldId id="270" r:id="rId13"/>
    <p:sldId id="271" r:id="rId14"/>
    <p:sldId id="272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2CBFA-5784-4049-A26A-2B8887F83188}" v="76" dt="2022-12-09T16:45:08.036"/>
    <p1510:client id="{D6DDD4FE-51D8-4584-900C-0548AAD102C8}" v="868" dt="2022-12-09T16:31:1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3FFD-8CB3-4C5F-B224-18A55517CE1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6247F6-C388-46A7-A756-B1757A50DE8E}">
      <dgm:prSet/>
      <dgm:spPr/>
      <dgm:t>
        <a:bodyPr/>
        <a:lstStyle/>
        <a:p>
          <a:pPr rtl="0"/>
          <a:r>
            <a:rPr lang="de-DE"/>
            <a:t>1. Prozess verstehen </a:t>
          </a:r>
          <a:r>
            <a:rPr lang="de-DE">
              <a:latin typeface="Century Schoolbook" panose="02040604050505020304"/>
            </a:rPr>
            <a:t>der Datenanalyse anhand von meinem Beispiel</a:t>
          </a:r>
          <a:endParaRPr lang="en-US"/>
        </a:p>
      </dgm:t>
    </dgm:pt>
    <dgm:pt modelId="{72CC53DD-A35F-420C-B2A2-1AAEC193C42C}" type="parTrans" cxnId="{56D678DE-1F0B-4188-8328-90F321EA372A}">
      <dgm:prSet/>
      <dgm:spPr/>
      <dgm:t>
        <a:bodyPr/>
        <a:lstStyle/>
        <a:p>
          <a:endParaRPr lang="en-US"/>
        </a:p>
      </dgm:t>
    </dgm:pt>
    <dgm:pt modelId="{808EF848-3AF1-401D-8CD8-73A48F31BCC7}" type="sibTrans" cxnId="{56D678DE-1F0B-4188-8328-90F321EA372A}">
      <dgm:prSet/>
      <dgm:spPr/>
      <dgm:t>
        <a:bodyPr/>
        <a:lstStyle/>
        <a:p>
          <a:endParaRPr lang="en-US"/>
        </a:p>
      </dgm:t>
    </dgm:pt>
    <dgm:pt modelId="{1C69D3ED-2D5D-4622-8308-B4B7015AD717}">
      <dgm:prSet/>
      <dgm:spPr/>
      <dgm:t>
        <a:bodyPr/>
        <a:lstStyle/>
        <a:p>
          <a:r>
            <a:rPr lang="de-DE"/>
            <a:t>2. Wann ist die beste Zeit zum tanken?</a:t>
          </a:r>
          <a:endParaRPr lang="en-US"/>
        </a:p>
      </dgm:t>
    </dgm:pt>
    <dgm:pt modelId="{07B09B67-04B2-4F3D-A78D-32DEB1CDF5E2}" type="parTrans" cxnId="{AD786DA2-FC26-44E7-964C-3A40F208D44D}">
      <dgm:prSet/>
      <dgm:spPr/>
      <dgm:t>
        <a:bodyPr/>
        <a:lstStyle/>
        <a:p>
          <a:endParaRPr lang="en-US"/>
        </a:p>
      </dgm:t>
    </dgm:pt>
    <dgm:pt modelId="{B814E4A8-C272-45F9-8B57-48A7CB68E324}" type="sibTrans" cxnId="{AD786DA2-FC26-44E7-964C-3A40F208D44D}">
      <dgm:prSet/>
      <dgm:spPr/>
      <dgm:t>
        <a:bodyPr/>
        <a:lstStyle/>
        <a:p>
          <a:endParaRPr lang="en-US"/>
        </a:p>
      </dgm:t>
    </dgm:pt>
    <dgm:pt modelId="{5C355196-8FE2-48D2-9C96-5C8D67F29697}" type="pres">
      <dgm:prSet presAssocID="{67873FFD-8CB3-4C5F-B224-18A55517CE1D}" presName="linear" presStyleCnt="0">
        <dgm:presLayoutVars>
          <dgm:animLvl val="lvl"/>
          <dgm:resizeHandles val="exact"/>
        </dgm:presLayoutVars>
      </dgm:prSet>
      <dgm:spPr/>
    </dgm:pt>
    <dgm:pt modelId="{4EB84901-091F-42F9-BCEB-81CAA7181B88}" type="pres">
      <dgm:prSet presAssocID="{486247F6-C388-46A7-A756-B1757A50DE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EA405A-E6E4-4CED-815C-6750027D7C3A}" type="pres">
      <dgm:prSet presAssocID="{808EF848-3AF1-401D-8CD8-73A48F31BCC7}" presName="spacer" presStyleCnt="0"/>
      <dgm:spPr/>
    </dgm:pt>
    <dgm:pt modelId="{0459E372-9374-45C9-9F11-912560F81D7F}" type="pres">
      <dgm:prSet presAssocID="{1C69D3ED-2D5D-4622-8308-B4B7015AD7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11C414-B73E-4DC0-A540-C82F89130060}" type="presOf" srcId="{67873FFD-8CB3-4C5F-B224-18A55517CE1D}" destId="{5C355196-8FE2-48D2-9C96-5C8D67F29697}" srcOrd="0" destOrd="0" presId="urn:microsoft.com/office/officeart/2005/8/layout/vList2"/>
    <dgm:cxn modelId="{606C4B60-41FF-4E67-9144-3F29D8C359AB}" type="presOf" srcId="{1C69D3ED-2D5D-4622-8308-B4B7015AD717}" destId="{0459E372-9374-45C9-9F11-912560F81D7F}" srcOrd="0" destOrd="0" presId="urn:microsoft.com/office/officeart/2005/8/layout/vList2"/>
    <dgm:cxn modelId="{AD786DA2-FC26-44E7-964C-3A40F208D44D}" srcId="{67873FFD-8CB3-4C5F-B224-18A55517CE1D}" destId="{1C69D3ED-2D5D-4622-8308-B4B7015AD717}" srcOrd="1" destOrd="0" parTransId="{07B09B67-04B2-4F3D-A78D-32DEB1CDF5E2}" sibTransId="{B814E4A8-C272-45F9-8B57-48A7CB68E324}"/>
    <dgm:cxn modelId="{111A10D6-BCFD-4A85-8302-C04F62F94975}" type="presOf" srcId="{486247F6-C388-46A7-A756-B1757A50DE8E}" destId="{4EB84901-091F-42F9-BCEB-81CAA7181B88}" srcOrd="0" destOrd="0" presId="urn:microsoft.com/office/officeart/2005/8/layout/vList2"/>
    <dgm:cxn modelId="{56D678DE-1F0B-4188-8328-90F321EA372A}" srcId="{67873FFD-8CB3-4C5F-B224-18A55517CE1D}" destId="{486247F6-C388-46A7-A756-B1757A50DE8E}" srcOrd="0" destOrd="0" parTransId="{72CC53DD-A35F-420C-B2A2-1AAEC193C42C}" sibTransId="{808EF848-3AF1-401D-8CD8-73A48F31BCC7}"/>
    <dgm:cxn modelId="{5420348C-0227-4104-8A25-DD5C11D6B144}" type="presParOf" srcId="{5C355196-8FE2-48D2-9C96-5C8D67F29697}" destId="{4EB84901-091F-42F9-BCEB-81CAA7181B88}" srcOrd="0" destOrd="0" presId="urn:microsoft.com/office/officeart/2005/8/layout/vList2"/>
    <dgm:cxn modelId="{DEE2A10B-F043-44E0-ABB4-7E480265B743}" type="presParOf" srcId="{5C355196-8FE2-48D2-9C96-5C8D67F29697}" destId="{8DEA405A-E6E4-4CED-815C-6750027D7C3A}" srcOrd="1" destOrd="0" presId="urn:microsoft.com/office/officeart/2005/8/layout/vList2"/>
    <dgm:cxn modelId="{A264F169-CF5B-4823-9F10-7043A29CF8DA}" type="presParOf" srcId="{5C355196-8FE2-48D2-9C96-5C8D67F29697}" destId="{0459E372-9374-45C9-9F11-912560F81D7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6C299-7F33-4CFB-91ED-22FE4FC8F7F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A811A3-DC0A-4699-8708-B2FBC28C3D8E}">
      <dgm:prSet/>
      <dgm:spPr/>
      <dgm:t>
        <a:bodyPr/>
        <a:lstStyle/>
        <a:p>
          <a:r>
            <a:rPr lang="de-DE" baseline="0"/>
            <a:t>1. Datenbeschaffung</a:t>
          </a:r>
          <a:endParaRPr lang="en-US"/>
        </a:p>
      </dgm:t>
    </dgm:pt>
    <dgm:pt modelId="{FD70582F-0FB7-48BC-9811-F36ADA92914E}" type="parTrans" cxnId="{A75481AB-70A2-4DD0-9661-82CD1D14D70F}">
      <dgm:prSet/>
      <dgm:spPr/>
      <dgm:t>
        <a:bodyPr/>
        <a:lstStyle/>
        <a:p>
          <a:endParaRPr lang="en-US"/>
        </a:p>
      </dgm:t>
    </dgm:pt>
    <dgm:pt modelId="{60FC6247-9C8F-41C3-98AC-F15017966DA5}" type="sibTrans" cxnId="{A75481AB-70A2-4DD0-9661-82CD1D14D70F}">
      <dgm:prSet/>
      <dgm:spPr/>
      <dgm:t>
        <a:bodyPr/>
        <a:lstStyle/>
        <a:p>
          <a:endParaRPr lang="en-US"/>
        </a:p>
      </dgm:t>
    </dgm:pt>
    <dgm:pt modelId="{EE084D40-4360-4B3B-BAB7-CF954FEF1F0E}">
      <dgm:prSet/>
      <dgm:spPr/>
      <dgm:t>
        <a:bodyPr/>
        <a:lstStyle/>
        <a:p>
          <a:pPr rtl="0"/>
          <a:r>
            <a:rPr lang="de-DE" baseline="0"/>
            <a:t>2. </a:t>
          </a:r>
          <a:r>
            <a:rPr lang="de-DE" baseline="0">
              <a:latin typeface="Century Schoolbook" panose="02040604050505020304"/>
            </a:rPr>
            <a:t>Daten-reinigung/- </a:t>
          </a:r>
          <a:r>
            <a:rPr lang="de-DE" baseline="0"/>
            <a:t>manipulation</a:t>
          </a:r>
          <a:endParaRPr lang="en-US"/>
        </a:p>
      </dgm:t>
    </dgm:pt>
    <dgm:pt modelId="{34D81CB6-A786-4CDD-A29E-65DAEE554ED9}" type="parTrans" cxnId="{C57C675A-8999-437F-92F7-50846F76F349}">
      <dgm:prSet/>
      <dgm:spPr/>
      <dgm:t>
        <a:bodyPr/>
        <a:lstStyle/>
        <a:p>
          <a:endParaRPr lang="en-US"/>
        </a:p>
      </dgm:t>
    </dgm:pt>
    <dgm:pt modelId="{EDBCCD0C-05D0-4058-8D26-C277AA27076E}" type="sibTrans" cxnId="{C57C675A-8999-437F-92F7-50846F76F349}">
      <dgm:prSet/>
      <dgm:spPr/>
      <dgm:t>
        <a:bodyPr/>
        <a:lstStyle/>
        <a:p>
          <a:endParaRPr lang="en-US"/>
        </a:p>
      </dgm:t>
    </dgm:pt>
    <dgm:pt modelId="{8DA16D8B-F9EE-4273-A8EE-BAF36B4F6D7E}">
      <dgm:prSet/>
      <dgm:spPr/>
      <dgm:t>
        <a:bodyPr/>
        <a:lstStyle/>
        <a:p>
          <a:r>
            <a:rPr lang="de-DE" baseline="0"/>
            <a:t>3. </a:t>
          </a:r>
          <a:r>
            <a:rPr lang="de-DE" baseline="0">
              <a:latin typeface="Century Schoolbook" panose="02040604050505020304"/>
            </a:rPr>
            <a:t>Datenvisualiserung</a:t>
          </a:r>
          <a:endParaRPr lang="en-US"/>
        </a:p>
      </dgm:t>
    </dgm:pt>
    <dgm:pt modelId="{1675CCC9-B134-4B16-99BD-EAD40C8D95B7}" type="parTrans" cxnId="{BD8EE6BE-D226-4114-8505-3494D43F5AEC}">
      <dgm:prSet/>
      <dgm:spPr/>
      <dgm:t>
        <a:bodyPr/>
        <a:lstStyle/>
        <a:p>
          <a:endParaRPr lang="en-US"/>
        </a:p>
      </dgm:t>
    </dgm:pt>
    <dgm:pt modelId="{59DFA26D-F53C-41AE-B994-D29633C577AF}" type="sibTrans" cxnId="{BD8EE6BE-D226-4114-8505-3494D43F5AEC}">
      <dgm:prSet/>
      <dgm:spPr/>
      <dgm:t>
        <a:bodyPr/>
        <a:lstStyle/>
        <a:p>
          <a:endParaRPr lang="en-US"/>
        </a:p>
      </dgm:t>
    </dgm:pt>
    <dgm:pt modelId="{9F5C6EB6-5ED6-4D1C-B3EB-BA5A76C59144}">
      <dgm:prSet/>
      <dgm:spPr/>
      <dgm:t>
        <a:bodyPr/>
        <a:lstStyle/>
        <a:p>
          <a:r>
            <a:rPr lang="de-DE" baseline="0"/>
            <a:t>4. Fazit aus den Daten</a:t>
          </a:r>
          <a:endParaRPr lang="en-US"/>
        </a:p>
      </dgm:t>
    </dgm:pt>
    <dgm:pt modelId="{5D5BDAE9-9364-4EA7-915D-0B8EB882395A}" type="parTrans" cxnId="{F7CCF247-E042-44AB-9F88-4B7643479D12}">
      <dgm:prSet/>
      <dgm:spPr/>
      <dgm:t>
        <a:bodyPr/>
        <a:lstStyle/>
        <a:p>
          <a:endParaRPr lang="en-US"/>
        </a:p>
      </dgm:t>
    </dgm:pt>
    <dgm:pt modelId="{D94A1DF7-57E8-44CC-9BCB-E3DE996BC063}" type="sibTrans" cxnId="{F7CCF247-E042-44AB-9F88-4B7643479D12}">
      <dgm:prSet/>
      <dgm:spPr/>
      <dgm:t>
        <a:bodyPr/>
        <a:lstStyle/>
        <a:p>
          <a:endParaRPr lang="en-US"/>
        </a:p>
      </dgm:t>
    </dgm:pt>
    <dgm:pt modelId="{DE2AB2BF-DF7B-4A44-B9EA-1882EE69CF5E}" type="pres">
      <dgm:prSet presAssocID="{C2A6C299-7F33-4CFB-91ED-22FE4FC8F7FA}" presName="outerComposite" presStyleCnt="0">
        <dgm:presLayoutVars>
          <dgm:chMax val="5"/>
          <dgm:dir/>
          <dgm:resizeHandles val="exact"/>
        </dgm:presLayoutVars>
      </dgm:prSet>
      <dgm:spPr/>
    </dgm:pt>
    <dgm:pt modelId="{45C27A05-5082-41B4-BFEA-4F47F63745B2}" type="pres">
      <dgm:prSet presAssocID="{C2A6C299-7F33-4CFB-91ED-22FE4FC8F7FA}" presName="dummyMaxCanvas" presStyleCnt="0">
        <dgm:presLayoutVars/>
      </dgm:prSet>
      <dgm:spPr/>
    </dgm:pt>
    <dgm:pt modelId="{7293940A-725A-4904-A89F-354F9D757D69}" type="pres">
      <dgm:prSet presAssocID="{C2A6C299-7F33-4CFB-91ED-22FE4FC8F7FA}" presName="FourNodes_1" presStyleLbl="node1" presStyleIdx="0" presStyleCnt="4">
        <dgm:presLayoutVars>
          <dgm:bulletEnabled val="1"/>
        </dgm:presLayoutVars>
      </dgm:prSet>
      <dgm:spPr/>
    </dgm:pt>
    <dgm:pt modelId="{38CF78F6-2114-4BC8-8950-970534E5B9A1}" type="pres">
      <dgm:prSet presAssocID="{C2A6C299-7F33-4CFB-91ED-22FE4FC8F7FA}" presName="FourNodes_2" presStyleLbl="node1" presStyleIdx="1" presStyleCnt="4">
        <dgm:presLayoutVars>
          <dgm:bulletEnabled val="1"/>
        </dgm:presLayoutVars>
      </dgm:prSet>
      <dgm:spPr/>
    </dgm:pt>
    <dgm:pt modelId="{2B0A59C8-2602-40E0-9864-2EA1F8874553}" type="pres">
      <dgm:prSet presAssocID="{C2A6C299-7F33-4CFB-91ED-22FE4FC8F7FA}" presName="FourNodes_3" presStyleLbl="node1" presStyleIdx="2" presStyleCnt="4">
        <dgm:presLayoutVars>
          <dgm:bulletEnabled val="1"/>
        </dgm:presLayoutVars>
      </dgm:prSet>
      <dgm:spPr/>
    </dgm:pt>
    <dgm:pt modelId="{5F83AE1A-B276-409A-A567-B571760EBA6A}" type="pres">
      <dgm:prSet presAssocID="{C2A6C299-7F33-4CFB-91ED-22FE4FC8F7FA}" presName="FourNodes_4" presStyleLbl="node1" presStyleIdx="3" presStyleCnt="4">
        <dgm:presLayoutVars>
          <dgm:bulletEnabled val="1"/>
        </dgm:presLayoutVars>
      </dgm:prSet>
      <dgm:spPr/>
    </dgm:pt>
    <dgm:pt modelId="{820CAD49-1306-4E22-9190-8337CAF4B862}" type="pres">
      <dgm:prSet presAssocID="{C2A6C299-7F33-4CFB-91ED-22FE4FC8F7FA}" presName="FourConn_1-2" presStyleLbl="fgAccFollowNode1" presStyleIdx="0" presStyleCnt="3">
        <dgm:presLayoutVars>
          <dgm:bulletEnabled val="1"/>
        </dgm:presLayoutVars>
      </dgm:prSet>
      <dgm:spPr/>
    </dgm:pt>
    <dgm:pt modelId="{234A21DB-6474-403E-9E05-F284127AE9C3}" type="pres">
      <dgm:prSet presAssocID="{C2A6C299-7F33-4CFB-91ED-22FE4FC8F7FA}" presName="FourConn_2-3" presStyleLbl="fgAccFollowNode1" presStyleIdx="1" presStyleCnt="3">
        <dgm:presLayoutVars>
          <dgm:bulletEnabled val="1"/>
        </dgm:presLayoutVars>
      </dgm:prSet>
      <dgm:spPr/>
    </dgm:pt>
    <dgm:pt modelId="{6BF1F9C7-5F79-4D3C-8F25-6CE2A3668658}" type="pres">
      <dgm:prSet presAssocID="{C2A6C299-7F33-4CFB-91ED-22FE4FC8F7FA}" presName="FourConn_3-4" presStyleLbl="fgAccFollowNode1" presStyleIdx="2" presStyleCnt="3">
        <dgm:presLayoutVars>
          <dgm:bulletEnabled val="1"/>
        </dgm:presLayoutVars>
      </dgm:prSet>
      <dgm:spPr/>
    </dgm:pt>
    <dgm:pt modelId="{56BDCA2B-B530-424D-B9E4-4E77E08B9A7D}" type="pres">
      <dgm:prSet presAssocID="{C2A6C299-7F33-4CFB-91ED-22FE4FC8F7FA}" presName="FourNodes_1_text" presStyleLbl="node1" presStyleIdx="3" presStyleCnt="4">
        <dgm:presLayoutVars>
          <dgm:bulletEnabled val="1"/>
        </dgm:presLayoutVars>
      </dgm:prSet>
      <dgm:spPr/>
    </dgm:pt>
    <dgm:pt modelId="{99C395DB-8483-4649-9A11-54A8E7B68B43}" type="pres">
      <dgm:prSet presAssocID="{C2A6C299-7F33-4CFB-91ED-22FE4FC8F7FA}" presName="FourNodes_2_text" presStyleLbl="node1" presStyleIdx="3" presStyleCnt="4">
        <dgm:presLayoutVars>
          <dgm:bulletEnabled val="1"/>
        </dgm:presLayoutVars>
      </dgm:prSet>
      <dgm:spPr/>
    </dgm:pt>
    <dgm:pt modelId="{C7397083-68CA-466E-B55F-330FA965B268}" type="pres">
      <dgm:prSet presAssocID="{C2A6C299-7F33-4CFB-91ED-22FE4FC8F7FA}" presName="FourNodes_3_text" presStyleLbl="node1" presStyleIdx="3" presStyleCnt="4">
        <dgm:presLayoutVars>
          <dgm:bulletEnabled val="1"/>
        </dgm:presLayoutVars>
      </dgm:prSet>
      <dgm:spPr/>
    </dgm:pt>
    <dgm:pt modelId="{9DC6136D-4379-42E6-855A-4BFC5FCA9FDC}" type="pres">
      <dgm:prSet presAssocID="{C2A6C299-7F33-4CFB-91ED-22FE4FC8F7F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08F207-82D9-4266-9FE4-500E7BF0EDB6}" type="presOf" srcId="{9F5C6EB6-5ED6-4D1C-B3EB-BA5A76C59144}" destId="{9DC6136D-4379-42E6-855A-4BFC5FCA9FDC}" srcOrd="1" destOrd="0" presId="urn:microsoft.com/office/officeart/2005/8/layout/vProcess5"/>
    <dgm:cxn modelId="{0FA5AE09-57AF-4C4F-8807-7F0F01351007}" type="presOf" srcId="{EE084D40-4360-4B3B-BAB7-CF954FEF1F0E}" destId="{99C395DB-8483-4649-9A11-54A8E7B68B43}" srcOrd="1" destOrd="0" presId="urn:microsoft.com/office/officeart/2005/8/layout/vProcess5"/>
    <dgm:cxn modelId="{5C247824-EC92-4215-9AFD-22F2A4ADE3D7}" type="presOf" srcId="{9F5C6EB6-5ED6-4D1C-B3EB-BA5A76C59144}" destId="{5F83AE1A-B276-409A-A567-B571760EBA6A}" srcOrd="0" destOrd="0" presId="urn:microsoft.com/office/officeart/2005/8/layout/vProcess5"/>
    <dgm:cxn modelId="{E3BD105F-32E8-4BDD-A9E8-433680EAA5D7}" type="presOf" srcId="{CEA811A3-DC0A-4699-8708-B2FBC28C3D8E}" destId="{56BDCA2B-B530-424D-B9E4-4E77E08B9A7D}" srcOrd="1" destOrd="0" presId="urn:microsoft.com/office/officeart/2005/8/layout/vProcess5"/>
    <dgm:cxn modelId="{F7CCF247-E042-44AB-9F88-4B7643479D12}" srcId="{C2A6C299-7F33-4CFB-91ED-22FE4FC8F7FA}" destId="{9F5C6EB6-5ED6-4D1C-B3EB-BA5A76C59144}" srcOrd="3" destOrd="0" parTransId="{5D5BDAE9-9364-4EA7-915D-0B8EB882395A}" sibTransId="{D94A1DF7-57E8-44CC-9BCB-E3DE996BC063}"/>
    <dgm:cxn modelId="{C57C675A-8999-437F-92F7-50846F76F349}" srcId="{C2A6C299-7F33-4CFB-91ED-22FE4FC8F7FA}" destId="{EE084D40-4360-4B3B-BAB7-CF954FEF1F0E}" srcOrd="1" destOrd="0" parTransId="{34D81CB6-A786-4CDD-A29E-65DAEE554ED9}" sibTransId="{EDBCCD0C-05D0-4058-8D26-C277AA27076E}"/>
    <dgm:cxn modelId="{DBFE497A-9AD9-49F2-8EF2-69F9C02C1F49}" type="presOf" srcId="{8DA16D8B-F9EE-4273-A8EE-BAF36B4F6D7E}" destId="{C7397083-68CA-466E-B55F-330FA965B268}" srcOrd="1" destOrd="0" presId="urn:microsoft.com/office/officeart/2005/8/layout/vProcess5"/>
    <dgm:cxn modelId="{0BF79787-C187-4E67-A1BA-D64450E206D1}" type="presOf" srcId="{60FC6247-9C8F-41C3-98AC-F15017966DA5}" destId="{820CAD49-1306-4E22-9190-8337CAF4B862}" srcOrd="0" destOrd="0" presId="urn:microsoft.com/office/officeart/2005/8/layout/vProcess5"/>
    <dgm:cxn modelId="{0CCE5A90-DD79-4A0F-9613-0E97FA591903}" type="presOf" srcId="{59DFA26D-F53C-41AE-B994-D29633C577AF}" destId="{6BF1F9C7-5F79-4D3C-8F25-6CE2A3668658}" srcOrd="0" destOrd="0" presId="urn:microsoft.com/office/officeart/2005/8/layout/vProcess5"/>
    <dgm:cxn modelId="{A75481AB-70A2-4DD0-9661-82CD1D14D70F}" srcId="{C2A6C299-7F33-4CFB-91ED-22FE4FC8F7FA}" destId="{CEA811A3-DC0A-4699-8708-B2FBC28C3D8E}" srcOrd="0" destOrd="0" parTransId="{FD70582F-0FB7-48BC-9811-F36ADA92914E}" sibTransId="{60FC6247-9C8F-41C3-98AC-F15017966DA5}"/>
    <dgm:cxn modelId="{37C85AAF-BE69-49EC-ACB1-ACAC0D1E4415}" type="presOf" srcId="{8DA16D8B-F9EE-4273-A8EE-BAF36B4F6D7E}" destId="{2B0A59C8-2602-40E0-9864-2EA1F8874553}" srcOrd="0" destOrd="0" presId="urn:microsoft.com/office/officeart/2005/8/layout/vProcess5"/>
    <dgm:cxn modelId="{30534DBE-AB54-4DF1-A951-AFD36CC2DB3A}" type="presOf" srcId="{C2A6C299-7F33-4CFB-91ED-22FE4FC8F7FA}" destId="{DE2AB2BF-DF7B-4A44-B9EA-1882EE69CF5E}" srcOrd="0" destOrd="0" presId="urn:microsoft.com/office/officeart/2005/8/layout/vProcess5"/>
    <dgm:cxn modelId="{BD8EE6BE-D226-4114-8505-3494D43F5AEC}" srcId="{C2A6C299-7F33-4CFB-91ED-22FE4FC8F7FA}" destId="{8DA16D8B-F9EE-4273-A8EE-BAF36B4F6D7E}" srcOrd="2" destOrd="0" parTransId="{1675CCC9-B134-4B16-99BD-EAD40C8D95B7}" sibTransId="{59DFA26D-F53C-41AE-B994-D29633C577AF}"/>
    <dgm:cxn modelId="{D4F45CE4-11B8-45DA-A62F-F42B021E87B4}" type="presOf" srcId="{EDBCCD0C-05D0-4058-8D26-C277AA27076E}" destId="{234A21DB-6474-403E-9E05-F284127AE9C3}" srcOrd="0" destOrd="0" presId="urn:microsoft.com/office/officeart/2005/8/layout/vProcess5"/>
    <dgm:cxn modelId="{E36A74F9-2A12-4C3B-AEB1-C825CC5B2679}" type="presOf" srcId="{CEA811A3-DC0A-4699-8708-B2FBC28C3D8E}" destId="{7293940A-725A-4904-A89F-354F9D757D69}" srcOrd="0" destOrd="0" presId="urn:microsoft.com/office/officeart/2005/8/layout/vProcess5"/>
    <dgm:cxn modelId="{D3B99FFD-93C3-4944-BA89-D3552F88F6B8}" type="presOf" srcId="{EE084D40-4360-4B3B-BAB7-CF954FEF1F0E}" destId="{38CF78F6-2114-4BC8-8950-970534E5B9A1}" srcOrd="0" destOrd="0" presId="urn:microsoft.com/office/officeart/2005/8/layout/vProcess5"/>
    <dgm:cxn modelId="{2A8518CB-88AB-4C87-B0D8-71E1FCAFC3A5}" type="presParOf" srcId="{DE2AB2BF-DF7B-4A44-B9EA-1882EE69CF5E}" destId="{45C27A05-5082-41B4-BFEA-4F47F63745B2}" srcOrd="0" destOrd="0" presId="urn:microsoft.com/office/officeart/2005/8/layout/vProcess5"/>
    <dgm:cxn modelId="{518B2CC7-3484-496B-9795-502BB64764CA}" type="presParOf" srcId="{DE2AB2BF-DF7B-4A44-B9EA-1882EE69CF5E}" destId="{7293940A-725A-4904-A89F-354F9D757D69}" srcOrd="1" destOrd="0" presId="urn:microsoft.com/office/officeart/2005/8/layout/vProcess5"/>
    <dgm:cxn modelId="{7918D6E5-D4E0-4A49-AE98-53DA333E2C64}" type="presParOf" srcId="{DE2AB2BF-DF7B-4A44-B9EA-1882EE69CF5E}" destId="{38CF78F6-2114-4BC8-8950-970534E5B9A1}" srcOrd="2" destOrd="0" presId="urn:microsoft.com/office/officeart/2005/8/layout/vProcess5"/>
    <dgm:cxn modelId="{6F5D411C-4995-484A-858C-21371DD399C8}" type="presParOf" srcId="{DE2AB2BF-DF7B-4A44-B9EA-1882EE69CF5E}" destId="{2B0A59C8-2602-40E0-9864-2EA1F8874553}" srcOrd="3" destOrd="0" presId="urn:microsoft.com/office/officeart/2005/8/layout/vProcess5"/>
    <dgm:cxn modelId="{3C32BCC2-BE05-46DA-B48A-190385FF6AD5}" type="presParOf" srcId="{DE2AB2BF-DF7B-4A44-B9EA-1882EE69CF5E}" destId="{5F83AE1A-B276-409A-A567-B571760EBA6A}" srcOrd="4" destOrd="0" presId="urn:microsoft.com/office/officeart/2005/8/layout/vProcess5"/>
    <dgm:cxn modelId="{A42962E9-6E00-402C-8378-2DF907D6285B}" type="presParOf" srcId="{DE2AB2BF-DF7B-4A44-B9EA-1882EE69CF5E}" destId="{820CAD49-1306-4E22-9190-8337CAF4B862}" srcOrd="5" destOrd="0" presId="urn:microsoft.com/office/officeart/2005/8/layout/vProcess5"/>
    <dgm:cxn modelId="{0480AE4C-3C4A-47F4-875B-A760E76ADE2E}" type="presParOf" srcId="{DE2AB2BF-DF7B-4A44-B9EA-1882EE69CF5E}" destId="{234A21DB-6474-403E-9E05-F284127AE9C3}" srcOrd="6" destOrd="0" presId="urn:microsoft.com/office/officeart/2005/8/layout/vProcess5"/>
    <dgm:cxn modelId="{969F8879-DA00-4A05-93D0-0E69321F7F17}" type="presParOf" srcId="{DE2AB2BF-DF7B-4A44-B9EA-1882EE69CF5E}" destId="{6BF1F9C7-5F79-4D3C-8F25-6CE2A3668658}" srcOrd="7" destOrd="0" presId="urn:microsoft.com/office/officeart/2005/8/layout/vProcess5"/>
    <dgm:cxn modelId="{A8FA923C-C3BC-4F5E-A69E-2CF0CDA2FD26}" type="presParOf" srcId="{DE2AB2BF-DF7B-4A44-B9EA-1882EE69CF5E}" destId="{56BDCA2B-B530-424D-B9E4-4E77E08B9A7D}" srcOrd="8" destOrd="0" presId="urn:microsoft.com/office/officeart/2005/8/layout/vProcess5"/>
    <dgm:cxn modelId="{4937A090-39DD-4EDC-BA8F-9EA2694E44D6}" type="presParOf" srcId="{DE2AB2BF-DF7B-4A44-B9EA-1882EE69CF5E}" destId="{99C395DB-8483-4649-9A11-54A8E7B68B43}" srcOrd="9" destOrd="0" presId="urn:microsoft.com/office/officeart/2005/8/layout/vProcess5"/>
    <dgm:cxn modelId="{0B75350E-6240-4EF0-8124-C649CD077428}" type="presParOf" srcId="{DE2AB2BF-DF7B-4A44-B9EA-1882EE69CF5E}" destId="{C7397083-68CA-466E-B55F-330FA965B268}" srcOrd="10" destOrd="0" presId="urn:microsoft.com/office/officeart/2005/8/layout/vProcess5"/>
    <dgm:cxn modelId="{6F8522DA-3A7F-47A4-AD9A-5DF20A7F68E7}" type="presParOf" srcId="{DE2AB2BF-DF7B-4A44-B9EA-1882EE69CF5E}" destId="{9DC6136D-4379-42E6-855A-4BFC5FCA9F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767D2-EE67-486C-B85A-7867BFC4FCC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5248F-8150-4854-B4D9-4F24D82B2499}">
      <dgm:prSet/>
      <dgm:spPr/>
      <dgm:t>
        <a:bodyPr/>
        <a:lstStyle/>
        <a:p>
          <a:r>
            <a:rPr lang="en-US"/>
            <a:t>Internet</a:t>
          </a:r>
        </a:p>
      </dgm:t>
    </dgm:pt>
    <dgm:pt modelId="{5B767241-74F8-4CBB-9242-E6219D1D590C}" type="parTrans" cxnId="{23630064-B01A-4CDD-ABF3-1BC497CAB6B7}">
      <dgm:prSet/>
      <dgm:spPr/>
      <dgm:t>
        <a:bodyPr/>
        <a:lstStyle/>
        <a:p>
          <a:endParaRPr lang="en-US"/>
        </a:p>
      </dgm:t>
    </dgm:pt>
    <dgm:pt modelId="{C2E71E39-897A-44AF-A2A9-A4A97B59B26F}" type="sibTrans" cxnId="{23630064-B01A-4CDD-ABF3-1BC497CAB6B7}">
      <dgm:prSet/>
      <dgm:spPr/>
      <dgm:t>
        <a:bodyPr/>
        <a:lstStyle/>
        <a:p>
          <a:endParaRPr lang="en-US"/>
        </a:p>
      </dgm:t>
    </dgm:pt>
    <dgm:pt modelId="{0017F9D7-62D8-4D6E-B824-F958BC77D6FB}">
      <dgm:prSet/>
      <dgm:spPr/>
      <dgm:t>
        <a:bodyPr/>
        <a:lstStyle/>
        <a:p>
          <a:r>
            <a:rPr lang="en-US"/>
            <a:t>Manuell sammeln</a:t>
          </a:r>
        </a:p>
      </dgm:t>
    </dgm:pt>
    <dgm:pt modelId="{618B7D1B-967A-4983-B323-746D209720CA}" type="parTrans" cxnId="{401CCA5E-EB45-4AF8-B171-1F80E7EDA54C}">
      <dgm:prSet/>
      <dgm:spPr/>
      <dgm:t>
        <a:bodyPr/>
        <a:lstStyle/>
        <a:p>
          <a:endParaRPr lang="en-US"/>
        </a:p>
      </dgm:t>
    </dgm:pt>
    <dgm:pt modelId="{3EE1D489-11E4-4C1B-B39F-F839477A1778}" type="sibTrans" cxnId="{401CCA5E-EB45-4AF8-B171-1F80E7EDA54C}">
      <dgm:prSet/>
      <dgm:spPr/>
      <dgm:t>
        <a:bodyPr/>
        <a:lstStyle/>
        <a:p>
          <a:endParaRPr lang="en-US"/>
        </a:p>
      </dgm:t>
    </dgm:pt>
    <dgm:pt modelId="{F433B30F-9395-4DB0-9F3E-7641B2A2C021}">
      <dgm:prSet/>
      <dgm:spPr/>
      <dgm:t>
        <a:bodyPr/>
        <a:lstStyle/>
        <a:p>
          <a:r>
            <a:rPr lang="en-US"/>
            <a:t>Archive</a:t>
          </a:r>
        </a:p>
      </dgm:t>
    </dgm:pt>
    <dgm:pt modelId="{A95AA847-7C40-40BF-8884-F45FE3FA68BD}" type="parTrans" cxnId="{862CCA1E-8830-4A2A-9AEB-6C3FE48107FA}">
      <dgm:prSet/>
      <dgm:spPr/>
      <dgm:t>
        <a:bodyPr/>
        <a:lstStyle/>
        <a:p>
          <a:endParaRPr lang="en-US"/>
        </a:p>
      </dgm:t>
    </dgm:pt>
    <dgm:pt modelId="{644490AE-0679-4665-9097-5AAB32785EFE}" type="sibTrans" cxnId="{862CCA1E-8830-4A2A-9AEB-6C3FE48107FA}">
      <dgm:prSet/>
      <dgm:spPr/>
      <dgm:t>
        <a:bodyPr/>
        <a:lstStyle/>
        <a:p>
          <a:endParaRPr lang="en-US"/>
        </a:p>
      </dgm:t>
    </dgm:pt>
    <dgm:pt modelId="{7C48E44D-1929-4F91-81A9-F3F5CFDD2BC2}" type="pres">
      <dgm:prSet presAssocID="{AB0767D2-EE67-486C-B85A-7867BFC4FCC6}" presName="diagram" presStyleCnt="0">
        <dgm:presLayoutVars>
          <dgm:dir/>
          <dgm:resizeHandles val="exact"/>
        </dgm:presLayoutVars>
      </dgm:prSet>
      <dgm:spPr/>
    </dgm:pt>
    <dgm:pt modelId="{33128C6D-1FF0-4BED-BEDA-1C187C2C7A08}" type="pres">
      <dgm:prSet presAssocID="{40B5248F-8150-4854-B4D9-4F24D82B2499}" presName="node" presStyleLbl="node1" presStyleIdx="0" presStyleCnt="3">
        <dgm:presLayoutVars>
          <dgm:bulletEnabled val="1"/>
        </dgm:presLayoutVars>
      </dgm:prSet>
      <dgm:spPr/>
    </dgm:pt>
    <dgm:pt modelId="{2B3009BE-27D5-4500-A3D0-07CEAEC6ABDA}" type="pres">
      <dgm:prSet presAssocID="{C2E71E39-897A-44AF-A2A9-A4A97B59B26F}" presName="sibTrans" presStyleCnt="0"/>
      <dgm:spPr/>
    </dgm:pt>
    <dgm:pt modelId="{06933332-C0F3-4EF1-AD3D-D5B2A03927C0}" type="pres">
      <dgm:prSet presAssocID="{0017F9D7-62D8-4D6E-B824-F958BC77D6FB}" presName="node" presStyleLbl="node1" presStyleIdx="1" presStyleCnt="3">
        <dgm:presLayoutVars>
          <dgm:bulletEnabled val="1"/>
        </dgm:presLayoutVars>
      </dgm:prSet>
      <dgm:spPr/>
    </dgm:pt>
    <dgm:pt modelId="{A81DAC8B-EDD0-4199-B22C-B55139C2C772}" type="pres">
      <dgm:prSet presAssocID="{3EE1D489-11E4-4C1B-B39F-F839477A1778}" presName="sibTrans" presStyleCnt="0"/>
      <dgm:spPr/>
    </dgm:pt>
    <dgm:pt modelId="{F2ACD5EB-187D-42D4-9069-373AA48107ED}" type="pres">
      <dgm:prSet presAssocID="{F433B30F-9395-4DB0-9F3E-7641B2A2C021}" presName="node" presStyleLbl="node1" presStyleIdx="2" presStyleCnt="3">
        <dgm:presLayoutVars>
          <dgm:bulletEnabled val="1"/>
        </dgm:presLayoutVars>
      </dgm:prSet>
      <dgm:spPr/>
    </dgm:pt>
  </dgm:ptLst>
  <dgm:cxnLst>
    <dgm:cxn modelId="{862CCA1E-8830-4A2A-9AEB-6C3FE48107FA}" srcId="{AB0767D2-EE67-486C-B85A-7867BFC4FCC6}" destId="{F433B30F-9395-4DB0-9F3E-7641B2A2C021}" srcOrd="2" destOrd="0" parTransId="{A95AA847-7C40-40BF-8884-F45FE3FA68BD}" sibTransId="{644490AE-0679-4665-9097-5AAB32785EFE}"/>
    <dgm:cxn modelId="{401CCA5E-EB45-4AF8-B171-1F80E7EDA54C}" srcId="{AB0767D2-EE67-486C-B85A-7867BFC4FCC6}" destId="{0017F9D7-62D8-4D6E-B824-F958BC77D6FB}" srcOrd="1" destOrd="0" parTransId="{618B7D1B-967A-4983-B323-746D209720CA}" sibTransId="{3EE1D489-11E4-4C1B-B39F-F839477A1778}"/>
    <dgm:cxn modelId="{23630064-B01A-4CDD-ABF3-1BC497CAB6B7}" srcId="{AB0767D2-EE67-486C-B85A-7867BFC4FCC6}" destId="{40B5248F-8150-4854-B4D9-4F24D82B2499}" srcOrd="0" destOrd="0" parTransId="{5B767241-74F8-4CBB-9242-E6219D1D590C}" sibTransId="{C2E71E39-897A-44AF-A2A9-A4A97B59B26F}"/>
    <dgm:cxn modelId="{49CFF556-843B-4075-85D3-528443B27B23}" type="presOf" srcId="{AB0767D2-EE67-486C-B85A-7867BFC4FCC6}" destId="{7C48E44D-1929-4F91-81A9-F3F5CFDD2BC2}" srcOrd="0" destOrd="0" presId="urn:microsoft.com/office/officeart/2005/8/layout/default"/>
    <dgm:cxn modelId="{2BBF1F86-AD7E-49C9-8A6A-2F0F1015562E}" type="presOf" srcId="{0017F9D7-62D8-4D6E-B824-F958BC77D6FB}" destId="{06933332-C0F3-4EF1-AD3D-D5B2A03927C0}" srcOrd="0" destOrd="0" presId="urn:microsoft.com/office/officeart/2005/8/layout/default"/>
    <dgm:cxn modelId="{EE760D97-567C-4941-BF71-5B860CA7CAA8}" type="presOf" srcId="{40B5248F-8150-4854-B4D9-4F24D82B2499}" destId="{33128C6D-1FF0-4BED-BEDA-1C187C2C7A08}" srcOrd="0" destOrd="0" presId="urn:microsoft.com/office/officeart/2005/8/layout/default"/>
    <dgm:cxn modelId="{EB63C4A7-C62B-4D9E-8372-115ABC59DE54}" type="presOf" srcId="{F433B30F-9395-4DB0-9F3E-7641B2A2C021}" destId="{F2ACD5EB-187D-42D4-9069-373AA48107ED}" srcOrd="0" destOrd="0" presId="urn:microsoft.com/office/officeart/2005/8/layout/default"/>
    <dgm:cxn modelId="{D9CD010D-AC81-413E-8B0A-566118B38B3C}" type="presParOf" srcId="{7C48E44D-1929-4F91-81A9-F3F5CFDD2BC2}" destId="{33128C6D-1FF0-4BED-BEDA-1C187C2C7A08}" srcOrd="0" destOrd="0" presId="urn:microsoft.com/office/officeart/2005/8/layout/default"/>
    <dgm:cxn modelId="{01C2C314-D05D-47B5-B3A4-E1FCF57DE637}" type="presParOf" srcId="{7C48E44D-1929-4F91-81A9-F3F5CFDD2BC2}" destId="{2B3009BE-27D5-4500-A3D0-07CEAEC6ABDA}" srcOrd="1" destOrd="0" presId="urn:microsoft.com/office/officeart/2005/8/layout/default"/>
    <dgm:cxn modelId="{0CD22298-CB4B-4BC1-B98E-B350ECE59EE4}" type="presParOf" srcId="{7C48E44D-1929-4F91-81A9-F3F5CFDD2BC2}" destId="{06933332-C0F3-4EF1-AD3D-D5B2A03927C0}" srcOrd="2" destOrd="0" presId="urn:microsoft.com/office/officeart/2005/8/layout/default"/>
    <dgm:cxn modelId="{CA1F6FDC-1ECC-479A-8AF7-81F9ED5A9B66}" type="presParOf" srcId="{7C48E44D-1929-4F91-81A9-F3F5CFDD2BC2}" destId="{A81DAC8B-EDD0-4199-B22C-B55139C2C772}" srcOrd="3" destOrd="0" presId="urn:microsoft.com/office/officeart/2005/8/layout/default"/>
    <dgm:cxn modelId="{D3C7A978-6530-4B1F-A894-8B3C34D07EFF}" type="presParOf" srcId="{7C48E44D-1929-4F91-81A9-F3F5CFDD2BC2}" destId="{F2ACD5EB-187D-42D4-9069-373AA48107E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84901-091F-42F9-BCEB-81CAA7181B88}">
      <dsp:nvSpPr>
        <dsp:cNvPr id="0" name=""/>
        <dsp:cNvSpPr/>
      </dsp:nvSpPr>
      <dsp:spPr>
        <a:xfrm>
          <a:off x="0" y="486687"/>
          <a:ext cx="5990135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1. Prozess verstehen </a:t>
          </a:r>
          <a:r>
            <a:rPr lang="de-DE" sz="3800" kern="1200">
              <a:latin typeface="Century Schoolbook" panose="02040604050505020304"/>
            </a:rPr>
            <a:t>der Datenanalyse anhand von meinem Beispiel</a:t>
          </a:r>
          <a:endParaRPr lang="en-US" sz="3800" kern="1200"/>
        </a:p>
      </dsp:txBody>
      <dsp:txXfrm>
        <a:off x="102007" y="588694"/>
        <a:ext cx="5786121" cy="1885605"/>
      </dsp:txXfrm>
    </dsp:sp>
    <dsp:sp modelId="{0459E372-9374-45C9-9F11-912560F81D7F}">
      <dsp:nvSpPr>
        <dsp:cNvPr id="0" name=""/>
        <dsp:cNvSpPr/>
      </dsp:nvSpPr>
      <dsp:spPr>
        <a:xfrm>
          <a:off x="0" y="2685747"/>
          <a:ext cx="5990135" cy="2089619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2. Wann ist die beste Zeit zum tanken?</a:t>
          </a:r>
          <a:endParaRPr lang="en-US" sz="3800" kern="1200"/>
        </a:p>
      </dsp:txBody>
      <dsp:txXfrm>
        <a:off x="102007" y="2787754"/>
        <a:ext cx="5786121" cy="1885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940A-725A-4904-A89F-354F9D757D69}">
      <dsp:nvSpPr>
        <dsp:cNvPr id="0" name=""/>
        <dsp:cNvSpPr/>
      </dsp:nvSpPr>
      <dsp:spPr>
        <a:xfrm>
          <a:off x="0" y="0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1. Datenbeschaffung</a:t>
          </a:r>
          <a:endParaRPr lang="en-US" sz="3200" kern="1200"/>
        </a:p>
      </dsp:txBody>
      <dsp:txXfrm>
        <a:off x="27073" y="27073"/>
        <a:ext cx="7176788" cy="870179"/>
      </dsp:txXfrm>
    </dsp:sp>
    <dsp:sp modelId="{38CF78F6-2114-4BC8-8950-970534E5B9A1}">
      <dsp:nvSpPr>
        <dsp:cNvPr id="0" name=""/>
        <dsp:cNvSpPr/>
      </dsp:nvSpPr>
      <dsp:spPr>
        <a:xfrm>
          <a:off x="691131" y="1092384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905271"/>
            <a:satOff val="-7304"/>
            <a:lumOff val="85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905271"/>
              <a:satOff val="-7304"/>
              <a:lumOff val="85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2. </a:t>
          </a:r>
          <a:r>
            <a:rPr lang="de-DE" sz="3200" kern="1200" baseline="0">
              <a:latin typeface="Century Schoolbook" panose="02040604050505020304"/>
            </a:rPr>
            <a:t>Daten-reinigung/- </a:t>
          </a:r>
          <a:r>
            <a:rPr lang="de-DE" sz="3200" kern="1200" baseline="0"/>
            <a:t>manipulation</a:t>
          </a:r>
          <a:endParaRPr lang="en-US" sz="3200" kern="1200"/>
        </a:p>
      </dsp:txBody>
      <dsp:txXfrm>
        <a:off x="718204" y="1119457"/>
        <a:ext cx="6906224" cy="870179"/>
      </dsp:txXfrm>
    </dsp:sp>
    <dsp:sp modelId="{2B0A59C8-2602-40E0-9864-2EA1F8874553}">
      <dsp:nvSpPr>
        <dsp:cNvPr id="0" name=""/>
        <dsp:cNvSpPr/>
      </dsp:nvSpPr>
      <dsp:spPr>
        <a:xfrm>
          <a:off x="1371947" y="2184768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1810541"/>
            <a:satOff val="-14609"/>
            <a:lumOff val="169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810541"/>
              <a:satOff val="-14609"/>
              <a:lumOff val="169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3. </a:t>
          </a:r>
          <a:r>
            <a:rPr lang="de-DE" sz="3200" kern="1200" baseline="0">
              <a:latin typeface="Century Schoolbook" panose="02040604050505020304"/>
            </a:rPr>
            <a:t>Datenvisualiserung</a:t>
          </a:r>
          <a:endParaRPr lang="en-US" sz="3200" kern="1200"/>
        </a:p>
      </dsp:txBody>
      <dsp:txXfrm>
        <a:off x="1399020" y="2211841"/>
        <a:ext cx="6916540" cy="870179"/>
      </dsp:txXfrm>
    </dsp:sp>
    <dsp:sp modelId="{5F83AE1A-B276-409A-A567-B571760EBA6A}">
      <dsp:nvSpPr>
        <dsp:cNvPr id="0" name=""/>
        <dsp:cNvSpPr/>
      </dsp:nvSpPr>
      <dsp:spPr>
        <a:xfrm>
          <a:off x="2063078" y="3277152"/>
          <a:ext cx="8252313" cy="924325"/>
        </a:xfrm>
        <a:prstGeom prst="roundRect">
          <a:avLst>
            <a:gd name="adj" fmla="val 10000"/>
          </a:avLst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/>
            <a:t>4. Fazit aus den Daten</a:t>
          </a:r>
          <a:endParaRPr lang="en-US" sz="3200" kern="1200"/>
        </a:p>
      </dsp:txBody>
      <dsp:txXfrm>
        <a:off x="2090151" y="3304225"/>
        <a:ext cx="6906224" cy="870179"/>
      </dsp:txXfrm>
    </dsp:sp>
    <dsp:sp modelId="{820CAD49-1306-4E22-9190-8337CAF4B862}">
      <dsp:nvSpPr>
        <dsp:cNvPr id="0" name=""/>
        <dsp:cNvSpPr/>
      </dsp:nvSpPr>
      <dsp:spPr>
        <a:xfrm>
          <a:off x="7651502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86684" y="707949"/>
        <a:ext cx="330447" cy="452110"/>
      </dsp:txXfrm>
    </dsp:sp>
    <dsp:sp modelId="{234A21DB-6474-403E-9E05-F284127AE9C3}">
      <dsp:nvSpPr>
        <dsp:cNvPr id="0" name=""/>
        <dsp:cNvSpPr/>
      </dsp:nvSpPr>
      <dsp:spPr>
        <a:xfrm>
          <a:off x="8342633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82681"/>
            <a:satOff val="-8140"/>
            <a:lumOff val="-34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82681"/>
              <a:satOff val="-8140"/>
              <a:lumOff val="-3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77815" y="1800333"/>
        <a:ext cx="330447" cy="452110"/>
      </dsp:txXfrm>
    </dsp:sp>
    <dsp:sp modelId="{6BF1F9C7-5F79-4D3C-8F25-6CE2A3668658}">
      <dsp:nvSpPr>
        <dsp:cNvPr id="0" name=""/>
        <dsp:cNvSpPr/>
      </dsp:nvSpPr>
      <dsp:spPr>
        <a:xfrm>
          <a:off x="9023449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65362"/>
            <a:satOff val="-16280"/>
            <a:lumOff val="-68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65362"/>
              <a:satOff val="-16280"/>
              <a:lumOff val="-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158631" y="2892717"/>
        <a:ext cx="330447" cy="4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28C6D-1FF0-4BED-BEDA-1C187C2C7A08}">
      <dsp:nvSpPr>
        <dsp:cNvPr id="0" name=""/>
        <dsp:cNvSpPr/>
      </dsp:nvSpPr>
      <dsp:spPr>
        <a:xfrm>
          <a:off x="1767669" y="2151"/>
          <a:ext cx="3228596" cy="1937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Internet</a:t>
          </a:r>
        </a:p>
      </dsp:txBody>
      <dsp:txXfrm>
        <a:off x="1767669" y="2151"/>
        <a:ext cx="3228596" cy="1937158"/>
      </dsp:txXfrm>
    </dsp:sp>
    <dsp:sp modelId="{06933332-C0F3-4EF1-AD3D-D5B2A03927C0}">
      <dsp:nvSpPr>
        <dsp:cNvPr id="0" name=""/>
        <dsp:cNvSpPr/>
      </dsp:nvSpPr>
      <dsp:spPr>
        <a:xfrm>
          <a:off x="5319125" y="2151"/>
          <a:ext cx="3228596" cy="1937158"/>
        </a:xfrm>
        <a:prstGeom prst="rect">
          <a:avLst/>
        </a:prstGeom>
        <a:solidFill>
          <a:schemeClr val="accent2">
            <a:hueOff val="1357906"/>
            <a:satOff val="-10957"/>
            <a:lumOff val="1275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357906"/>
              <a:satOff val="-10957"/>
              <a:lumOff val="1275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Manuell sammeln</a:t>
          </a:r>
        </a:p>
      </dsp:txBody>
      <dsp:txXfrm>
        <a:off x="5319125" y="2151"/>
        <a:ext cx="3228596" cy="1937158"/>
      </dsp:txXfrm>
    </dsp:sp>
    <dsp:sp modelId="{F2ACD5EB-187D-42D4-9069-373AA48107ED}">
      <dsp:nvSpPr>
        <dsp:cNvPr id="0" name=""/>
        <dsp:cNvSpPr/>
      </dsp:nvSpPr>
      <dsp:spPr>
        <a:xfrm>
          <a:off x="3543397" y="2262168"/>
          <a:ext cx="3228596" cy="1937158"/>
        </a:xfrm>
        <a:prstGeom prst="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Archive</a:t>
          </a:r>
        </a:p>
      </dsp:txBody>
      <dsp:txXfrm>
        <a:off x="3543397" y="2262168"/>
        <a:ext cx="3228596" cy="193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8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4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robots.tx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manPaul12/Benzinpreise-Analysis-Heidelber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it.com/@German1212/BenzinPreiseHeidelberg" TargetMode="External"/><Relationship Id="rId4" Type="http://schemas.openxmlformats.org/officeDocument/2006/relationships/hyperlink" Target="https://github.com/GermanPaul12/Benzinpreis-Analyse-Praaesentationskompeten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de-DE" sz="6000">
                <a:cs typeface="Calibri Light"/>
              </a:rPr>
              <a:t>Benzinpreis Analyse mit Python</a:t>
            </a:r>
            <a:endParaRPr lang="de-DE" sz="60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lang="de-DE"/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AE99998-18CF-4448-E80D-333A9C0F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44" y="1887984"/>
            <a:ext cx="7708247" cy="4602870"/>
          </a:xfrm>
        </p:spPr>
      </p:pic>
    </p:spTree>
    <p:extLst>
      <p:ext uri="{BB962C8B-B14F-4D97-AF65-F5344CB8AC3E}">
        <p14:creationId xmlns:p14="http://schemas.microsoft.com/office/powerpoint/2010/main" val="25666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3B9C259-E3B3-E837-9ECD-0AFA7EBE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44" y="1828800"/>
            <a:ext cx="7967016" cy="4351337"/>
          </a:xfrm>
        </p:spPr>
      </p:pic>
    </p:spTree>
    <p:extLst>
      <p:ext uri="{BB962C8B-B14F-4D97-AF65-F5344CB8AC3E}">
        <p14:creationId xmlns:p14="http://schemas.microsoft.com/office/powerpoint/2010/main" val="138125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31103475-131D-20BE-11E0-7AEBC13CC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261" y="1828800"/>
            <a:ext cx="7904582" cy="4351337"/>
          </a:xfrm>
        </p:spPr>
      </p:pic>
    </p:spTree>
    <p:extLst>
      <p:ext uri="{BB962C8B-B14F-4D97-AF65-F5344CB8AC3E}">
        <p14:creationId xmlns:p14="http://schemas.microsoft.com/office/powerpoint/2010/main" val="21917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676ADE2-E5BE-E99E-9CA1-25C415A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430" y="1828800"/>
            <a:ext cx="8464245" cy="4351337"/>
          </a:xfrm>
        </p:spPr>
      </p:pic>
    </p:spTree>
    <p:extLst>
      <p:ext uri="{BB962C8B-B14F-4D97-AF65-F5344CB8AC3E}">
        <p14:creationId xmlns:p14="http://schemas.microsoft.com/office/powerpoint/2010/main" val="45968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608F-ECAA-C215-FFE1-E538E35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3. </a:t>
            </a:r>
            <a:r>
              <a:rPr lang="en-US" err="1">
                <a:ea typeface="+mj-lt"/>
                <a:cs typeface="+mj-lt"/>
              </a:rPr>
              <a:t>Datenvisualiserung</a:t>
            </a:r>
            <a:endParaRPr lang="de-DE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D2DA7FC-E799-734D-20C1-F46E6C0B9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16" y="1828800"/>
            <a:ext cx="8574472" cy="4351337"/>
          </a:xfrm>
        </p:spPr>
      </p:pic>
    </p:spTree>
    <p:extLst>
      <p:ext uri="{BB962C8B-B14F-4D97-AF65-F5344CB8AC3E}">
        <p14:creationId xmlns:p14="http://schemas.microsoft.com/office/powerpoint/2010/main" val="34662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Fazit aus den Daten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 </a:t>
            </a:r>
            <a:r>
              <a:rPr lang="en-US" err="1"/>
              <a:t>waren</a:t>
            </a:r>
            <a:r>
              <a:rPr lang="en-US"/>
              <a:t> 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signifikanten</a:t>
            </a:r>
            <a:r>
              <a:rPr lang="en-US"/>
              <a:t> </a:t>
            </a:r>
            <a:r>
              <a:rPr lang="en-US" err="1"/>
              <a:t>Aussagen</a:t>
            </a:r>
            <a:r>
              <a:rPr lang="en-US"/>
              <a:t>. Es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möglich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Muster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erkennen</a:t>
            </a:r>
          </a:p>
          <a:p>
            <a:r>
              <a:rPr lang="en-US" err="1"/>
              <a:t>Lösungsvorschlag</a:t>
            </a:r>
            <a:r>
              <a:rPr lang="en-US"/>
              <a:t>: In </a:t>
            </a:r>
            <a:r>
              <a:rPr lang="en-US" err="1"/>
              <a:t>paar</a:t>
            </a:r>
            <a:r>
              <a:rPr lang="en-US"/>
              <a:t> </a:t>
            </a:r>
            <a:r>
              <a:rPr lang="en-US" err="1"/>
              <a:t>Monaten</a:t>
            </a:r>
            <a:r>
              <a:rPr lang="en-US"/>
              <a:t> </a:t>
            </a:r>
            <a:r>
              <a:rPr lang="en-US" err="1"/>
              <a:t>erneut</a:t>
            </a:r>
            <a:r>
              <a:rPr lang="en-US"/>
              <a:t> </a:t>
            </a:r>
            <a:r>
              <a:rPr lang="en-US" err="1"/>
              <a:t>auswerten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ACE466-B333-0CF0-3457-5B8C46E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de-DE" sz="3300">
                <a:solidFill>
                  <a:srgbClr val="FFFFFF"/>
                </a:solidFill>
              </a:rPr>
              <a:t>Ziel der Präsentation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A30EF7FD-E8B9-E105-7CCF-2EFECB869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578313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E72BA-0A32-09A0-F694-1C57112E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de-DE"/>
              <a:t>Inhaltsverzeichnis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57743D-97D7-A5C7-26A1-80D1A3BC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67026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/>
              <a:t>1. Datenbeschaffung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D15288F7-0106-F8EB-32AF-74EECF99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177553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45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86925-B642-BCE5-85AE-5BF8C52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de-DE"/>
              <a:t>1. Datenbeschaffung aus dem Internet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234E-26B8-196D-82E2-39E5F0A5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2275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/>
              <a:t>=&gt; Beispiel: Web </a:t>
            </a:r>
            <a:r>
              <a:rPr lang="de-DE" sz="2000" err="1"/>
              <a:t>Scraping</a:t>
            </a:r>
            <a:endParaRPr lang="de-DE" sz="2000"/>
          </a:p>
          <a:p>
            <a:r>
              <a:rPr lang="de-DE" sz="2000"/>
              <a:t>Daten werden aus dem HTML Code der Website ausgelesen</a:t>
            </a:r>
          </a:p>
          <a:p>
            <a:r>
              <a:rPr lang="de-DE" sz="2000"/>
              <a:t>Benötigte Libraries: </a:t>
            </a:r>
            <a:r>
              <a:rPr lang="de-DE" sz="2000" err="1"/>
              <a:t>BeautifulSoup</a:t>
            </a:r>
            <a:r>
              <a:rPr lang="de-DE" sz="2000"/>
              <a:t> und </a:t>
            </a:r>
            <a:r>
              <a:rPr lang="de-DE" sz="2000" err="1"/>
              <a:t>requests</a:t>
            </a:r>
            <a:r>
              <a:rPr lang="de-DE" sz="2000"/>
              <a:t> oder Pandas sofern es sich um eine Tabelle handelt</a:t>
            </a:r>
          </a:p>
        </p:txBody>
      </p:sp>
      <p:pic>
        <p:nvPicPr>
          <p:cNvPr id="4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F025768-A2C0-F66A-422D-3E4F0EE9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3" y="4060174"/>
            <a:ext cx="7760360" cy="18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pinpointers pinned on a road">
            <a:extLst>
              <a:ext uri="{FF2B5EF4-FFF2-40B4-BE49-F238E27FC236}">
                <a16:creationId xmlns:a16="http://schemas.microsoft.com/office/drawing/2014/main" id="{E0B722B2-2657-3738-FEE2-C505E61F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23" r="-2" b="14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645F82-D548-A382-A5CB-722B1E5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Ist Web </a:t>
            </a:r>
            <a:r>
              <a:rPr lang="de-DE" err="1"/>
              <a:t>Scraping</a:t>
            </a:r>
            <a:r>
              <a:rPr lang="de-DE"/>
              <a:t> erlaubt?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D462A-4B44-AB6F-DF78-743E5F7E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url</a:t>
            </a:r>
            <a:r>
              <a:rPr lang="de-DE"/>
              <a:t>/robots.txt  z.B. </a:t>
            </a:r>
            <a:r>
              <a:rPr lang="de-DE">
                <a:ea typeface="+mn-lt"/>
                <a:cs typeface="+mn-lt"/>
                <a:hlinkClick r:id="rId3"/>
              </a:rPr>
              <a:t>https://www.amazon.de/robots.txt</a:t>
            </a:r>
            <a:r>
              <a:rPr lang="de-DE">
                <a:ea typeface="+mn-lt"/>
                <a:cs typeface="+mn-lt"/>
              </a:rPr>
              <a:t> für Informationen ob die Website Web-</a:t>
            </a:r>
            <a:r>
              <a:rPr lang="de-DE" err="1">
                <a:ea typeface="+mn-lt"/>
                <a:cs typeface="+mn-lt"/>
              </a:rPr>
              <a:t>Scraping</a:t>
            </a:r>
            <a:r>
              <a:rPr lang="de-DE">
                <a:ea typeface="+mn-lt"/>
                <a:cs typeface="+mn-lt"/>
              </a:rPr>
              <a:t> erlaubt und in welchem Maß</a:t>
            </a:r>
          </a:p>
          <a:p>
            <a:r>
              <a:rPr lang="de-DE">
                <a:ea typeface="+mn-lt"/>
                <a:cs typeface="+mn-lt"/>
              </a:rPr>
              <a:t>Grauzone</a:t>
            </a:r>
          </a:p>
          <a:p>
            <a:r>
              <a:rPr lang="de-DE">
                <a:ea typeface="+mn-lt"/>
                <a:cs typeface="+mn-lt"/>
              </a:rPr>
              <a:t>Wenn für kommerzielle Zwecke, dann vorsichtig, ansonsten maximal Block</a:t>
            </a:r>
          </a:p>
          <a:p>
            <a:r>
              <a:rPr lang="de-DE">
                <a:ea typeface="+mn-lt"/>
                <a:cs typeface="+mn-lt"/>
              </a:rPr>
              <a:t>Offizielle API</a:t>
            </a: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5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ußenlager">
            <a:extLst>
              <a:ext uri="{FF2B5EF4-FFF2-40B4-BE49-F238E27FC236}">
                <a16:creationId xmlns:a16="http://schemas.microsoft.com/office/drawing/2014/main" id="{60EAEFC2-E796-909F-9C82-B78BA5F75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2. Daten-</a:t>
            </a:r>
            <a:r>
              <a:rPr lang="en-US" err="1"/>
              <a:t>reinigung</a:t>
            </a:r>
            <a:r>
              <a:rPr lang="en-US"/>
              <a:t>/-manipulation</a:t>
            </a:r>
          </a:p>
        </p:txBody>
      </p:sp>
      <p:sp>
        <p:nvSpPr>
          <p:cNvPr id="18" name="Content Placeholder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Dokumentation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einsehen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3"/>
              </a:rPr>
              <a:t>Benzinpreisanalyse Juli-September</a:t>
            </a:r>
            <a:r>
              <a:rPr lang="en-US">
                <a:ea typeface="+mn-lt"/>
                <a:cs typeface="+mn-lt"/>
              </a:rPr>
              <a:t> und </a:t>
            </a:r>
            <a:r>
              <a:rPr lang="en-US">
                <a:ea typeface="+mn-lt"/>
                <a:cs typeface="+mn-lt"/>
                <a:hlinkClick r:id="rId4"/>
              </a:rPr>
              <a:t>Benzinpreisanalyse September-Dezember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Scraping Code und Real- Time </a:t>
            </a:r>
            <a:r>
              <a:rPr lang="en-US" err="1">
                <a:ea typeface="+mn-lt"/>
                <a:cs typeface="+mn-lt"/>
              </a:rPr>
              <a:t>Benzinpreise</a:t>
            </a:r>
            <a:r>
              <a:rPr lang="en-US">
                <a:ea typeface="+mn-lt"/>
                <a:cs typeface="+mn-lt"/>
              </a:rPr>
              <a:t> in </a:t>
            </a:r>
            <a:r>
              <a:rPr lang="en-US" err="1">
                <a:ea typeface="+mn-lt"/>
                <a:cs typeface="+mn-lt"/>
              </a:rPr>
              <a:t>meinem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Replit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5"/>
              </a:rPr>
              <a:t>https://replit.com/@German1212/BenzinPreiseHeidelberg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47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673B9-4985-D8F7-D6EE-98536CD5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Daten-reinigung/-manipulation</a:t>
            </a:r>
          </a:p>
        </p:txBody>
      </p:sp>
      <p:pic>
        <p:nvPicPr>
          <p:cNvPr id="4" name="Grafik 4" descr="Ein Bild, das Text, Fenster, drinnen enthält.&#10;&#10;Beschreibung automatisch generiert.">
            <a:extLst>
              <a:ext uri="{FF2B5EF4-FFF2-40B4-BE49-F238E27FC236}">
                <a16:creationId xmlns:a16="http://schemas.microsoft.com/office/drawing/2014/main" id="{8BED87ED-9ECF-4746-EDFE-E0427086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53" y="1828800"/>
            <a:ext cx="5696598" cy="4351337"/>
          </a:xfrm>
        </p:spPr>
      </p:pic>
    </p:spTree>
    <p:extLst>
      <p:ext uri="{BB962C8B-B14F-4D97-AF65-F5344CB8AC3E}">
        <p14:creationId xmlns:p14="http://schemas.microsoft.com/office/powerpoint/2010/main" val="371144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Datenvisualiserung</a:t>
            </a: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48251392-42B3-3D80-A5A0-306A38C1F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844" y="1828800"/>
            <a:ext cx="7891201" cy="4780424"/>
          </a:xfrm>
        </p:spPr>
      </p:pic>
    </p:spTree>
    <p:extLst>
      <p:ext uri="{BB962C8B-B14F-4D97-AF65-F5344CB8AC3E}">
        <p14:creationId xmlns:p14="http://schemas.microsoft.com/office/powerpoint/2010/main" val="15532547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View</vt:lpstr>
      <vt:lpstr>Benzinpreis Analyse mit Python</vt:lpstr>
      <vt:lpstr>Ziel der Präsentation</vt:lpstr>
      <vt:lpstr>Inhaltsverzeichnis</vt:lpstr>
      <vt:lpstr>1. Datenbeschaffung</vt:lpstr>
      <vt:lpstr>1. Datenbeschaffung aus dem Internet</vt:lpstr>
      <vt:lpstr>Ist Web Scraping erlaubt?</vt:lpstr>
      <vt:lpstr>2. Daten-reinigung/-manipulation</vt:lpstr>
      <vt:lpstr>2. Daten-reinigung/-manipulation</vt:lpstr>
      <vt:lpstr>3. Datenvisualiserung</vt:lpstr>
      <vt:lpstr>3. Datenvisualiserung</vt:lpstr>
      <vt:lpstr>3. Datenvisualiserung</vt:lpstr>
      <vt:lpstr>3. Datenvisualiserung</vt:lpstr>
      <vt:lpstr>3. Datenvisualiserung</vt:lpstr>
      <vt:lpstr>3. Datenvisualiserung</vt:lpstr>
      <vt:lpstr>4. Fazit aus den Daten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Benzinpreis Analyse mit Python</dc:title>
  <dc:creator/>
  <cp:lastModifiedBy/>
  <cp:revision>2</cp:revision>
  <dcterms:created xsi:type="dcterms:W3CDTF">1601-01-01T00:00:00Z</dcterms:created>
  <dcterms:modified xsi:type="dcterms:W3CDTF">2022-12-09T16:48:32Z</dcterms:modified>
</cp:coreProperties>
</file>