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599525" cy="32399288"/>
  <p:notesSz cx="6858000" cy="9144000"/>
  <p:defaultTextStyle>
    <a:defPPr>
      <a:defRPr lang="es-MX"/>
    </a:defPPr>
    <a:lvl1pPr marL="0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1pPr>
    <a:lvl2pPr marL="1542649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2pPr>
    <a:lvl3pPr marL="3085298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3pPr>
    <a:lvl4pPr marL="4627946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4pPr>
    <a:lvl5pPr marL="6170595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5pPr>
    <a:lvl6pPr marL="7713244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6pPr>
    <a:lvl7pPr marL="9255893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7pPr>
    <a:lvl8pPr marL="10798542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8pPr>
    <a:lvl9pPr marL="12341190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5F"/>
    <a:srgbClr val="002850"/>
    <a:srgbClr val="8FB6D4"/>
    <a:srgbClr val="94B8D5"/>
    <a:srgbClr val="DAE6F0"/>
    <a:srgbClr val="6B0830"/>
    <a:srgbClr val="800000"/>
    <a:srgbClr val="6B0807"/>
    <a:srgbClr val="99000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>
        <p:scale>
          <a:sx n="39" d="100"/>
          <a:sy n="39" d="100"/>
        </p:scale>
        <p:origin x="-774" y="3114"/>
      </p:cViewPr>
      <p:guideLst>
        <p:guide orient="horz" pos="10205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3E9E8-5266-44DD-9463-D3350F49E7D5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C8F1C-1FA5-44A3-9E3E-0EFE822C42C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5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1pPr>
    <a:lvl2pPr marL="1542649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2pPr>
    <a:lvl3pPr marL="3085298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3pPr>
    <a:lvl4pPr marL="4627946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4pPr>
    <a:lvl5pPr marL="6170595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5pPr>
    <a:lvl6pPr marL="7713244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6pPr>
    <a:lvl7pPr marL="9255893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7pPr>
    <a:lvl8pPr marL="10798542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8pPr>
    <a:lvl9pPr marL="12341190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19965" y="10064781"/>
            <a:ext cx="18359597" cy="69448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0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0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5495031" y="8174822"/>
            <a:ext cx="17219621" cy="1741611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28668" y="8174822"/>
            <a:ext cx="51306372" cy="17416117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06213" y="20819545"/>
            <a:ext cx="18359597" cy="6434859"/>
          </a:xfrm>
        </p:spPr>
        <p:txBody>
          <a:bodyPr anchor="t"/>
          <a:lstStyle>
            <a:lvl1pPr algn="l">
              <a:defRPr sz="12599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06213" y="13732203"/>
            <a:ext cx="18359597" cy="7087342"/>
          </a:xfrm>
        </p:spPr>
        <p:txBody>
          <a:bodyPr anchor="b"/>
          <a:lstStyle>
            <a:lvl1pPr marL="0" indent="0">
              <a:buNone/>
              <a:defRPr sz="6333">
                <a:solidFill>
                  <a:schemeClr val="tx1">
                    <a:tint val="75000"/>
                  </a:schemeClr>
                </a:solidFill>
              </a:defRPr>
            </a:lvl1pPr>
            <a:lvl2pPr marL="1440036" indent="0">
              <a:buNone/>
              <a:defRPr sz="5666">
                <a:solidFill>
                  <a:schemeClr val="tx1">
                    <a:tint val="75000"/>
                  </a:schemeClr>
                </a:solidFill>
              </a:defRPr>
            </a:lvl2pPr>
            <a:lvl3pPr marL="2880072" indent="0">
              <a:buNone/>
              <a:defRPr sz="5066">
                <a:solidFill>
                  <a:schemeClr val="tx1">
                    <a:tint val="75000"/>
                  </a:schemeClr>
                </a:solidFill>
              </a:defRPr>
            </a:lvl3pPr>
            <a:lvl4pPr marL="432010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014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018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02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025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028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28668" y="47623956"/>
            <a:ext cx="34262996" cy="134712040"/>
          </a:xfrm>
        </p:spPr>
        <p:txBody>
          <a:bodyPr/>
          <a:lstStyle>
            <a:lvl1pPr>
              <a:defRPr sz="8799"/>
            </a:lvl1pPr>
            <a:lvl2pPr>
              <a:defRPr sz="7533"/>
            </a:lvl2pPr>
            <a:lvl3pPr>
              <a:defRPr sz="6333"/>
            </a:lvl3pPr>
            <a:lvl4pPr>
              <a:defRPr sz="5666"/>
            </a:lvl4pPr>
            <a:lvl5pPr>
              <a:defRPr sz="5666"/>
            </a:lvl5pPr>
            <a:lvl6pPr>
              <a:defRPr sz="5666"/>
            </a:lvl6pPr>
            <a:lvl7pPr>
              <a:defRPr sz="5666"/>
            </a:lvl7pPr>
            <a:lvl8pPr>
              <a:defRPr sz="5666"/>
            </a:lvl8pPr>
            <a:lvl9pPr>
              <a:defRPr sz="56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451655" y="47623956"/>
            <a:ext cx="34262998" cy="134712040"/>
          </a:xfrm>
        </p:spPr>
        <p:txBody>
          <a:bodyPr/>
          <a:lstStyle>
            <a:lvl1pPr>
              <a:defRPr sz="8799"/>
            </a:lvl1pPr>
            <a:lvl2pPr>
              <a:defRPr sz="7533"/>
            </a:lvl2pPr>
            <a:lvl3pPr>
              <a:defRPr sz="6333"/>
            </a:lvl3pPr>
            <a:lvl4pPr>
              <a:defRPr sz="5666"/>
            </a:lvl4pPr>
            <a:lvl5pPr>
              <a:defRPr sz="5666"/>
            </a:lvl5pPr>
            <a:lvl6pPr>
              <a:defRPr sz="5666"/>
            </a:lvl6pPr>
            <a:lvl7pPr>
              <a:defRPr sz="5666"/>
            </a:lvl7pPr>
            <a:lvl8pPr>
              <a:defRPr sz="5666"/>
            </a:lvl8pPr>
            <a:lvl9pPr>
              <a:defRPr sz="56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9977" y="1297474"/>
            <a:ext cx="19439573" cy="539988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9977" y="7252343"/>
            <a:ext cx="9543541" cy="3022432"/>
          </a:xfrm>
        </p:spPr>
        <p:txBody>
          <a:bodyPr anchor="b"/>
          <a:lstStyle>
            <a:lvl1pPr marL="0" indent="0">
              <a:buNone/>
              <a:defRPr sz="7533" b="1"/>
            </a:lvl1pPr>
            <a:lvl2pPr marL="1440036" indent="0">
              <a:buNone/>
              <a:defRPr sz="6333" b="1"/>
            </a:lvl2pPr>
            <a:lvl3pPr marL="2880072" indent="0">
              <a:buNone/>
              <a:defRPr sz="5666" b="1"/>
            </a:lvl3pPr>
            <a:lvl4pPr marL="4320108" indent="0">
              <a:buNone/>
              <a:defRPr sz="5066" b="1"/>
            </a:lvl4pPr>
            <a:lvl5pPr marL="5760144" indent="0">
              <a:buNone/>
              <a:defRPr sz="5066" b="1"/>
            </a:lvl5pPr>
            <a:lvl6pPr marL="7200180" indent="0">
              <a:buNone/>
              <a:defRPr sz="5066" b="1"/>
            </a:lvl6pPr>
            <a:lvl7pPr marL="8640216" indent="0">
              <a:buNone/>
              <a:defRPr sz="5066" b="1"/>
            </a:lvl7pPr>
            <a:lvl8pPr marL="10080252" indent="0">
              <a:buNone/>
              <a:defRPr sz="5066" b="1"/>
            </a:lvl8pPr>
            <a:lvl9pPr marL="11520288" indent="0">
              <a:buNone/>
              <a:defRPr sz="506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79977" y="10274774"/>
            <a:ext cx="9543541" cy="18667092"/>
          </a:xfrm>
        </p:spPr>
        <p:txBody>
          <a:bodyPr/>
          <a:lstStyle>
            <a:lvl1pPr>
              <a:defRPr sz="7533"/>
            </a:lvl1pPr>
            <a:lvl2pPr>
              <a:defRPr sz="6333"/>
            </a:lvl2pPr>
            <a:lvl3pPr>
              <a:defRPr sz="5666"/>
            </a:lvl3pPr>
            <a:lvl4pPr>
              <a:defRPr sz="5066"/>
            </a:lvl4pPr>
            <a:lvl5pPr>
              <a:defRPr sz="5066"/>
            </a:lvl5pPr>
            <a:lvl6pPr>
              <a:defRPr sz="5066"/>
            </a:lvl6pPr>
            <a:lvl7pPr>
              <a:defRPr sz="5066"/>
            </a:lvl7pPr>
            <a:lvl8pPr>
              <a:defRPr sz="5066"/>
            </a:lvl8pPr>
            <a:lvl9pPr>
              <a:defRPr sz="50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0972260" y="7252343"/>
            <a:ext cx="9547290" cy="3022432"/>
          </a:xfrm>
        </p:spPr>
        <p:txBody>
          <a:bodyPr anchor="b"/>
          <a:lstStyle>
            <a:lvl1pPr marL="0" indent="0">
              <a:buNone/>
              <a:defRPr sz="7533" b="1"/>
            </a:lvl1pPr>
            <a:lvl2pPr marL="1440036" indent="0">
              <a:buNone/>
              <a:defRPr sz="6333" b="1"/>
            </a:lvl2pPr>
            <a:lvl3pPr marL="2880072" indent="0">
              <a:buNone/>
              <a:defRPr sz="5666" b="1"/>
            </a:lvl3pPr>
            <a:lvl4pPr marL="4320108" indent="0">
              <a:buNone/>
              <a:defRPr sz="5066" b="1"/>
            </a:lvl4pPr>
            <a:lvl5pPr marL="5760144" indent="0">
              <a:buNone/>
              <a:defRPr sz="5066" b="1"/>
            </a:lvl5pPr>
            <a:lvl6pPr marL="7200180" indent="0">
              <a:buNone/>
              <a:defRPr sz="5066" b="1"/>
            </a:lvl6pPr>
            <a:lvl7pPr marL="8640216" indent="0">
              <a:buNone/>
              <a:defRPr sz="5066" b="1"/>
            </a:lvl7pPr>
            <a:lvl8pPr marL="10080252" indent="0">
              <a:buNone/>
              <a:defRPr sz="5066" b="1"/>
            </a:lvl8pPr>
            <a:lvl9pPr marL="11520288" indent="0">
              <a:buNone/>
              <a:defRPr sz="506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0972260" y="10274774"/>
            <a:ext cx="9547290" cy="18667092"/>
          </a:xfrm>
        </p:spPr>
        <p:txBody>
          <a:bodyPr/>
          <a:lstStyle>
            <a:lvl1pPr>
              <a:defRPr sz="7533"/>
            </a:lvl1pPr>
            <a:lvl2pPr>
              <a:defRPr sz="6333"/>
            </a:lvl2pPr>
            <a:lvl3pPr>
              <a:defRPr sz="5666"/>
            </a:lvl3pPr>
            <a:lvl4pPr>
              <a:defRPr sz="5066"/>
            </a:lvl4pPr>
            <a:lvl5pPr>
              <a:defRPr sz="5066"/>
            </a:lvl5pPr>
            <a:lvl6pPr>
              <a:defRPr sz="5066"/>
            </a:lvl6pPr>
            <a:lvl7pPr>
              <a:defRPr sz="5066"/>
            </a:lvl7pPr>
            <a:lvl8pPr>
              <a:defRPr sz="5066"/>
            </a:lvl8pPr>
            <a:lvl9pPr>
              <a:defRPr sz="50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9977" y="1289972"/>
            <a:ext cx="7106095" cy="5489879"/>
          </a:xfrm>
        </p:spPr>
        <p:txBody>
          <a:bodyPr anchor="b"/>
          <a:lstStyle>
            <a:lvl1pPr algn="l">
              <a:defRPr sz="6333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444814" y="1289974"/>
            <a:ext cx="12074734" cy="27651895"/>
          </a:xfrm>
        </p:spPr>
        <p:txBody>
          <a:bodyPr/>
          <a:lstStyle>
            <a:lvl1pPr>
              <a:defRPr sz="10066"/>
            </a:lvl1pPr>
            <a:lvl2pPr>
              <a:defRPr sz="8799"/>
            </a:lvl2pPr>
            <a:lvl3pPr>
              <a:defRPr sz="7533"/>
            </a:lvl3pPr>
            <a:lvl4pPr>
              <a:defRPr sz="6333"/>
            </a:lvl4pPr>
            <a:lvl5pPr>
              <a:defRPr sz="6333"/>
            </a:lvl5pPr>
            <a:lvl6pPr>
              <a:defRPr sz="6333"/>
            </a:lvl6pPr>
            <a:lvl7pPr>
              <a:defRPr sz="6333"/>
            </a:lvl7pPr>
            <a:lvl8pPr>
              <a:defRPr sz="6333"/>
            </a:lvl8pPr>
            <a:lvl9pPr>
              <a:defRPr sz="6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79977" y="6779854"/>
            <a:ext cx="7106095" cy="22162015"/>
          </a:xfrm>
        </p:spPr>
        <p:txBody>
          <a:bodyPr/>
          <a:lstStyle>
            <a:lvl1pPr marL="0" indent="0">
              <a:buNone/>
              <a:defRPr sz="4400"/>
            </a:lvl1pPr>
            <a:lvl2pPr marL="1440036" indent="0">
              <a:buNone/>
              <a:defRPr sz="3800"/>
            </a:lvl2pPr>
            <a:lvl3pPr marL="2880072" indent="0">
              <a:buNone/>
              <a:defRPr sz="3133"/>
            </a:lvl3pPr>
            <a:lvl4pPr marL="4320108" indent="0">
              <a:buNone/>
              <a:defRPr sz="2866"/>
            </a:lvl4pPr>
            <a:lvl5pPr marL="5760144" indent="0">
              <a:buNone/>
              <a:defRPr sz="2866"/>
            </a:lvl5pPr>
            <a:lvl6pPr marL="7200180" indent="0">
              <a:buNone/>
              <a:defRPr sz="2866"/>
            </a:lvl6pPr>
            <a:lvl7pPr marL="8640216" indent="0">
              <a:buNone/>
              <a:defRPr sz="2866"/>
            </a:lvl7pPr>
            <a:lvl8pPr marL="10080252" indent="0">
              <a:buNone/>
              <a:defRPr sz="2866"/>
            </a:lvl8pPr>
            <a:lvl9pPr marL="11520288" indent="0">
              <a:buNone/>
              <a:defRPr sz="28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33658" y="22679502"/>
            <a:ext cx="12959715" cy="2677443"/>
          </a:xfrm>
        </p:spPr>
        <p:txBody>
          <a:bodyPr anchor="b"/>
          <a:lstStyle>
            <a:lvl1pPr algn="l">
              <a:defRPr sz="6333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33658" y="2894937"/>
            <a:ext cx="12959715" cy="19439573"/>
          </a:xfrm>
        </p:spPr>
        <p:txBody>
          <a:bodyPr/>
          <a:lstStyle>
            <a:lvl1pPr marL="0" indent="0">
              <a:buNone/>
              <a:defRPr sz="10066"/>
            </a:lvl1pPr>
            <a:lvl2pPr marL="1440036" indent="0">
              <a:buNone/>
              <a:defRPr sz="8799"/>
            </a:lvl2pPr>
            <a:lvl3pPr marL="2880072" indent="0">
              <a:buNone/>
              <a:defRPr sz="7533"/>
            </a:lvl3pPr>
            <a:lvl4pPr marL="4320108" indent="0">
              <a:buNone/>
              <a:defRPr sz="6333"/>
            </a:lvl4pPr>
            <a:lvl5pPr marL="5760144" indent="0">
              <a:buNone/>
              <a:defRPr sz="6333"/>
            </a:lvl5pPr>
            <a:lvl6pPr marL="7200180" indent="0">
              <a:buNone/>
              <a:defRPr sz="6333"/>
            </a:lvl6pPr>
            <a:lvl7pPr marL="8640216" indent="0">
              <a:buNone/>
              <a:defRPr sz="6333"/>
            </a:lvl7pPr>
            <a:lvl8pPr marL="10080252" indent="0">
              <a:buNone/>
              <a:defRPr sz="6333"/>
            </a:lvl8pPr>
            <a:lvl9pPr marL="11520288" indent="0">
              <a:buNone/>
              <a:defRPr sz="6333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233658" y="25356945"/>
            <a:ext cx="12959715" cy="3802414"/>
          </a:xfrm>
        </p:spPr>
        <p:txBody>
          <a:bodyPr/>
          <a:lstStyle>
            <a:lvl1pPr marL="0" indent="0">
              <a:buNone/>
              <a:defRPr sz="4400"/>
            </a:lvl1pPr>
            <a:lvl2pPr marL="1440036" indent="0">
              <a:buNone/>
              <a:defRPr sz="3800"/>
            </a:lvl2pPr>
            <a:lvl3pPr marL="2880072" indent="0">
              <a:buNone/>
              <a:defRPr sz="3133"/>
            </a:lvl3pPr>
            <a:lvl4pPr marL="4320108" indent="0">
              <a:buNone/>
              <a:defRPr sz="2866"/>
            </a:lvl4pPr>
            <a:lvl5pPr marL="5760144" indent="0">
              <a:buNone/>
              <a:defRPr sz="2866"/>
            </a:lvl5pPr>
            <a:lvl6pPr marL="7200180" indent="0">
              <a:buNone/>
              <a:defRPr sz="2866"/>
            </a:lvl6pPr>
            <a:lvl7pPr marL="8640216" indent="0">
              <a:buNone/>
              <a:defRPr sz="2866"/>
            </a:lvl7pPr>
            <a:lvl8pPr marL="10080252" indent="0">
              <a:buNone/>
              <a:defRPr sz="2866"/>
            </a:lvl8pPr>
            <a:lvl9pPr marL="11520288" indent="0">
              <a:buNone/>
              <a:defRPr sz="28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079977" y="1297474"/>
            <a:ext cx="19439573" cy="539988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9977" y="7559836"/>
            <a:ext cx="19439573" cy="21382033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79977" y="30029343"/>
            <a:ext cx="5039889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379838" y="30029343"/>
            <a:ext cx="6839850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5479660" y="30029343"/>
            <a:ext cx="5039889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072" rtl="0" eaLnBrk="1" latinLnBrk="0" hangingPunct="1">
        <a:spcBef>
          <a:spcPct val="0"/>
        </a:spcBef>
        <a:buNone/>
        <a:defRPr sz="13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7" indent="-1080027" algn="l" defTabSz="2880072" rtl="0" eaLnBrk="1" latinLnBrk="0" hangingPunct="1">
        <a:spcBef>
          <a:spcPct val="20000"/>
        </a:spcBef>
        <a:buFont typeface="Arial" pitchFamily="34" charset="0"/>
        <a:buChar char="•"/>
        <a:defRPr sz="10066" kern="1200">
          <a:solidFill>
            <a:schemeClr val="tx1"/>
          </a:solidFill>
          <a:latin typeface="+mn-lt"/>
          <a:ea typeface="+mn-ea"/>
          <a:cs typeface="+mn-cs"/>
        </a:defRPr>
      </a:lvl1pPr>
      <a:lvl2pPr marL="2340059" indent="-900023" algn="l" defTabSz="2880072" rtl="0" eaLnBrk="1" latinLnBrk="0" hangingPunct="1">
        <a:spcBef>
          <a:spcPct val="20000"/>
        </a:spcBef>
        <a:buFont typeface="Arial" pitchFamily="34" charset="0"/>
        <a:buChar char="–"/>
        <a:defRPr sz="8799" kern="1200">
          <a:solidFill>
            <a:schemeClr val="tx1"/>
          </a:solidFill>
          <a:latin typeface="+mn-lt"/>
          <a:ea typeface="+mn-ea"/>
          <a:cs typeface="+mn-cs"/>
        </a:defRPr>
      </a:lvl2pPr>
      <a:lvl3pPr marL="3600090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7533" kern="1200">
          <a:solidFill>
            <a:schemeClr val="tx1"/>
          </a:solidFill>
          <a:latin typeface="+mn-lt"/>
          <a:ea typeface="+mn-ea"/>
          <a:cs typeface="+mn-cs"/>
        </a:defRPr>
      </a:lvl3pPr>
      <a:lvl4pPr marL="5040126" indent="-720018" algn="l" defTabSz="2880072" rtl="0" eaLnBrk="1" latinLnBrk="0" hangingPunct="1">
        <a:spcBef>
          <a:spcPct val="20000"/>
        </a:spcBef>
        <a:buFont typeface="Arial" pitchFamily="34" charset="0"/>
        <a:buChar char="–"/>
        <a:defRPr sz="6333" kern="1200">
          <a:solidFill>
            <a:schemeClr val="tx1"/>
          </a:solidFill>
          <a:latin typeface="+mn-lt"/>
          <a:ea typeface="+mn-ea"/>
          <a:cs typeface="+mn-cs"/>
        </a:defRPr>
      </a:lvl4pPr>
      <a:lvl5pPr marL="6480162" indent="-720018" algn="l" defTabSz="2880072" rtl="0" eaLnBrk="1" latinLnBrk="0" hangingPunct="1">
        <a:spcBef>
          <a:spcPct val="20000"/>
        </a:spcBef>
        <a:buFont typeface="Arial" pitchFamily="34" charset="0"/>
        <a:buChar char="»"/>
        <a:defRPr sz="6333" kern="1200">
          <a:solidFill>
            <a:schemeClr val="tx1"/>
          </a:solidFill>
          <a:latin typeface="+mn-lt"/>
          <a:ea typeface="+mn-ea"/>
          <a:cs typeface="+mn-cs"/>
        </a:defRPr>
      </a:lvl5pPr>
      <a:lvl6pPr marL="7920198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6pPr>
      <a:lvl7pPr marL="9360234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7pPr>
      <a:lvl8pPr marL="10800270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06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036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072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108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4pPr>
      <a:lvl5pPr marL="5760144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5pPr>
      <a:lvl6pPr marL="7200180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6pPr>
      <a:lvl7pPr marL="8640216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0252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0288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0" y="13645"/>
            <a:ext cx="21599525" cy="32385644"/>
            <a:chOff x="0" y="1207"/>
            <a:chExt cx="32735838" cy="43891330"/>
          </a:xfrm>
        </p:grpSpPr>
        <p:sp>
          <p:nvSpPr>
            <p:cNvPr id="7" name="Rectangle 36"/>
            <p:cNvSpPr/>
            <p:nvPr/>
          </p:nvSpPr>
          <p:spPr>
            <a:xfrm rot="10800000">
              <a:off x="0" y="42849920"/>
              <a:ext cx="32735838" cy="1042617"/>
            </a:xfrm>
            <a:prstGeom prst="rect">
              <a:avLst/>
            </a:prstGeom>
            <a:gradFill flip="none" rotWithShape="1">
              <a:gsLst>
                <a:gs pos="0">
                  <a:srgbClr val="002850">
                    <a:tint val="66000"/>
                    <a:satMod val="160000"/>
                  </a:srgbClr>
                </a:gs>
                <a:gs pos="50000">
                  <a:srgbClr val="002850">
                    <a:tint val="44500"/>
                    <a:satMod val="160000"/>
                  </a:srgbClr>
                </a:gs>
                <a:gs pos="100000">
                  <a:srgbClr val="0028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5"/>
            <p:cNvSpPr/>
            <p:nvPr/>
          </p:nvSpPr>
          <p:spPr>
            <a:xfrm>
              <a:off x="0" y="1207"/>
              <a:ext cx="32735838" cy="1042617"/>
            </a:xfrm>
            <a:prstGeom prst="rect">
              <a:avLst/>
            </a:prstGeom>
            <a:gradFill flip="none" rotWithShape="1">
              <a:gsLst>
                <a:gs pos="0">
                  <a:srgbClr val="002850">
                    <a:tint val="66000"/>
                    <a:satMod val="160000"/>
                  </a:srgbClr>
                </a:gs>
                <a:gs pos="50000">
                  <a:srgbClr val="002850">
                    <a:tint val="44500"/>
                    <a:satMod val="160000"/>
                  </a:srgbClr>
                </a:gs>
                <a:gs pos="100000">
                  <a:srgbClr val="0028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7"/>
            <p:cNvSpPr/>
            <p:nvPr/>
          </p:nvSpPr>
          <p:spPr>
            <a:xfrm>
              <a:off x="0" y="6036064"/>
              <a:ext cx="32729743" cy="274521"/>
            </a:xfrm>
            <a:prstGeom prst="rect">
              <a:avLst/>
            </a:prstGeom>
            <a:gradFill flip="none" rotWithShape="1">
              <a:gsLst>
                <a:gs pos="0">
                  <a:srgbClr val="002850">
                    <a:tint val="66000"/>
                    <a:satMod val="160000"/>
                  </a:srgbClr>
                </a:gs>
                <a:gs pos="50000">
                  <a:srgbClr val="002850">
                    <a:tint val="44500"/>
                    <a:satMod val="160000"/>
                  </a:srgbClr>
                </a:gs>
                <a:gs pos="100000">
                  <a:srgbClr val="0028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38"/>
            <p:cNvSpPr/>
            <p:nvPr/>
          </p:nvSpPr>
          <p:spPr>
            <a:xfrm>
              <a:off x="687918" y="6983728"/>
              <a:ext cx="15452670" cy="35680320"/>
            </a:xfrm>
            <a:prstGeom prst="roundRect">
              <a:avLst>
                <a:gd name="adj" fmla="val 1956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39"/>
            <p:cNvSpPr/>
            <p:nvPr/>
          </p:nvSpPr>
          <p:spPr>
            <a:xfrm>
              <a:off x="16639410" y="6983728"/>
              <a:ext cx="15452670" cy="35680320"/>
            </a:xfrm>
            <a:prstGeom prst="roundRect">
              <a:avLst>
                <a:gd name="adj" fmla="val 1956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516446"/>
            <a:ext cx="4932000" cy="171676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962" y="1279635"/>
            <a:ext cx="2753912" cy="22542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463920" y="763401"/>
            <a:ext cx="11665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80072"/>
            <a:r>
              <a:rPr lang="es-ES" sz="2400" b="1" dirty="0"/>
              <a:t>Sistema de Registro de Asistencia, </a:t>
            </a:r>
            <a:r>
              <a:rPr lang="es-ES" sz="2400" b="1" dirty="0" smtClean="0"/>
              <a:t>Notas, Gráficas</a:t>
            </a:r>
            <a:r>
              <a:rPr lang="es-ES" sz="2400" b="1" dirty="0"/>
              <a:t>, Estadísticas y Reportes</a:t>
            </a:r>
            <a:br>
              <a:rPr lang="es-ES" sz="2400" b="1" dirty="0"/>
            </a:br>
            <a:r>
              <a:rPr lang="es-ES" sz="2400" b="1" dirty="0" smtClean="0"/>
              <a:t>para CETAC </a:t>
            </a:r>
            <a:r>
              <a:rPr lang="es-ES" sz="2400" b="1" dirty="0"/>
              <a:t>No. </a:t>
            </a:r>
            <a:r>
              <a:rPr lang="es-ES" sz="2400" dirty="0" smtClean="0"/>
              <a:t>2 (</a:t>
            </a:r>
            <a:r>
              <a:rPr lang="es-ES" sz="2400" b="1" dirty="0" smtClean="0"/>
              <a:t>RANGER)</a:t>
            </a:r>
            <a:endParaRPr lang="es-ES" sz="2400" dirty="0" smtClean="0"/>
          </a:p>
          <a:p>
            <a:pPr algn="ctr" defTabSz="2880072"/>
            <a:r>
              <a:rPr lang="es-MX" sz="2400" b="1" dirty="0" smtClean="0">
                <a:latin typeface="Arial" pitchFamily="34" charset="0"/>
                <a:cs typeface="Arial" pitchFamily="34" charset="0"/>
              </a:rPr>
              <a:t>Integrantes 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del equipo: </a:t>
            </a:r>
            <a:r>
              <a:rPr lang="es-MX" sz="2400" b="1" dirty="0" err="1">
                <a:latin typeface="Arial" pitchFamily="34" charset="0"/>
                <a:cs typeface="Arial" pitchFamily="34" charset="0"/>
              </a:rPr>
              <a:t>Jahaziel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 Serrato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Figueroa, German Miranda Mendoza, </a:t>
            </a:r>
            <a:r>
              <a:rPr lang="es-MX" sz="2400" b="1" dirty="0" err="1" smtClean="0">
                <a:latin typeface="Arial" pitchFamily="34" charset="0"/>
                <a:cs typeface="Arial" pitchFamily="34" charset="0"/>
              </a:rPr>
              <a:t>Sarahi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 López Cruz. </a:t>
            </a:r>
          </a:p>
          <a:p>
            <a:pPr algn="ctr" defTabSz="2880072"/>
            <a:r>
              <a:rPr lang="es-MX" sz="2400" b="1" dirty="0" smtClean="0">
                <a:latin typeface="Arial" pitchFamily="34" charset="0"/>
                <a:cs typeface="Arial" pitchFamily="34" charset="0"/>
              </a:rPr>
              <a:t>Asesor (es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):M.C.C Dulce Navarrete Arias, Lic. </a:t>
            </a:r>
            <a:r>
              <a:rPr lang="es-MX" sz="2400" b="1" dirty="0" err="1">
                <a:latin typeface="Arial" pitchFamily="34" charset="0"/>
                <a:cs typeface="Arial" pitchFamily="34" charset="0"/>
              </a:rPr>
              <a:t>Eliud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 Paredes Reyes, Ing. </a:t>
            </a:r>
            <a:r>
              <a:rPr lang="es-MX" sz="2400" b="1" dirty="0" err="1">
                <a:latin typeface="Arial" pitchFamily="34" charset="0"/>
                <a:cs typeface="Arial" pitchFamily="34" charset="0"/>
              </a:rPr>
              <a:t>Aline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 Pérez Martínez, </a:t>
            </a:r>
            <a:r>
              <a:rPr lang="es-MX" sz="2400" b="1" dirty="0" err="1">
                <a:latin typeface="Arial" pitchFamily="34" charset="0"/>
                <a:cs typeface="Arial" pitchFamily="34" charset="0"/>
              </a:rPr>
              <a:t>Ing.Jorge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 Armando García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Bautista.</a:t>
            </a:r>
            <a:endParaRPr lang="es-MX" sz="2400" b="1" dirty="0">
              <a:latin typeface="Arial" pitchFamily="34" charset="0"/>
              <a:cs typeface="Arial" pitchFamily="34" charset="0"/>
            </a:endParaRP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Instituto Tecnológico Superior del Occidente del Estado de Hidalgo. 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Paseo del Agrarismo 2000. </a:t>
            </a:r>
            <a:r>
              <a:rPr lang="es-MX" sz="2400" b="1" dirty="0" err="1">
                <a:latin typeface="Arial" pitchFamily="34" charset="0"/>
                <a:cs typeface="Arial" pitchFamily="34" charset="0"/>
              </a:rPr>
              <a:t>Carr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. Mixquiahuala - Tula, km 2.5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Mixquiahuala de Juárez, Hidalgo, C.P. 42700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Correo(s) electrónico(s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):German.Oblaster26@gmail.com</a:t>
            </a:r>
            <a:endParaRPr lang="es-MX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29"/>
          <p:cNvSpPr>
            <a:spLocks/>
          </p:cNvSpPr>
          <p:nvPr/>
        </p:nvSpPr>
        <p:spPr bwMode="auto">
          <a:xfrm>
            <a:off x="455846" y="5175496"/>
            <a:ext cx="10195200" cy="787358"/>
          </a:xfrm>
          <a:prstGeom prst="roundRect">
            <a:avLst/>
          </a:prstGeom>
          <a:solidFill>
            <a:srgbClr val="002850"/>
          </a:solidFill>
          <a:ln w="28575">
            <a:solidFill>
              <a:srgbClr val="8FB6D4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RESUMEN</a:t>
            </a:r>
            <a:endParaRPr lang="es-MX" altLang="es-MX" sz="3200" b="1" dirty="0">
              <a:solidFill>
                <a:schemeClr val="bg1"/>
              </a:solidFill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29"/>
          <p:cNvSpPr>
            <a:spLocks/>
          </p:cNvSpPr>
          <p:nvPr/>
        </p:nvSpPr>
        <p:spPr bwMode="auto">
          <a:xfrm>
            <a:off x="455612" y="9939840"/>
            <a:ext cx="101952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ANTECEDENTES</a:t>
            </a:r>
            <a:endParaRPr lang="es-MX" altLang="es-MX" sz="3200" b="1" dirty="0">
              <a:solidFill>
                <a:schemeClr val="bg1"/>
              </a:solidFill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Rectangle 29"/>
          <p:cNvSpPr>
            <a:spLocks/>
          </p:cNvSpPr>
          <p:nvPr/>
        </p:nvSpPr>
        <p:spPr bwMode="auto">
          <a:xfrm>
            <a:off x="462306" y="15801426"/>
            <a:ext cx="101952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OBJETIVO</a:t>
            </a:r>
            <a:endParaRPr lang="es-MX" altLang="es-MX" sz="3200" b="1" dirty="0">
              <a:solidFill>
                <a:schemeClr val="bg1"/>
              </a:solidFill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Rectangle 29"/>
          <p:cNvSpPr>
            <a:spLocks/>
          </p:cNvSpPr>
          <p:nvPr/>
        </p:nvSpPr>
        <p:spPr bwMode="auto">
          <a:xfrm>
            <a:off x="469961" y="19991355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METODOLOGÍA</a:t>
            </a:r>
            <a:endParaRPr lang="es-MX" altLang="es-MX" sz="3200" b="1" dirty="0">
              <a:solidFill>
                <a:schemeClr val="bg1"/>
              </a:solidFill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Rectangle 29"/>
          <p:cNvSpPr>
            <a:spLocks/>
          </p:cNvSpPr>
          <p:nvPr/>
        </p:nvSpPr>
        <p:spPr bwMode="auto">
          <a:xfrm>
            <a:off x="10967660" y="5182420"/>
            <a:ext cx="10195200" cy="787358"/>
          </a:xfrm>
          <a:prstGeom prst="round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RESULTADOS</a:t>
            </a:r>
            <a:endParaRPr lang="es-MX" altLang="es-MX" sz="3200" b="1" dirty="0">
              <a:solidFill>
                <a:schemeClr val="bg1"/>
              </a:solidFill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29"/>
          <p:cNvSpPr>
            <a:spLocks/>
          </p:cNvSpPr>
          <p:nvPr/>
        </p:nvSpPr>
        <p:spPr bwMode="auto">
          <a:xfrm>
            <a:off x="10971516" y="24192532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CONCLUSIONES</a:t>
            </a:r>
            <a:endParaRPr lang="es-MX" altLang="es-MX" sz="3200" b="1" dirty="0">
              <a:solidFill>
                <a:schemeClr val="bg1"/>
              </a:solidFill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tangle 29"/>
          <p:cNvSpPr>
            <a:spLocks/>
          </p:cNvSpPr>
          <p:nvPr/>
        </p:nvSpPr>
        <p:spPr bwMode="auto">
          <a:xfrm>
            <a:off x="10959658" y="27816959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REFERENCIAS</a:t>
            </a:r>
            <a:endParaRPr lang="es-MX" altLang="es-MX" sz="3200" b="1" dirty="0">
              <a:solidFill>
                <a:schemeClr val="bg1"/>
              </a:solidFill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58602" y="6297125"/>
            <a:ext cx="10270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Sistema de Registro de Asistencia,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Notas, Gráficas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Estadísticas y Reportes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el aula con conexión a través de una red de área local, dirigido a la escuela Bachillerato por nombre Centro de Estudios Tecnológicos en Aguas Continentales (CETAC).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15802" y="10988212"/>
            <a:ext cx="10133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 smtClean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 smtClean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 smtClean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 smtClean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</a:rPr>
              <a:t>.</a:t>
            </a:r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endParaRPr lang="es-MX" sz="2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15801" y="16598514"/>
            <a:ext cx="101582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istema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multiplataforma mediante el cuál los profesores puedan tomar registro de asistencia de los grupos a su cargo. Al hacer esto el sistema calcula el porcentaje de asistencia de cada alumno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sucesivamente el encargado de servicios escolares notifique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 los padres cuando su hijo esté en peligro de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deserción. Desarrollándolo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 través de  un Lenguaje de programación(PHP y java).</a:t>
            </a:r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79620" y="20787181"/>
            <a:ext cx="10290379" cy="1166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desarrollar este proyecto se requirió de dos metodologías, SCRUM y </a:t>
            </a:r>
            <a:r>
              <a:rPr lang="es-MX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MobileD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MX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SCRUM: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Reunión de planificación de Sprint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donde se crearon las historias y se designo quien realizaría cada una de ellas.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 2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diario: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Nos reuníamos para saber que progreso se tenia y que actividad se realizaría ese día o bien si existió algún problema con la historia asignada.</a:t>
            </a:r>
            <a:endParaRPr lang="es-E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 3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Trabajo de desarrollo durante el Sprint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Cada día se reviso el avance de cada historia que se cumpliera con el objetivo acordado.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 4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Revisión del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Sprint: En este caso aun no se a llegado asta el cliente sin embargo se mostro a cada asesor el avance de proyecto y así realizar los cambios necesarios que se nos indicaron o bien alguna mejora que surgió durante el proceso.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 5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Retrospectiva del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proyecto: En el caso de esta fase aun se encuentra en proceso.</a:t>
            </a:r>
            <a:endParaRPr lang="es-MX" sz="2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MobileD</a:t>
            </a:r>
            <a:r>
              <a:rPr lang="es-MX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Fase1 Exploración: Durante esta fase en esta metodología se tomaron en cuenta los datos adquiridos y asignación de labores en SCRUM.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 2 Inicialización: En el caso de esta etapa se realizo lo mismo que en la anterior tomar los datos de SCRUM.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 3 Producción: fue el comienzo de el desarrollo tanto móvil como web y al igual que en las anteriores basados en SCRUM de acuerdo a historias.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 4 Finalización: En el caso de esta fase se realizo la documentación del proyecto.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Fase 5 Pruebas: Esta fase fue la mas importante al adquirir esta metodología debido a las pruebas de falla y error que se realizaron tanto de manera web como móvil.</a:t>
            </a:r>
          </a:p>
          <a:p>
            <a:pPr algn="just"/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800" dirty="0" smtClean="0"/>
          </a:p>
        </p:txBody>
      </p:sp>
      <p:sp>
        <p:nvSpPr>
          <p:cNvPr id="27" name="CuadroTexto 26"/>
          <p:cNvSpPr txBox="1"/>
          <p:nvPr/>
        </p:nvSpPr>
        <p:spPr>
          <a:xfrm>
            <a:off x="10977615" y="6077427"/>
            <a:ext cx="10197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2800" dirty="0"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</a:rPr>
              <a:t>Los resultados </a:t>
            </a:r>
            <a:r>
              <a:rPr lang="es-MX" sz="2800" dirty="0" smtClean="0"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</a:rPr>
              <a:t>obtenidos fueron exitosos ya que obtuvo el funcionamiento completo del sistema en web y móvil.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2800" dirty="0" smtClean="0"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</a:rPr>
              <a:t>En la fig.1 podemos observar las graficas generadas de asistencias, siendo este es uno de los puntos importantes a cumplir dentro del funcionamiento .</a:t>
            </a:r>
            <a:endParaRPr lang="es-MX" sz="2800" dirty="0">
              <a:latin typeface="Arial" panose="020B0604020202020204" pitchFamily="34" charset="0"/>
              <a:ea typeface="ヒラギノ角ゴ Pro W3" pitchFamily="1" charset="-128"/>
              <a:cs typeface="Arial" panose="020B0604020202020204" pitchFamily="34" charset="0"/>
            </a:endParaRPr>
          </a:p>
          <a:p>
            <a:pPr algn="just"/>
            <a:endParaRPr lang="es-MX" sz="2800" dirty="0"/>
          </a:p>
        </p:txBody>
      </p:sp>
      <p:sp>
        <p:nvSpPr>
          <p:cNvPr id="29" name="Rectangle 44"/>
          <p:cNvSpPr>
            <a:spLocks/>
          </p:cNvSpPr>
          <p:nvPr/>
        </p:nvSpPr>
        <p:spPr bwMode="auto">
          <a:xfrm>
            <a:off x="11041256" y="14428279"/>
            <a:ext cx="10093202" cy="133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1pPr>
            <a:lvl2pPr marL="196850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2pPr>
            <a:lvl3pPr marL="395288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3pPr>
            <a:lvl4pPr marL="592138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4pPr>
            <a:lvl5pPr marL="790575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5pPr>
            <a:lvl6pPr marL="12477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6pPr>
            <a:lvl7pPr marL="17049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7pPr>
            <a:lvl8pPr marL="21621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8pPr>
            <a:lvl9pPr marL="26193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s-MX" sz="2800" dirty="0" smtClean="0"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Helvetica" panose="020B0604020202020204" pitchFamily="34" charset="0"/>
              </a:rPr>
              <a:t>En la fig.2 podemos observar la pantalla de inicio de manera móvil. </a:t>
            </a:r>
            <a:endParaRPr lang="es-MX" sz="2000" b="1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2" name="7 Rectángulo"/>
          <p:cNvSpPr/>
          <p:nvPr/>
        </p:nvSpPr>
        <p:spPr>
          <a:xfrm>
            <a:off x="11041256" y="25121175"/>
            <a:ext cx="10093202" cy="2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 sistema es capaz de  realizar</a:t>
            </a:r>
            <a:r>
              <a:rPr lang="es-E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los puntos mencionados en el objetivo ya mostrado anteriormente, sin embargo se pretende a futuro que en lugar de que el encargado de servicios escolares mande la notificación el sistema lo realice automáticamente.</a:t>
            </a:r>
            <a:endParaRPr lang="es-MX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8 Rectángulo"/>
          <p:cNvSpPr/>
          <p:nvPr/>
        </p:nvSpPr>
        <p:spPr>
          <a:xfrm>
            <a:off x="11151658" y="28854636"/>
            <a:ext cx="9982800" cy="190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Mármol </a:t>
            </a:r>
            <a:r>
              <a:rPr lang="es-MX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marzo,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2018/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herramientas para el control de </a:t>
            </a:r>
            <a:r>
              <a:rPr lang="es-E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asistenciaenelaula</a:t>
            </a:r>
            <a:r>
              <a:rPr lang="es-E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/Educación3.0/https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://www.educaciontrespuntocero.com/recursos/herramientas-control-asistencia/34639.html</a:t>
            </a:r>
          </a:p>
          <a:p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559"/>
              </p:ext>
            </p:extLst>
          </p:nvPr>
        </p:nvGraphicFramePr>
        <p:xfrm>
          <a:off x="640853" y="10727036"/>
          <a:ext cx="9868021" cy="498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435"/>
                <a:gridCol w="4498033"/>
                <a:gridCol w="3850553"/>
              </a:tblGrid>
              <a:tr h="505357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Ventajas</a:t>
                      </a:r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Desventajas</a:t>
                      </a:r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  <a:tr h="1281426">
                <a:tc>
                  <a:txBody>
                    <a:bodyPr/>
                    <a:lstStyle/>
                    <a:p>
                      <a:pPr marL="0" marR="0" lvl="0" indent="0" algn="just" defTabSz="2880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Alexia</a:t>
                      </a:r>
                      <a:endParaRPr lang="es-ES" sz="2000" dirty="0" smtClean="0">
                        <a:latin typeface="Arial" panose="020B0604020202020204" pitchFamily="34" charset="0"/>
                        <a:ea typeface="ヒラギノ角ゴ Pro W3" pitchFamily="1" charset="-128"/>
                        <a:cs typeface="Arial" panose="020B0604020202020204" pitchFamily="34" charset="0"/>
                      </a:endParaRPr>
                    </a:p>
                    <a:p>
                      <a:pPr algn="just"/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00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Los profesores pasan lista desde la zona web o desde sus dispositivos móviles a través de esta aplicación móvil. [1]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</a:t>
                      </a: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funcionar necesita estar en conexión con internet</a:t>
                      </a:r>
                    </a:p>
                    <a:p>
                      <a:pPr algn="just"/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  <a:tr h="160817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Dinantia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00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Control de asistencia de</a:t>
                      </a:r>
                      <a:r>
                        <a:rPr lang="es-ES" sz="2000" baseline="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200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manera web y móvil, para</a:t>
                      </a:r>
                      <a:r>
                        <a:rPr lang="es-ES" sz="2000" baseline="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200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pasar lista desde cualquier dispositivo</a:t>
                      </a:r>
                      <a:r>
                        <a:rPr lang="es-ES" sz="2000" baseline="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2000" dirty="0" smtClean="0"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</a:rPr>
                        <a:t>y enviar notificaciones automáticas a los padres.[1]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Necesita estar conectado</a:t>
                      </a: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internet y no cuenta con una vista intuitiva al usuario.</a:t>
                      </a:r>
                      <a:endParaRPr lang="es-MX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519831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RANGER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r>
                        <a:rPr lang="es-E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Asistencia, Notas</a:t>
                      </a:r>
                      <a:r>
                        <a:rPr lang="es-E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Gráficas, Estadísticas y Reportes </a:t>
                      </a: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el aula con conexión a través de una red de área local.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Al ser offline no se pueden enviar notificación a padres de familia de</a:t>
                      </a:r>
                      <a:r>
                        <a:rPr lang="es-MX" sz="2400" baseline="0" dirty="0" smtClean="0"/>
                        <a:t> manera</a:t>
                      </a:r>
                      <a:r>
                        <a:rPr lang="es-MX" sz="2400" dirty="0" smtClean="0"/>
                        <a:t> automática.</a:t>
                      </a:r>
                      <a:endParaRPr lang="es-MX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4293608" y="13373009"/>
            <a:ext cx="3240360" cy="102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Fig.1</a:t>
            </a:r>
            <a:r>
              <a:rPr lang="es-MX" dirty="0" smtClean="0"/>
              <a:t>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Graficas de sistema web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r="52279" b="6576"/>
          <a:stretch/>
        </p:blipFill>
        <p:spPr bwMode="auto">
          <a:xfrm>
            <a:off x="15760751" y="8928836"/>
            <a:ext cx="4832099" cy="475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0" r="47295" b="5563"/>
          <a:stretch/>
        </p:blipFill>
        <p:spPr bwMode="auto">
          <a:xfrm>
            <a:off x="11159802" y="9175175"/>
            <a:ext cx="4511035" cy="450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8" t="8627" r="20179" b="13333"/>
          <a:stretch/>
        </p:blipFill>
        <p:spPr bwMode="auto">
          <a:xfrm>
            <a:off x="16776426" y="16195105"/>
            <a:ext cx="3207500" cy="649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7" t="11370" r="20369" b="15022"/>
          <a:stretch/>
        </p:blipFill>
        <p:spPr bwMode="auto">
          <a:xfrm>
            <a:off x="11546856" y="15983619"/>
            <a:ext cx="1868463" cy="363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8" t="11370" r="20179" b="14684"/>
          <a:stretch/>
        </p:blipFill>
        <p:spPr bwMode="auto">
          <a:xfrm>
            <a:off x="13361785" y="16588784"/>
            <a:ext cx="3283157" cy="63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19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653</Words>
  <Application>Microsoft Office PowerPoint</Application>
  <PresentationFormat>Personalizado</PresentationFormat>
  <Paragraphs>59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Perla Ivet Jarillo Nieto</dc:creator>
  <cp:lastModifiedBy>German Oblaster .........</cp:lastModifiedBy>
  <cp:revision>85</cp:revision>
  <dcterms:created xsi:type="dcterms:W3CDTF">2012-09-13T03:00:57Z</dcterms:created>
  <dcterms:modified xsi:type="dcterms:W3CDTF">2018-05-17T01:47:57Z</dcterms:modified>
</cp:coreProperties>
</file>