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de0540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c5de0540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5de0540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c5de0540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96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c6f8096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de0540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c5de0540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3878c23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c33878c23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ami-la" TargetMode="External"/><Relationship Id="rId4" Type="http://schemas.openxmlformats.org/officeDocument/2006/relationships/hyperlink" Target="https://www.linkedin.com/in/cami-l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741550" y="1326453"/>
            <a:ext cx="7860600" cy="27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Ao final deste curso, o Dev será capaz de entender o que é o Collection Framework e a aplicabilidade de suas principais interfaces: List, Set e Map. </a:t>
            </a:r>
            <a:b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aprenderá um pouco de Stream API e como ela pode nos ajudar na manipulação das collections.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267750" y="1548813"/>
            <a:ext cx="540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com iterações ordenadas: List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67756" y="2326625"/>
            <a:ext cx="518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com Singularidade: Set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67756" y="3104413"/>
            <a:ext cx="502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de Pares: Map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3556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67756" y="3867900"/>
            <a:ext cx="502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 API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311700" y="1054317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Estudante de Ciência da Computação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 a programação através do excel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e Angular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Adoro desafios e aprender coisas novas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Aspirante a YouTuber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https://www.linkedin.com/in/cami-la/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https://github.com/cami-la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Proxima Nova</vt:lpstr>
      <vt:lpstr>Century Gothic</vt:lpstr>
      <vt:lpstr>Simple Light</vt:lpstr>
      <vt:lpstr>Camila Cavalcante Graduanda em Ciência da Computação </vt:lpstr>
      <vt:lpstr>PowerPoint Presentation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Graduanda em Ciência da Computação </dc:title>
  <cp:lastModifiedBy>Germano Rodrigues</cp:lastModifiedBy>
  <cp:revision>1</cp:revision>
  <dcterms:modified xsi:type="dcterms:W3CDTF">2022-09-27T17:27:25Z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2022-09-27T17:27:12Z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a265611c-d688-4d4e-91d7-3c7f4fb9191e</vt:lpwstr>
  </property>
  <property fmtid="{D5CDD505-2E9C-101B-9397-08002B2CF9AE}" pid="8" name="MSIP_Label_e463cba9-5f6c-478d-9329-7b2295e4e8ed_ContentBits">
    <vt:lpwstr>0</vt:lpwstr>
  </property>
</Properties>
</file>