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ef45a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c5ef45a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ef45a3e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c5ef45a3e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75c6d79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c75c6d79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ef45a3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c5ef45a3e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5ef45a3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c5ef45a3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ef45a3e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5ef45a3e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ef45a3e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c5ef45a3e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ef45a3e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c5ef45a3e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fe96b70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cafe96b70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80a57e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c780a57e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ugins.jetbrains.com/plugin/8575-nyan-progress-ba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lugins.jetbrains.com/plugin/9792-key-promoter-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ugins.jetbrains.com/plugin/7499-gittoolbox" TargetMode="External"/><Relationship Id="rId5" Type="http://schemas.openxmlformats.org/officeDocument/2006/relationships/hyperlink" Target="https://plugins.jetbrains.com/plugin/10044-atom-material-icons%E2%80%8B" TargetMode="External"/><Relationship Id="rId10" Type="http://schemas.openxmlformats.org/officeDocument/2006/relationships/hyperlink" Target="https://plugins.jetbrains.com/plugin/10080-rainbow-brackets" TargetMode="External"/><Relationship Id="rId4" Type="http://schemas.openxmlformats.org/officeDocument/2006/relationships/hyperlink" Target="http://www.basef.com.br/index.php/Atalhos_do_IntelliJ_Idea" TargetMode="External"/><Relationship Id="rId9" Type="http://schemas.openxmlformats.org/officeDocument/2006/relationships/hyperlink" Target="https://plugins.jetbrains.com/plugin/11938-one-dark-them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mi-la/curso-dio-intro-collection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camimi_l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in/cami-l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Graduanda em Ciência da Computação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11700" y="129314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são e porque usamos Collections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Composição do Collections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Hierarquia do Collections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43575" y="11914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JDK 11 + IDE 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 + Conta no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Papel + Caneta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432575" y="2870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32988" y="986783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Collection é um objeto que agrupa múltiplos elementos (variáveis primitivas ou objetos) dentro de uma única unidade.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Serve para armazenar e processar conjuntos de dados de forma eficiente.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Antes do Java 2 (JDK 1.2), a implementação de coleções na linguagem Java incluía poucas classes e não tinha a organização de um framework.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8515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Composição Collections 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3000" y="10872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É um contrato que quando assumido por uma classe deve ser implementado.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Implementações ou Classes: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 as materializações, a codificação das interfaces.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É uma sequência lógica, finita e definida de instruções que devem ser seguidas para resolver um problema.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33000" y="42201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575" y="1021025"/>
            <a:ext cx="4675250" cy="3789524"/>
          </a:xfrm>
          <a:prstGeom prst="rect">
            <a:avLst/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8"/>
          <p:cNvSpPr/>
          <p:nvPr/>
        </p:nvSpPr>
        <p:spPr>
          <a:xfrm>
            <a:off x="3521750" y="1415050"/>
            <a:ext cx="763200" cy="4692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747375" y="1415050"/>
            <a:ext cx="763200" cy="4692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510575" y="2966600"/>
            <a:ext cx="763200" cy="4692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645000" y="23371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942175" y="2337150"/>
            <a:ext cx="632400" cy="4692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237650" y="43413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987600" y="281760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135900" y="18842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135900" y="23534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599975" y="39039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555275" y="4372700"/>
            <a:ext cx="673800" cy="4065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325388" y="23371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926163" y="3903950"/>
            <a:ext cx="584400" cy="469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353550" y="3842900"/>
            <a:ext cx="673800" cy="591300"/>
          </a:xfrm>
          <a:prstGeom prst="ellipse">
            <a:avLst/>
          </a:prstGeom>
          <a:noFill/>
          <a:ln w="2857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176575" y="309975"/>
            <a:ext cx="74337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Hierarquia Collections 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638950" y="3842900"/>
            <a:ext cx="673800" cy="591300"/>
          </a:xfrm>
          <a:prstGeom prst="ellipse">
            <a:avLst/>
          </a:prstGeom>
          <a:noFill/>
          <a:ln w="2857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33000" y="115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Estude mais sobre a composição das collections: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Implementações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Analise a Hierarquia do Collections Framework.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33000" y="9685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Atalhos do IntelliJ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http://www.basef.com.br/index.php/Atalhos_do_IntelliJ_Idea</a:t>
            </a:r>
            <a:b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Plugins IntelliJ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Atom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Git tool box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Key promoter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Nyan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One dark theme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Rainbow Brackets </a:t>
            </a:r>
            <a:endParaRPr sz="3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Century Gothic</vt:lpstr>
      <vt:lpstr>Proxima Nova</vt:lpstr>
      <vt:lpstr>Simple Light</vt:lpstr>
      <vt:lpstr>Camila Cavalcante Graduanda em Ciência da Computação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Camila Cavalcante Graduanda em Ciência da Computação </dc:title>
  <cp:lastModifiedBy>Germano Rodrigues</cp:lastModifiedBy>
  <cp:revision>1</cp:revision>
  <dcterms:modified xsi:type="dcterms:W3CDTF">2022-09-27T17:27:57Z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2022-09-27T17:27:43Z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39858a5d-79a1-4fdd-be9e-40deb6307827</vt:lpwstr>
  </property>
  <property fmtid="{D5CDD505-2E9C-101B-9397-08002B2CF9AE}" pid="8" name="MSIP_Label_e463cba9-5f6c-478d-9329-7b2295e4e8ed_ContentBits">
    <vt:lpwstr>0</vt:lpwstr>
  </property>
</Properties>
</file>