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/Yt8lIV3xuAPmjSm6NkMMwjk3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c45dd6da3b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gc45dd6da3b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b02b98e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cb02b98eb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b02b98eb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cb02b98eb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b02b98eb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cb02b98eb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b02b98ebe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cb02b98ebe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ami-la/curso-dio-intro-collections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instagram.com/camimi_l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www.linkedin.com/in/cami-la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c45dd6da3b_4_0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gc45dd6da3b_4_0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gc45dd6da3b_4_0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gc45dd6da3b_4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c45dd6da3b_4_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c45dd6da3b_4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gc45dd6da3b_4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c45dd6da3b_4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c45dd6da3b_4_0"/>
          <p:cNvSpPr txBox="1"/>
          <p:nvPr/>
        </p:nvSpPr>
        <p:spPr>
          <a:xfrm>
            <a:off x="465750" y="1571561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</a:t>
            </a:r>
            <a:br>
              <a:rPr lang="en-US"/>
            </a:b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Coleções com iterações ordenadas: Listas 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gc45dd6da3b_4_0"/>
          <p:cNvSpPr txBox="1"/>
          <p:nvPr/>
        </p:nvSpPr>
        <p:spPr>
          <a:xfrm>
            <a:off x="563402" y="3276879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Collections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8"/>
          <p:cNvSpPr txBox="1">
            <a:spLocks noGrp="1"/>
          </p:cNvSpPr>
          <p:nvPr>
            <p:ph type="subTitle" idx="1"/>
          </p:nvPr>
        </p:nvSpPr>
        <p:spPr>
          <a:xfrm>
            <a:off x="362425" y="1088542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Características da interface List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Como e quando utilizar ArrayList e LinkedList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Conhecer os principais métodos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java.util.List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" name="Google Shape;5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"/>
          <p:cNvSpPr txBox="1">
            <a:spLocks noGrp="1"/>
          </p:cNvSpPr>
          <p:nvPr>
            <p:ph type="subTitle" idx="1"/>
          </p:nvPr>
        </p:nvSpPr>
        <p:spPr>
          <a:xfrm>
            <a:off x="232200" y="305700"/>
            <a:ext cx="8679600" cy="21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Calibri"/>
              <a:buChar char="●"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Elementos duplicados e garante ordem de inserção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1384100" y="4134600"/>
            <a:ext cx="1884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Fonte: geeksforgeeks.org</a:t>
            </a:r>
            <a:endParaRPr sz="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 txBox="1"/>
          <p:nvPr/>
        </p:nvSpPr>
        <p:spPr>
          <a:xfrm>
            <a:off x="512400" y="1617675"/>
            <a:ext cx="43248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073763"/>
                </a:solidFill>
                <a:highlight>
                  <a:srgbClr val="F8F9FA"/>
                </a:highlight>
                <a:latin typeface="Calibri"/>
                <a:ea typeface="Calibri"/>
                <a:cs typeface="Calibri"/>
                <a:sym typeface="Calibri"/>
              </a:rPr>
              <a:t>"ArrayList deve ser usado onde mais operações de pesquisa são necessárias, e LinkedList deve ser usado onde mais operações de inserção e exclusão são necessárias."</a:t>
            </a:r>
            <a:endParaRPr sz="900">
              <a:solidFill>
                <a:srgbClr val="073763"/>
              </a:solidFill>
              <a:highlight>
                <a:srgbClr val="F8F9FA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655" y="1484550"/>
            <a:ext cx="3550644" cy="21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"/>
          <p:cNvSpPr txBox="1"/>
          <p:nvPr/>
        </p:nvSpPr>
        <p:spPr>
          <a:xfrm>
            <a:off x="6114975" y="3592763"/>
            <a:ext cx="1884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Fonte: deviniciative.wordpress.com</a:t>
            </a:r>
            <a:endParaRPr sz="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212950"/>
            <a:ext cx="4643525" cy="20083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/>
          <p:nvPr/>
        </p:nvSpPr>
        <p:spPr>
          <a:xfrm>
            <a:off x="6307150" y="2571750"/>
            <a:ext cx="600900" cy="518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5410825" y="2571750"/>
            <a:ext cx="600900" cy="518400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7203475" y="2571750"/>
            <a:ext cx="600900" cy="518400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gcb02b98ebe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cb02b98ebe_1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cb02b98ebe_1_0"/>
          <p:cNvSpPr txBox="1">
            <a:spLocks noGrp="1"/>
          </p:cNvSpPr>
          <p:nvPr>
            <p:ph type="subTitle" idx="1"/>
          </p:nvPr>
        </p:nvSpPr>
        <p:spPr>
          <a:xfrm>
            <a:off x="374725" y="2430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Exercícios Propostos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gcb02b98ebe_1_0"/>
          <p:cNvSpPr txBox="1"/>
          <p:nvPr/>
        </p:nvSpPr>
        <p:spPr>
          <a:xfrm>
            <a:off x="333000" y="11799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Faça um programa que receba a temperatura média dos 6 primeiros meses do ano e armazene-as em uma lista.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Após isto, calcule a média semestral das temperaturas e mostre todas as temperaturas acima desta média, e em que mês elas ocorreram (mostrar o mês por extenso: 1 – Janeiro, 2 – Fevereiro e etc).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gcb02b98ebe_1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cb02b98ebe_1_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cb02b98ebe_1_7"/>
          <p:cNvSpPr txBox="1">
            <a:spLocks noGrp="1"/>
          </p:cNvSpPr>
          <p:nvPr>
            <p:ph type="subTitle" idx="1"/>
          </p:nvPr>
        </p:nvSpPr>
        <p:spPr>
          <a:xfrm>
            <a:off x="374725" y="2430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Exercícios Propostos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" name="Google Shape;84;gcb02b98ebe_1_7"/>
          <p:cNvSpPr txBox="1"/>
          <p:nvPr/>
        </p:nvSpPr>
        <p:spPr>
          <a:xfrm>
            <a:off x="396025" y="800001"/>
            <a:ext cx="8478000" cy="3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Utilizando listas, faça um programa que faça 5 perguntas para uma pessoa sobre um crime. As perguntas são: 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"Telefonou para a vítima?"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"Esteve no local do crime?"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"Mora perto da vítima?"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"Devia para a vítima?"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"Já trabalhou com a vítima?" 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a pessoa responder positivamente a 2 questões ela deve ser classificada como "Suspeita", entre 3 e 4 como "Cúmplice" e 5 como "Assassina". Caso contrário, ela será classificado como "Inocente". 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02b98ebe_1_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REDES SOCIAIS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0" name="Google Shape;90;gcb02b98ebe_1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cb02b98ebe_1_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cb02b98ebe_1_14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gcb02b98ebe_1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525" y="2135225"/>
            <a:ext cx="489251" cy="48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cb02b98ebe_1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32350" y="1486225"/>
            <a:ext cx="461600" cy="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cb02b98ebe_1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000" y="2811876"/>
            <a:ext cx="406300" cy="4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cb02b98ebe_1_14"/>
          <p:cNvSpPr txBox="1"/>
          <p:nvPr/>
        </p:nvSpPr>
        <p:spPr>
          <a:xfrm>
            <a:off x="1227425" y="2710325"/>
            <a:ext cx="532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https://www.instagram.com/camimi_la</a:t>
            </a:r>
            <a:endParaRPr sz="24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cb02b98ebe_1_14"/>
          <p:cNvSpPr txBox="1"/>
          <p:nvPr/>
        </p:nvSpPr>
        <p:spPr>
          <a:xfrm>
            <a:off x="1227425" y="1495300"/>
            <a:ext cx="7286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https://github.com/cami-la/curso-dio-intro-collections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cb02b98ebe_1_14"/>
          <p:cNvSpPr txBox="1"/>
          <p:nvPr/>
        </p:nvSpPr>
        <p:spPr>
          <a:xfrm>
            <a:off x="1227425" y="2135225"/>
            <a:ext cx="504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https://www.linkedin.com/in/cami-la/</a:t>
            </a:r>
            <a:endParaRPr sz="24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b02b98ebe_1_27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cb02b98ebe_1_27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gcb02b98ebe_1_27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cb02b98ebe_1_2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cb02b98ebe_1_27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b02b98ebe_1_2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cb02b98ebe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cb02b98ebe_1_2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cb02b98ebe_1_27"/>
          <p:cNvSpPr txBox="1"/>
          <p:nvPr/>
        </p:nvSpPr>
        <p:spPr>
          <a:xfrm>
            <a:off x="467550" y="1131590"/>
            <a:ext cx="85206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cb02b98ebe_1_27"/>
          <p:cNvSpPr txBox="1"/>
          <p:nvPr/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gcb02b98ebe_1_27"/>
          <p:cNvSpPr txBox="1"/>
          <p:nvPr/>
        </p:nvSpPr>
        <p:spPr>
          <a:xfrm>
            <a:off x="467544" y="2787774"/>
            <a:ext cx="6192600" cy="1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On-screen Show (16:9)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Century Gothic</vt:lpstr>
      <vt:lpstr>Arial</vt:lpstr>
      <vt:lpstr>Proxima Nova</vt:lpstr>
      <vt:lpstr>Calibri</vt:lpstr>
      <vt:lpstr>Courier New</vt:lpstr>
      <vt:lpstr>Simple Light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Larissa Mestieri</dc:creator>
  <cp:lastModifiedBy>Germano Rodrigues</cp:lastModifiedBy>
  <cp:revision>1</cp:revision>
  <dcterms:modified xsi:type="dcterms:W3CDTF">2022-09-30T12:19:48Z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2022-09-30T12:19:37Z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0281e57d-62a0-47eb-b37c-6f2295fdd704</vt:lpwstr>
  </property>
  <property fmtid="{D5CDD505-2E9C-101B-9397-08002B2CF9AE}" pid="8" name="MSIP_Label_e463cba9-5f6c-478d-9329-7b2295e4e8ed_ContentBits">
    <vt:lpwstr>0</vt:lpwstr>
  </property>
</Properties>
</file>