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288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290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293.xml" ContentType="application/vnd.openxmlformats-officedocument.presentationml.notesSlide+xml"/>
  <Override PartName="/ppt/notesSlides/notesSlide294.xml" ContentType="application/vnd.openxmlformats-officedocument.presentationml.notesSlide+xml"/>
  <Override PartName="/ppt/notesSlides/notesSlide295.xml" ContentType="application/vnd.openxmlformats-officedocument.presentationml.notesSlide+xml"/>
  <Override PartName="/ppt/notesSlides/notesSlide296.xml" ContentType="application/vnd.openxmlformats-officedocument.presentationml.notesSlide+xml"/>
  <Override PartName="/ppt/notesSlides/notesSlide297.xml" ContentType="application/vnd.openxmlformats-officedocument.presentationml.notesSlide+xml"/>
  <Override PartName="/ppt/notesSlides/notesSlide298.xml" ContentType="application/vnd.openxmlformats-officedocument.presentationml.notesSlide+xml"/>
  <Override PartName="/ppt/notesSlides/notesSlide299.xml" ContentType="application/vnd.openxmlformats-officedocument.presentationml.notesSlide+xml"/>
  <Override PartName="/ppt/notesSlides/notesSlide300.xml" ContentType="application/vnd.openxmlformats-officedocument.presentationml.notesSlide+xml"/>
  <Override PartName="/ppt/notesSlides/notesSlide301.xml" ContentType="application/vnd.openxmlformats-officedocument.presentationml.notesSlide+xml"/>
  <Override PartName="/ppt/notesSlides/notesSlide302.xml" ContentType="application/vnd.openxmlformats-officedocument.presentationml.notesSlide+xml"/>
  <Override PartName="/ppt/notesSlides/notesSlide303.xml" ContentType="application/vnd.openxmlformats-officedocument.presentationml.notesSlide+xml"/>
  <Override PartName="/ppt/notesSlides/notesSlide304.xml" ContentType="application/vnd.openxmlformats-officedocument.presentationml.notesSlide+xml"/>
  <Override PartName="/ppt/notesSlides/notesSlide305.xml" ContentType="application/vnd.openxmlformats-officedocument.presentationml.notesSlide+xml"/>
  <Override PartName="/ppt/notesSlides/notesSlide306.xml" ContentType="application/vnd.openxmlformats-officedocument.presentationml.notesSlide+xml"/>
  <Override PartName="/ppt/notesSlides/notesSlide307.xml" ContentType="application/vnd.openxmlformats-officedocument.presentationml.notesSlide+xml"/>
  <Override PartName="/ppt/notesSlides/notesSlide308.xml" ContentType="application/vnd.openxmlformats-officedocument.presentationml.notesSlide+xml"/>
  <Override PartName="/ppt/notesSlides/notesSlide309.xml" ContentType="application/vnd.openxmlformats-officedocument.presentationml.notesSlide+xml"/>
  <Override PartName="/ppt/notesSlides/notesSlide310.xml" ContentType="application/vnd.openxmlformats-officedocument.presentationml.notesSlide+xml"/>
  <Override PartName="/ppt/notesSlides/notesSlide311.xml" ContentType="application/vnd.openxmlformats-officedocument.presentationml.notesSlide+xml"/>
  <Override PartName="/ppt/notesSlides/notesSlide312.xml" ContentType="application/vnd.openxmlformats-officedocument.presentationml.notesSlide+xml"/>
  <Override PartName="/ppt/notesSlides/notesSlide313.xml" ContentType="application/vnd.openxmlformats-officedocument.presentationml.notesSlide+xml"/>
  <Override PartName="/ppt/notesSlides/notesSlide314.xml" ContentType="application/vnd.openxmlformats-officedocument.presentationml.notesSlide+xml"/>
  <Override PartName="/ppt/notesSlides/notesSlide315.xml" ContentType="application/vnd.openxmlformats-officedocument.presentationml.notesSlide+xml"/>
  <Override PartName="/ppt/notesSlides/notesSlide316.xml" ContentType="application/vnd.openxmlformats-officedocument.presentationml.notesSlide+xml"/>
  <Override PartName="/ppt/notesSlides/notesSlide317.xml" ContentType="application/vnd.openxmlformats-officedocument.presentationml.notesSlide+xml"/>
  <Override PartName="/ppt/notesSlides/notesSlide318.xml" ContentType="application/vnd.openxmlformats-officedocument.presentationml.notesSlide+xml"/>
  <Override PartName="/ppt/notesSlides/notesSlide319.xml" ContentType="application/vnd.openxmlformats-officedocument.presentationml.notesSlide+xml"/>
  <Override PartName="/ppt/notesSlides/notesSlide320.xml" ContentType="application/vnd.openxmlformats-officedocument.presentationml.notesSlide+xml"/>
  <Override PartName="/ppt/notesSlides/notesSlide321.xml" ContentType="application/vnd.openxmlformats-officedocument.presentationml.notesSlide+xml"/>
  <Override PartName="/ppt/notesSlides/notesSlide322.xml" ContentType="application/vnd.openxmlformats-officedocument.presentationml.notesSlide+xml"/>
  <Override PartName="/ppt/notesSlides/notesSlide323.xml" ContentType="application/vnd.openxmlformats-officedocument.presentationml.notesSlide+xml"/>
  <Override PartName="/ppt/notesSlides/notesSlide324.xml" ContentType="application/vnd.openxmlformats-officedocument.presentationml.notesSlide+xml"/>
  <Override PartName="/ppt/notesSlides/notesSlide325.xml" ContentType="application/vnd.openxmlformats-officedocument.presentationml.notesSlide+xml"/>
  <Override PartName="/ppt/notesSlides/notesSlide326.xml" ContentType="application/vnd.openxmlformats-officedocument.presentationml.notesSlide+xml"/>
  <Override PartName="/ppt/notesSlides/notesSlide327.xml" ContentType="application/vnd.openxmlformats-officedocument.presentationml.notesSlide+xml"/>
  <Override PartName="/ppt/notesSlides/notesSlide328.xml" ContentType="application/vnd.openxmlformats-officedocument.presentationml.notesSlide+xml"/>
  <Override PartName="/ppt/notesSlides/notesSlide329.xml" ContentType="application/vnd.openxmlformats-officedocument.presentationml.notesSlide+xml"/>
  <Override PartName="/ppt/notesSlides/notesSlide330.xml" ContentType="application/vnd.openxmlformats-officedocument.presentationml.notesSlide+xml"/>
  <Override PartName="/ppt/notesSlides/notesSlide331.xml" ContentType="application/vnd.openxmlformats-officedocument.presentationml.notesSlide+xml"/>
  <Override PartName="/ppt/notesSlides/notesSlide332.xml" ContentType="application/vnd.openxmlformats-officedocument.presentationml.notesSlide+xml"/>
  <Override PartName="/ppt/notesSlides/notesSlide333.xml" ContentType="application/vnd.openxmlformats-officedocument.presentationml.notesSlide+xml"/>
  <Override PartName="/ppt/notesSlides/notesSlide334.xml" ContentType="application/vnd.openxmlformats-officedocument.presentationml.notesSlide+xml"/>
  <Override PartName="/ppt/notesSlides/notesSlide335.xml" ContentType="application/vnd.openxmlformats-officedocument.presentationml.notesSlide+xml"/>
  <Override PartName="/ppt/notesSlides/notesSlide336.xml" ContentType="application/vnd.openxmlformats-officedocument.presentationml.notesSlide+xml"/>
  <Override PartName="/ppt/notesSlides/notesSlide337.xml" ContentType="application/vnd.openxmlformats-officedocument.presentationml.notesSlide+xml"/>
  <Override PartName="/ppt/notesSlides/notesSlide338.xml" ContentType="application/vnd.openxmlformats-officedocument.presentationml.notesSlide+xml"/>
  <Override PartName="/ppt/notesSlides/notesSlide339.xml" ContentType="application/vnd.openxmlformats-officedocument.presentationml.notesSlide+xml"/>
  <Override PartName="/ppt/notesSlides/notesSlide340.xml" ContentType="application/vnd.openxmlformats-officedocument.presentationml.notesSlide+xml"/>
  <Override PartName="/ppt/notesSlides/notesSlide341.xml" ContentType="application/vnd.openxmlformats-officedocument.presentationml.notesSlide+xml"/>
  <Override PartName="/ppt/notesSlides/notesSlide342.xml" ContentType="application/vnd.openxmlformats-officedocument.presentationml.notesSlide+xml"/>
  <Override PartName="/ppt/notesSlides/notesSlide343.xml" ContentType="application/vnd.openxmlformats-officedocument.presentationml.notesSlide+xml"/>
  <Override PartName="/ppt/notesSlides/notesSlide344.xml" ContentType="application/vnd.openxmlformats-officedocument.presentationml.notesSlide+xml"/>
  <Override PartName="/ppt/notesSlides/notesSlide345.xml" ContentType="application/vnd.openxmlformats-officedocument.presentationml.notesSlide+xml"/>
  <Override PartName="/ppt/notesSlides/notesSlide346.xml" ContentType="application/vnd.openxmlformats-officedocument.presentationml.notesSlide+xml"/>
  <Override PartName="/ppt/notesSlides/notesSlide347.xml" ContentType="application/vnd.openxmlformats-officedocument.presentationml.notesSlide+xml"/>
  <Override PartName="/ppt/notesSlides/notesSlide348.xml" ContentType="application/vnd.openxmlformats-officedocument.presentationml.notesSlide+xml"/>
  <Override PartName="/ppt/notesSlides/notesSlide349.xml" ContentType="application/vnd.openxmlformats-officedocument.presentationml.notesSlide+xml"/>
  <Override PartName="/ppt/notesSlides/notesSlide350.xml" ContentType="application/vnd.openxmlformats-officedocument.presentationml.notesSlide+xml"/>
  <Override PartName="/ppt/notesSlides/notesSlide351.xml" ContentType="application/vnd.openxmlformats-officedocument.presentationml.notesSlide+xml"/>
  <Override PartName="/ppt/notesSlides/notesSlide352.xml" ContentType="application/vnd.openxmlformats-officedocument.presentationml.notesSlide+xml"/>
  <Override PartName="/ppt/notesSlides/notesSlide353.xml" ContentType="application/vnd.openxmlformats-officedocument.presentationml.notesSlide+xml"/>
  <Override PartName="/ppt/notesSlides/notesSlide354.xml" ContentType="application/vnd.openxmlformats-officedocument.presentationml.notesSlide+xml"/>
  <Override PartName="/ppt/notesSlides/notesSlide355.xml" ContentType="application/vnd.openxmlformats-officedocument.presentationml.notesSlide+xml"/>
  <Override PartName="/ppt/notesSlides/notesSlide356.xml" ContentType="application/vnd.openxmlformats-officedocument.presentationml.notesSlide+xml"/>
  <Override PartName="/ppt/notesSlides/notesSlide357.xml" ContentType="application/vnd.openxmlformats-officedocument.presentationml.notesSlide+xml"/>
  <Override PartName="/ppt/notesSlides/notesSlide358.xml" ContentType="application/vnd.openxmlformats-officedocument.presentationml.notesSlide+xml"/>
  <Override PartName="/ppt/notesSlides/notesSlide359.xml" ContentType="application/vnd.openxmlformats-officedocument.presentationml.notesSlide+xml"/>
  <Override PartName="/ppt/notesSlides/notesSlide360.xml" ContentType="application/vnd.openxmlformats-officedocument.presentationml.notesSlide+xml"/>
  <Override PartName="/ppt/notesSlides/notesSlide361.xml" ContentType="application/vnd.openxmlformats-officedocument.presentationml.notesSlide+xml"/>
  <Override PartName="/ppt/notesSlides/notesSlide362.xml" ContentType="application/vnd.openxmlformats-officedocument.presentationml.notesSlide+xml"/>
  <Override PartName="/ppt/notesSlides/notesSlide363.xml" ContentType="application/vnd.openxmlformats-officedocument.presentationml.notesSlide+xml"/>
  <Override PartName="/ppt/notesSlides/notesSlide364.xml" ContentType="application/vnd.openxmlformats-officedocument.presentationml.notesSlide+xml"/>
  <Override PartName="/ppt/notesSlides/notesSlide365.xml" ContentType="application/vnd.openxmlformats-officedocument.presentationml.notesSlide+xml"/>
  <Override PartName="/ppt/notesSlides/notesSlide366.xml" ContentType="application/vnd.openxmlformats-officedocument.presentationml.notesSlide+xml"/>
  <Override PartName="/ppt/notesSlides/notesSlide367.xml" ContentType="application/vnd.openxmlformats-officedocument.presentationml.notesSlide+xml"/>
  <Override PartName="/ppt/notesSlides/notesSlide368.xml" ContentType="application/vnd.openxmlformats-officedocument.presentationml.notesSlide+xml"/>
  <Override PartName="/ppt/notesSlides/notesSlide369.xml" ContentType="application/vnd.openxmlformats-officedocument.presentationml.notesSlide+xml"/>
  <Override PartName="/ppt/notesSlides/notesSlide370.xml" ContentType="application/vnd.openxmlformats-officedocument.presentationml.notesSlide+xml"/>
  <Override PartName="/ppt/notesSlides/notesSlide371.xml" ContentType="application/vnd.openxmlformats-officedocument.presentationml.notesSlide+xml"/>
  <Override PartName="/ppt/notesSlides/notesSlide372.xml" ContentType="application/vnd.openxmlformats-officedocument.presentationml.notesSlide+xml"/>
  <Override PartName="/ppt/notesSlides/notesSlide373.xml" ContentType="application/vnd.openxmlformats-officedocument.presentationml.notesSlide+xml"/>
  <Override PartName="/ppt/notesSlides/notesSlide374.xml" ContentType="application/vnd.openxmlformats-officedocument.presentationml.notesSlide+xml"/>
  <Override PartName="/ppt/notesSlides/notesSlide375.xml" ContentType="application/vnd.openxmlformats-officedocument.presentationml.notesSlide+xml"/>
  <Override PartName="/ppt/notesSlides/notesSlide376.xml" ContentType="application/vnd.openxmlformats-officedocument.presentationml.notesSlide+xml"/>
  <Override PartName="/ppt/notesSlides/notesSlide377.xml" ContentType="application/vnd.openxmlformats-officedocument.presentationml.notesSlide+xml"/>
  <Override PartName="/ppt/notesSlides/notesSlide378.xml" ContentType="application/vnd.openxmlformats-officedocument.presentationml.notesSlide+xml"/>
  <Override PartName="/ppt/notesSlides/notesSlide379.xml" ContentType="application/vnd.openxmlformats-officedocument.presentationml.notesSlide+xml"/>
  <Override PartName="/ppt/notesSlides/notesSlide380.xml" ContentType="application/vnd.openxmlformats-officedocument.presentationml.notesSlide+xml"/>
  <Override PartName="/ppt/notesSlides/notesSlide381.xml" ContentType="application/vnd.openxmlformats-officedocument.presentationml.notesSlide+xml"/>
  <Override PartName="/ppt/notesSlides/notesSlide382.xml" ContentType="application/vnd.openxmlformats-officedocument.presentationml.notesSlide+xml"/>
  <Override PartName="/ppt/notesSlides/notesSlide383.xml" ContentType="application/vnd.openxmlformats-officedocument.presentationml.notesSlide+xml"/>
  <Override PartName="/ppt/notesSlides/notesSlide384.xml" ContentType="application/vnd.openxmlformats-officedocument.presentationml.notesSlide+xml"/>
  <Override PartName="/ppt/notesSlides/notesSlide385.xml" ContentType="application/vnd.openxmlformats-officedocument.presentationml.notesSlide+xml"/>
  <Override PartName="/ppt/notesSlides/notesSlide386.xml" ContentType="application/vnd.openxmlformats-officedocument.presentationml.notesSlide+xml"/>
  <Override PartName="/ppt/notesSlides/notesSlide387.xml" ContentType="application/vnd.openxmlformats-officedocument.presentationml.notesSlide+xml"/>
  <Override PartName="/ppt/notesSlides/notesSlide388.xml" ContentType="application/vnd.openxmlformats-officedocument.presentationml.notesSlide+xml"/>
  <Override PartName="/ppt/notesSlides/notesSlide389.xml" ContentType="application/vnd.openxmlformats-officedocument.presentationml.notesSlide+xml"/>
  <Override PartName="/ppt/notesSlides/notesSlide390.xml" ContentType="application/vnd.openxmlformats-officedocument.presentationml.notesSlide+xml"/>
  <Override PartName="/ppt/notesSlides/notesSlide391.xml" ContentType="application/vnd.openxmlformats-officedocument.presentationml.notesSlide+xml"/>
  <Override PartName="/ppt/notesSlides/notesSlide392.xml" ContentType="application/vnd.openxmlformats-officedocument.presentationml.notesSlide+xml"/>
  <Override PartName="/ppt/notesSlides/notesSlide393.xml" ContentType="application/vnd.openxmlformats-officedocument.presentationml.notesSlide+xml"/>
  <Override PartName="/ppt/notesSlides/notesSlide394.xml" ContentType="application/vnd.openxmlformats-officedocument.presentationml.notesSlide+xml"/>
  <Override PartName="/ppt/notesSlides/notesSlide3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  <p:sldId id="618" r:id="rId364"/>
    <p:sldId id="619" r:id="rId365"/>
    <p:sldId id="620" r:id="rId366"/>
    <p:sldId id="621" r:id="rId367"/>
    <p:sldId id="622" r:id="rId368"/>
    <p:sldId id="623" r:id="rId369"/>
    <p:sldId id="624" r:id="rId370"/>
    <p:sldId id="625" r:id="rId371"/>
    <p:sldId id="626" r:id="rId372"/>
    <p:sldId id="627" r:id="rId373"/>
    <p:sldId id="628" r:id="rId374"/>
    <p:sldId id="629" r:id="rId375"/>
    <p:sldId id="630" r:id="rId376"/>
    <p:sldId id="631" r:id="rId377"/>
    <p:sldId id="632" r:id="rId378"/>
    <p:sldId id="633" r:id="rId379"/>
    <p:sldId id="634" r:id="rId380"/>
    <p:sldId id="635" r:id="rId381"/>
    <p:sldId id="636" r:id="rId382"/>
    <p:sldId id="637" r:id="rId383"/>
    <p:sldId id="638" r:id="rId384"/>
    <p:sldId id="639" r:id="rId385"/>
    <p:sldId id="640" r:id="rId386"/>
    <p:sldId id="641" r:id="rId387"/>
    <p:sldId id="642" r:id="rId388"/>
    <p:sldId id="643" r:id="rId389"/>
    <p:sldId id="644" r:id="rId390"/>
    <p:sldId id="645" r:id="rId391"/>
    <p:sldId id="646" r:id="rId392"/>
    <p:sldId id="647" r:id="rId393"/>
    <p:sldId id="648" r:id="rId394"/>
    <p:sldId id="649" r:id="rId395"/>
    <p:sldId id="650" r:id="rId39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8"/>
      <p:bold r:id="rId399"/>
      <p:italic r:id="rId400"/>
      <p:boldItalic r:id="rId401"/>
    </p:embeddedFont>
    <p:embeddedFont>
      <p:font typeface="Century Gothic" panose="020B0502020202020204" pitchFamily="34" charset="0"/>
      <p:regular r:id="rId402"/>
      <p:bold r:id="rId403"/>
      <p:italic r:id="rId404"/>
      <p:boldItalic r:id="rId405"/>
    </p:embeddedFont>
    <p:embeddedFont>
      <p:font typeface="Proxima Nova" panose="020B0604020202020204" charset="0"/>
      <p:regular r:id="rId406"/>
      <p:bold r:id="rId407"/>
      <p:italic r:id="rId408"/>
      <p:boldItalic r:id="rId40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0" roundtripDataSignature="AMtx7mgoSTRF6ZHC4kQrfyJB6XnBUetC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font" Target="fonts/font5.fntdata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theme" Target="theme/theme1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font" Target="fonts/font2.fntdata"/><Relationship Id="rId403" Type="http://schemas.openxmlformats.org/officeDocument/2006/relationships/font" Target="fonts/font6.fntdata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font" Target="fonts/font7.fntdata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font" Target="fonts/font8.fntdata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font" Target="fonts/font9.fntdata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font" Target="fonts/font10.fntdata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font" Target="fonts/font12.fntdata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customschemas.google.com/relationships/presentationmetadata" Target="metadata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font" Target="fonts/font3.fntdata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presProps" Target="presProp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font" Target="fonts/font4.fntdata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viewProps" Target="viewProps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3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3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3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3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3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3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3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3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3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3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3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3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3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3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3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3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3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3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3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3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3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3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3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3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3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3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3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3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3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3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3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3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3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3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3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3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3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3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3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3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3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3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3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3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7.xml"/><Relationship Id="rId1" Type="http://schemas.openxmlformats.org/officeDocument/2006/relationships/notesMaster" Target="../notesMasters/notesMaster1.xml"/></Relationships>
</file>

<file path=ppt/notesSlides/_rels/notesSlide3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8.xml"/><Relationship Id="rId1" Type="http://schemas.openxmlformats.org/officeDocument/2006/relationships/notesMaster" Target="../notesMasters/notesMaster1.xml"/></Relationships>
</file>

<file path=ppt/notesSlides/_rels/notesSlide3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3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1.xml"/><Relationship Id="rId1" Type="http://schemas.openxmlformats.org/officeDocument/2006/relationships/notesMaster" Target="../notesMasters/notesMaster1.xml"/></Relationships>
</file>

<file path=ppt/notesSlides/_rels/notesSlide3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2.xml"/><Relationship Id="rId1" Type="http://schemas.openxmlformats.org/officeDocument/2006/relationships/notesMaster" Target="../notesMasters/notesMaster1.xml"/></Relationships>
</file>

<file path=ppt/notesSlides/_rels/notesSlide3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3.xml"/><Relationship Id="rId1" Type="http://schemas.openxmlformats.org/officeDocument/2006/relationships/notesMaster" Target="../notesMasters/notesMaster1.xml"/></Relationships>
</file>

<file path=ppt/notesSlides/_rels/notesSlide3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4.xml"/><Relationship Id="rId1" Type="http://schemas.openxmlformats.org/officeDocument/2006/relationships/notesMaster" Target="../notesMasters/notesMaster1.xml"/></Relationships>
</file>

<file path=ppt/notesSlides/_rels/notesSlide3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5.xml"/><Relationship Id="rId1" Type="http://schemas.openxmlformats.org/officeDocument/2006/relationships/notesMaster" Target="../notesMasters/notesMaster1.xml"/></Relationships>
</file>

<file path=ppt/notesSlides/_rels/notesSlide3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6.xml"/><Relationship Id="rId1" Type="http://schemas.openxmlformats.org/officeDocument/2006/relationships/notesMaster" Target="../notesMasters/notesMaster1.xml"/></Relationships>
</file>

<file path=ppt/notesSlides/_rels/notesSlide3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7.xml"/><Relationship Id="rId1" Type="http://schemas.openxmlformats.org/officeDocument/2006/relationships/notesMaster" Target="../notesMasters/notesMaster1.xml"/></Relationships>
</file>

<file path=ppt/notesSlides/_rels/notesSlide3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8.xml"/><Relationship Id="rId1" Type="http://schemas.openxmlformats.org/officeDocument/2006/relationships/notesMaster" Target="../notesMasters/notesMaster1.xml"/></Relationships>
</file>

<file path=ppt/notesSlides/_rels/notesSlide3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0.xml"/><Relationship Id="rId1" Type="http://schemas.openxmlformats.org/officeDocument/2006/relationships/notesMaster" Target="../notesMasters/notesMaster1.xml"/></Relationships>
</file>

<file path=ppt/notesSlides/_rels/notesSlide3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1.xml"/><Relationship Id="rId1" Type="http://schemas.openxmlformats.org/officeDocument/2006/relationships/notesMaster" Target="../notesMasters/notesMaster1.xml"/></Relationships>
</file>

<file path=ppt/notesSlides/_rels/notesSlide3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2.xml"/><Relationship Id="rId1" Type="http://schemas.openxmlformats.org/officeDocument/2006/relationships/notesMaster" Target="../notesMasters/notesMaster1.xml"/></Relationships>
</file>

<file path=ppt/notesSlides/_rels/notesSlide3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3.xml"/><Relationship Id="rId1" Type="http://schemas.openxmlformats.org/officeDocument/2006/relationships/notesMaster" Target="../notesMasters/notesMaster1.xml"/></Relationships>
</file>

<file path=ppt/notesSlides/_rels/notesSlide3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4.xml"/><Relationship Id="rId1" Type="http://schemas.openxmlformats.org/officeDocument/2006/relationships/notesMaster" Target="../notesMasters/notesMaster1.xml"/></Relationships>
</file>

<file path=ppt/notesSlides/_rels/notesSlide3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5.xml"/><Relationship Id="rId1" Type="http://schemas.openxmlformats.org/officeDocument/2006/relationships/notesMaster" Target="../notesMasters/notesMaster1.xml"/></Relationships>
</file>

<file path=ppt/notesSlides/_rels/notesSlide3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6.xml"/><Relationship Id="rId1" Type="http://schemas.openxmlformats.org/officeDocument/2006/relationships/notesMaster" Target="../notesMasters/notesMaster1.xml"/></Relationships>
</file>

<file path=ppt/notesSlides/_rels/notesSlide3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7.xml"/><Relationship Id="rId1" Type="http://schemas.openxmlformats.org/officeDocument/2006/relationships/notesMaster" Target="../notesMasters/notesMaster1.xml"/></Relationships>
</file>

<file path=ppt/notesSlides/_rels/notesSlide3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8.xml"/><Relationship Id="rId1" Type="http://schemas.openxmlformats.org/officeDocument/2006/relationships/notesMaster" Target="../notesMasters/notesMaster1.xml"/></Relationships>
</file>

<file path=ppt/notesSlides/_rels/notesSlide3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0.xml"/><Relationship Id="rId1" Type="http://schemas.openxmlformats.org/officeDocument/2006/relationships/notesMaster" Target="../notesMasters/notesMaster1.xml"/></Relationships>
</file>

<file path=ppt/notesSlides/_rels/notesSlide3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1.xml"/><Relationship Id="rId1" Type="http://schemas.openxmlformats.org/officeDocument/2006/relationships/notesMaster" Target="../notesMasters/notesMaster1.xml"/></Relationships>
</file>

<file path=ppt/notesSlides/_rels/notesSlide3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2.xml"/><Relationship Id="rId1" Type="http://schemas.openxmlformats.org/officeDocument/2006/relationships/notesMaster" Target="../notesMasters/notesMaster1.xml"/></Relationships>
</file>

<file path=ppt/notesSlides/_rels/notesSlide3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3.xml"/><Relationship Id="rId1" Type="http://schemas.openxmlformats.org/officeDocument/2006/relationships/notesMaster" Target="../notesMasters/notesMaster1.xml"/></Relationships>
</file>

<file path=ppt/notesSlides/_rels/notesSlide3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4.xml"/><Relationship Id="rId1" Type="http://schemas.openxmlformats.org/officeDocument/2006/relationships/notesMaster" Target="../notesMasters/notesMaster1.xml"/></Relationships>
</file>

<file path=ppt/notesSlides/_rels/notesSlide3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5.xml"/><Relationship Id="rId1" Type="http://schemas.openxmlformats.org/officeDocument/2006/relationships/notesMaster" Target="../notesMasters/notesMaster1.xml"/></Relationships>
</file>

<file path=ppt/notesSlides/_rels/notesSlide3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6.xml"/><Relationship Id="rId1" Type="http://schemas.openxmlformats.org/officeDocument/2006/relationships/notesMaster" Target="../notesMasters/notesMaster1.xml"/></Relationships>
</file>

<file path=ppt/notesSlides/_rels/notesSlide3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7.xml"/><Relationship Id="rId1" Type="http://schemas.openxmlformats.org/officeDocument/2006/relationships/notesMaster" Target="../notesMasters/notesMaster1.xml"/></Relationships>
</file>

<file path=ppt/notesSlides/_rels/notesSlide3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8.xml"/><Relationship Id="rId1" Type="http://schemas.openxmlformats.org/officeDocument/2006/relationships/notesMaster" Target="../notesMasters/notesMaster1.xml"/></Relationships>
</file>

<file path=ppt/notesSlides/_rels/notesSlide3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0.xml"/><Relationship Id="rId1" Type="http://schemas.openxmlformats.org/officeDocument/2006/relationships/notesMaster" Target="../notesMasters/notesMaster1.xml"/></Relationships>
</file>

<file path=ppt/notesSlides/_rels/notesSlide3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1.xml"/><Relationship Id="rId1" Type="http://schemas.openxmlformats.org/officeDocument/2006/relationships/notesMaster" Target="../notesMasters/notesMaster1.xml"/></Relationships>
</file>

<file path=ppt/notesSlides/_rels/notesSlide3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2.xml"/><Relationship Id="rId1" Type="http://schemas.openxmlformats.org/officeDocument/2006/relationships/notesMaster" Target="../notesMasters/notesMaster1.xml"/></Relationships>
</file>

<file path=ppt/notesSlides/_rels/notesSlide3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3.xml"/><Relationship Id="rId1" Type="http://schemas.openxmlformats.org/officeDocument/2006/relationships/notesMaster" Target="../notesMasters/notesMaster1.xml"/></Relationships>
</file>

<file path=ppt/notesSlides/_rels/notesSlide3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4.xml"/><Relationship Id="rId1" Type="http://schemas.openxmlformats.org/officeDocument/2006/relationships/notesMaster" Target="../notesMasters/notesMaster1.xml"/></Relationships>
</file>

<file path=ppt/notesSlides/_rels/notesSlide3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f630a1e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26f630a1e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2e935a282d_16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5" name="Google Shape;935;g12e935a282d_16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2e935a282d_16_1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3" name="Google Shape;943;g12e935a282d_16_1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2e935a282d_16_1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g12e935a282d_16_1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2e935a282d_16_1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1" name="Google Shape;961;g12e935a282d_16_1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2e935a282d_16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9" name="Google Shape;969;g12e935a282d_16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2e935a282d_16_1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5" name="Google Shape;975;g12e935a282d_16_1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2e935a282d_16_1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1" name="Google Shape;981;g12e935a282d_16_1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2e935a282d_16_1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6" name="Google Shape;996;g12e935a282d_16_1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2e935a282d_16_1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4" name="Google Shape;1004;g12e935a282d_16_1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2e935a282d_16_1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2" name="Google Shape;1012;g12e935a282d_16_1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e935a282d_16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e935a282d_16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encaixará nas nossas necessidades.</a:t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2e935a282d_16_1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0" name="Google Shape;1020;g12e935a282d_16_1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2e935a282d_16_1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3" name="Google Shape;1033;g12e935a282d_16_1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2e935a282d_16_1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1" name="Google Shape;1041;g12e935a282d_16_1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2e935a282d_16_1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6" name="Google Shape;1056;g12e935a282d_16_1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2e935a282d_16_1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0" name="Google Shape;1070;g12e935a282d_16_1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2e935a282d_16_1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8" name="Google Shape;1078;g12e935a282d_16_1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através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2e935a282d_16_1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6" name="Google Shape;1086;g12e935a282d_16_1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2e935a282d_16_2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4" name="Google Shape;1094;g12e935a282d_16_2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2e935a282d_16_2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2" name="Google Shape;1102;g12e935a282d_16_2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2e935a282d_16_2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0" name="Google Shape;1110;g12e935a282d_16_2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e935a282d_16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2e935a282d_16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2e935a282d_16_2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2" name="Google Shape;1122;g12e935a282d_16_2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2e935a282d_16_2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4" name="Google Shape;1134;g12e935a282d_16_2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2e935a282d_16_2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2" name="Google Shape;1142;g12e935a282d_16_2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2e935a282d_16_2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1" name="Google Shape;1151;g12e935a282d_16_2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2e935a282d_16_2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9" name="Google Shape;1159;g12e935a282d_16_2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2e935a282d_16_2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7" name="Google Shape;1167;g12e935a282d_16_2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2e935a282d_16_2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1" name="Google Shape;1181;g12e935a282d_16_2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2e935a282d_16_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9" name="Google Shape;1189;g12e935a282d_16_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2e935a282d_16_2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7" name="Google Shape;1197;g12e935a282d_16_2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2e935a282d_16_2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3" name="Google Shape;1213;g12e935a282d_16_2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e935a282d_16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e935a282d_16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2e935a282d_16_2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2" name="Google Shape;1222;g12e935a282d_16_2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2e935a282d_16_2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1" name="Google Shape;1231;g12e935a282d_16_2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2e935a282d_16_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9" name="Google Shape;1239;g12e935a282d_16_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2e935a282d_16_2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7" name="Google Shape;1247;g12e935a282d_16_2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2e935a282d_16_2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1" name="Google Shape;1261;g12e935a282d_16_2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12e935a282d_16_2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9" name="Google Shape;1269;g12e935a282d_16_2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2e935a282d_16_2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7" name="Google Shape;1277;g12e935a282d_16_2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2e935a282d_16_2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5" name="Google Shape;1285;g12e935a282d_16_2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2e935a282d_16_2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3" name="Google Shape;1293;g12e935a282d_16_2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12e935a282d_16_2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1" name="Google Shape;1301;g12e935a282d_16_2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e935a282d_16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2e935a282d_16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2e935a282d_16_2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9" name="Google Shape;1309;g12e935a282d_16_2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2e935a282d_16_2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7" name="Google Shape;1317;g12e935a282d_16_2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26f630a1ee_3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5" name="Google Shape;1325;g126f630a1ee_3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encaixará nas nossas necessidades.</a:t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26f630a1ee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3" name="Google Shape;1333;g126f630a1ee_3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26f630a1ee_3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7" name="Google Shape;1347;g126f630a1ee_3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26f630a1ee_3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0" name="Google Shape;1360;g126f630a1ee_3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26f630a1ee_3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0" name="Google Shape;1370;g126f630a1ee_3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26f630a1ee_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0" name="Google Shape;1380;g126f630a1ee_3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26f630a1ee_3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8" name="Google Shape;1388;g126f630a1ee_3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26f630a1ee_3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1" name="Google Shape;1401;g126f630a1ee_3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e935a282d_16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2e935a282d_16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126f630a1ee_3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9" name="Google Shape;1409;g126f630a1ee_3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126f630a1ee_3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3" name="Google Shape;1423;g126f630a1ee_3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26f630a1ee_3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1" name="Google Shape;1431;g126f630a1ee_3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através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26f630a1ee_3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1" name="Google Shape;1441;g126f630a1ee_3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26f630a1ee_3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0" name="Google Shape;1450;g126f630a1ee_3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126f630a1ee_3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8" name="Google Shape;1458;g126f630a1ee_3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26f630a1ee_3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7" name="Google Shape;1467;g126f630a1ee_3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126f630a1ee_3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5" name="Google Shape;1475;g126f630a1ee_3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26f630a1ee_3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9" name="Google Shape;1489;g126f630a1ee_3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26f630a1ee_3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2" name="Google Shape;1502;g126f630a1ee_3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e935a282d_16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2e935a282d_16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26f630a1ee_3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2" name="Google Shape;1512;g126f630a1ee_3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26f630a1ee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3" name="Google Shape;1523;g126f630a1ee_3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26f630a1ee_3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2" name="Google Shape;1532;g126f630a1ee_3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126f630a1ee_3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2" name="Google Shape;1542;g126f630a1ee_3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26f630a1ee_3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0" name="Google Shape;1550;g126f630a1ee_3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26f630a1ee_3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8" name="Google Shape;1558;g126f630a1ee_3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26f630a1ee_3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4" name="Google Shape;1564;g126f630a1ee_3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26f630a1ee_3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0" name="Google Shape;1570;g126f630a1ee_3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26f630a1ee_3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6" name="Google Shape;1576;g126f630a1ee_3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26f630a1ee_3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2" name="Google Shape;1582;g126f630a1ee_3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e935a282d_16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2e935a282d_16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26f630a1ee_3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8" name="Google Shape;1588;g126f630a1ee_3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126f630a1ee_3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2" name="Google Shape;1602;g126f630a1ee_3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126f630a1ee_3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0" name="Google Shape;1610;g126f630a1ee_3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126f630a1ee_3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0" name="Google Shape;1620;g126f630a1ee_3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500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126f630a1ee_3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7" name="Google Shape;1637;g126f630a1ee_3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26f630a1ee_3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6" name="Google Shape;1646;g126f630a1ee_3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26f630a1ee_3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5" name="Google Shape;1655;g126f630a1ee_3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126f630a1ee_3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4" name="Google Shape;1664;g126f630a1ee_3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126f630a1ee_3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2" name="Google Shape;1672;g126f630a1ee_3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126f630a1ee_3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8" name="Google Shape;1678;g126f630a1ee_3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e935a282d_16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2e935a282d_16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126f630a1ee_3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4" name="Google Shape;1684;g126f630a1ee_3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126f630a1ee_3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8" name="Google Shape;1698;g126f630a1ee_3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126f630a1ee_3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6" name="Google Shape;1706;g126f630a1ee_3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126f630a1ee_3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4" name="Google Shape;1714;g126f630a1ee_3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126f630a1ee_3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2" name="Google Shape;1722;g126f630a1ee_3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126f630a1ee_3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0" name="Google Shape;1730;g126f630a1ee_3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26f630a1ee_3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0" name="Google Shape;1740;g126f630a1ee_3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126f630a1ee_3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8" name="Google Shape;1748;g126f630a1ee_3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126f630a1ee_3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4" name="Google Shape;1754;g126f630a1ee_3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126f630a1ee_3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0" name="Google Shape;1760;g126f630a1ee_3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e935a282d_16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e935a282d_16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126f630a1ee_3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5" name="Google Shape;1775;g126f630a1ee_3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126f630a1ee_3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3" name="Google Shape;1783;g126f630a1ee_3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26f630a1ee_3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1" name="Google Shape;1791;g126f630a1ee_3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126f630a1ee_3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" name="Google Shape;1799;g126f630a1ee_3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126f630a1ee_3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2" name="Google Shape;1812;g126f630a1ee_3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126f630a1ee_3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0" name="Google Shape;1820;g126f630a1ee_3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126f630a1ee_3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5" name="Google Shape;1835;g126f630a1ee_3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26f630a1ee_3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3" name="Google Shape;1843;g126f630a1ee_3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126f630a1ee_3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1" name="Google Shape;1851;g126f630a1ee_3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126f630a1ee_3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9" name="Google Shape;1859;g126f630a1ee_3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b70c65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gfdb70c65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e935a282d_16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2e935a282d_16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26f630a1ee_3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9" name="Google Shape;1869;g126f630a1ee_3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126f630a1ee_3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7" name="Google Shape;1877;g126f630a1ee_3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126f630a1ee_3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3" name="Google Shape;1883;g126f630a1ee_3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126f630a1ee_3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9" name="Google Shape;1889;g126f630a1ee_3_1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126f630a1ee_3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4" name="Google Shape;1904;g126f630a1ee_3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126f630a1ee_3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2" name="Google Shape;1912;g126f630a1ee_3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126f630a1ee_3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0" name="Google Shape;1920;g126f630a1ee_3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26f630a1ee_3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8" name="Google Shape;1928;g126f630a1ee_3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126f630a1ee_3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1" name="Google Shape;1941;g126f630a1ee_3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126f630a1ee_3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9" name="Google Shape;1949;g126f630a1ee_3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e935a282d_16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2e935a282d_16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126f630a1ee_3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4" name="Google Shape;1964;g126f630a1ee_3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126f630a1ee_3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8" name="Google Shape;1978;g126f630a1ee_3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26f630a1ee_3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6" name="Google Shape;1986;g126f630a1ee_3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através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126f630a1ee_3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4" name="Google Shape;1994;g126f630a1ee_3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26f630a1ee_3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2" name="Google Shape;2002;g126f630a1ee_3_1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26f630a1ee_3_1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0" name="Google Shape;2010;g126f630a1ee_3_1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126f630a1ee_3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8" name="Google Shape;2018;g126f630a1ee_3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26f630a1ee_3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0" name="Google Shape;2030;g126f630a1ee_3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126f630a1ee_3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2" name="Google Shape;2042;g126f630a1ee_3_1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126f630a1ee_3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0" name="Google Shape;2050;g126f630a1ee_3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e935a282d_16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2e935a282d_16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126f630a1ee_3_1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9" name="Google Shape;2059;g126f630a1ee_3_1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126f630a1ee_3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7" name="Google Shape;2067;g126f630a1ee_3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126f630a1ee_3_1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5" name="Google Shape;2075;g126f630a1ee_3_1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126f630a1ee_3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9" name="Google Shape;2089;g126f630a1ee_3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126f630a1ee_3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7" name="Google Shape;2097;g126f630a1ee_3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26f630a1ee_3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5" name="Google Shape;2105;g126f630a1ee_3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126f630a1ee_3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1" name="Google Shape;2121;g126f630a1ee_3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126f630a1ee_3_1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0" name="Google Shape;2130;g126f630a1ee_3_1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126f630a1ee_3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9" name="Google Shape;2139;g126f630a1ee_3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126f630a1ee_3_1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7" name="Google Shape;2147;g126f630a1ee_3_1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e935a282d_16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12e935a282d_16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126f630a1ee_3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5" name="Google Shape;2155;g126f630a1ee_3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126f630a1ee_3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9" name="Google Shape;2169;g126f630a1ee_3_1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126f630a1ee_3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7" name="Google Shape;2177;g126f630a1ee_3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126f630a1ee_3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5" name="Google Shape;2185;g126f630a1ee_3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126f630a1ee_3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3" name="Google Shape;2193;g126f630a1ee_3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g126f630a1ee_3_1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1" name="Google Shape;2201;g126f630a1ee_3_1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126f630a1ee_3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9" name="Google Shape;2209;g126f630a1ee_3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126f630a1ee_3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7" name="Google Shape;2217;g126f630a1ee_3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126f630a1ee_3_1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5" name="Google Shape;2225;g126f630a1ee_3_1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10cd58d34af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3" name="Google Shape;2233;g10cd58d34af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e935a282d_16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2e935a282d_16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10cd58d34af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1" name="Google Shape;2241;g10cd58d34af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g10cd58d34af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4" name="Google Shape;2254;g10cd58d34af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10cd58d34af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2" name="Google Shape;2262;g10cd58d34af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10cd58d34af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6" name="Google Shape;2276;g10cd58d34af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10cd58d34af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4" name="Google Shape;2284;g10cd58d34af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através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10cd58d34af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4" name="Google Shape;2294;g10cd58d34af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10cd58d34af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3" name="Google Shape;2303;g10cd58d34af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g10ee200771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1" name="Google Shape;2311;g10ee200771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10cd58d34a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0" name="Google Shape;2320;g10cd58d34a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10cd58d34af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8" name="Google Shape;2328;g10cd58d34af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e935a282d_16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e935a282d_16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10cd58d34af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2" name="Google Shape;2342;g10cd58d34af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0cd58d34af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5" name="Google Shape;2355;g10cd58d34af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11fa56c048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5" name="Google Shape;2365;g11fa56c048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11fa56c048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5" name="Google Shape;2375;g11fa56c048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11fa56c0486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3" name="Google Shape;2383;g11fa56c0486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11fa56c0486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6" name="Google Shape;2396;g11fa56c0486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g11fa56c0486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4" name="Google Shape;2404;g11fa56c0486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11fa56c0486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8" name="Google Shape;2418;g11fa56c0486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11fa56c0486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6" name="Google Shape;2426;g11fa56c0486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através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11fa56c0486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6" name="Google Shape;2436;g11fa56c0486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e935a282d_16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12e935a282d_16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g11fa56c0486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5" name="Google Shape;2445;g11fa56c0486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g11fa56c0486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3" name="Google Shape;2453;g11fa56c0486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11fa56c0486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2" name="Google Shape;2462;g11fa56c0486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11fa56c0486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0" name="Google Shape;2470;g11fa56c0486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11fa56c0486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4" name="Google Shape;2484;g11fa56c0486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11fa56c0486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7" name="Google Shape;2497;g11fa56c0486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11fa56c0486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7" name="Google Shape;2507;g11fa56c0486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g11fa56c0486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8" name="Google Shape;2518;g11fa56c0486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11fa56c0486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7" name="Google Shape;2527;g11fa56c0486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1fa56c0486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7" name="Google Shape;2537;g11fa56c0486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e935a282d_16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e935a282d_16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g11fa56c0486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5" name="Google Shape;2545;g11fa56c0486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1fa56c0486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3" name="Google Shape;2553;g11fa56c0486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11fa56c0486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9" name="Google Shape;2559;g11fa56c0486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g11fa56c0486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5" name="Google Shape;2565;g11fa56c0486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g11fa56c0486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1" name="Google Shape;2571;g11fa56c0486_2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g11fa56c0486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7" name="Google Shape;2577;g11fa56c0486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g11fa56c0486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3" name="Google Shape;2583;g11fa56c0486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1fa56c0486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7" name="Google Shape;2597;g11fa56c0486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11fa56c0486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5" name="Google Shape;2605;g11fa56c0486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11fa56c0486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5" name="Google Shape;2615;g11fa56c0486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5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e935a282d_1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12e935a282d_1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500"/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11fa56c0486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2" name="Google Shape;2632;g11fa56c0486_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g11fa56c0486_2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1" name="Google Shape;2641;g11fa56c0486_2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g11fa56c0486_2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0" name="Google Shape;2650;g11fa56c0486_2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11fa56c0486_2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9" name="Google Shape;2659;g11fa56c0486_2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11fa56c0486_2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7" name="Google Shape;2667;g11fa56c0486_2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11fa56c0486_2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3" name="Google Shape;2673;g11fa56c0486_2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g11fa56c0486_2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9" name="Google Shape;2679;g11fa56c0486_2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1fa56c0486_2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3" name="Google Shape;2693;g11fa56c0486_2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11fa56c0486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1" name="Google Shape;2701;g11fa56c0486_2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g11fa56c0486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9" name="Google Shape;2709;g11fa56c0486_2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e935a282d_16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12e935a282d_16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11fa56c0486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7" name="Google Shape;2717;g11fa56c0486_2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11fa56c0486_2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5" name="Google Shape;2725;g11fa56c0486_2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11fa56c0486_2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5" name="Google Shape;2735;g11fa56c0486_2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11fa56c0486_2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3" name="Google Shape;2743;g11fa56c0486_2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g11fa56c0486_2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9" name="Google Shape;2749;g11fa56c0486_2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g11fa56c0486_2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5" name="Google Shape;2755;g11fa56c0486_2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1fa56c0486_2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0" name="Google Shape;2770;g11fa56c0486_2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g11fa56c0486_2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8" name="Google Shape;2778;g11fa56c0486_2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g11fa56c0486_2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6" name="Google Shape;2786;g11fa56c0486_2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1fa56c0486_2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4" name="Google Shape;2794;g11fa56c0486_2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6f630a1ee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126f630a1ee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e935a282d_1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e935a282d_1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11fa56c0486_2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7" name="Google Shape;2807;g11fa56c0486_2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g11fa56c0486_2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5" name="Google Shape;2815;g11fa56c0486_2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11fa56c0486_2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0" name="Google Shape;2830;g11fa56c0486_2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g11fa56c0486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4" name="Google Shape;2844;g11fa56c0486_2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g11fa56c0486_2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2" name="Google Shape;2852;g11fa56c0486_2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através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11fa56c0486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0" name="Google Shape;2860;g11fa56c0486_2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g11fa56c0486_2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8" name="Google Shape;2868;g11fa56c0486_2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g11fa56c0486_2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6" name="Google Shape;2876;g11fa56c0486_2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g11fa56c0486_2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4" name="Google Shape;2884;g11fa56c0486_2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g11fa56c0486_2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6" name="Google Shape;2896;g11fa56c0486_2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e935a282d_16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e935a282d_16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g11fa56c0486_2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8" name="Google Shape;2908;g11fa56c0486_2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11fa56c0486_2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6" name="Google Shape;2916;g11fa56c0486_2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g11fa56c0486_2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5" name="Google Shape;2925;g11fa56c0486_2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11fa56c0486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3" name="Google Shape;2933;g11fa56c0486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11fa56c0486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1" name="Google Shape;2941;g11fa56c0486_2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g11fa56c0486_2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5" name="Google Shape;2955;g11fa56c0486_2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g11fa56c0486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3" name="Google Shape;2963;g11fa56c0486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3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1fa56c0486_2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1" name="Google Shape;2971;g11fa56c0486_2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g11fa56c0486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7" name="Google Shape;2987;g11fa56c0486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11fa56c0486_2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6" name="Google Shape;2996;g11fa56c0486_2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e935a282d_16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12e935a282d_16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11fa56c0486_2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5" name="Google Shape;3005;g11fa56c0486_2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g11fa56c0486_2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3" name="Google Shape;3013;g11fa56c0486_2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11fa56c0486_2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1" name="Google Shape;3021;g11fa56c0486_2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g11fa56c0486_2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5" name="Google Shape;3035;g11fa56c0486_2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g11fa56c0486_2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3" name="Google Shape;3043;g11fa56c0486_2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3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0" name="Google Shape;3050;g11fa56c0486_2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1" name="Google Shape;3051;g11fa56c0486_2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g11fa56c0486_2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9" name="Google Shape;3059;g11fa56c0486_2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11fa56c0486_2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7" name="Google Shape;3067;g11fa56c0486_2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g11fa56c0486_2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5" name="Google Shape;3075;g11fa56c0486_2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g11fa56c0486_2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3" name="Google Shape;3083;g11fa56c0486_2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e935a282d_16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g12e935a282d_16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11fa56c0486_2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1" name="Google Shape;3091;g11fa56c0486_2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g10ee200771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9" name="Google Shape;3099;g10ee200771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g10cd58d34af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0" name="Google Shape;3110;g10cd58d34af_2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Google Shape;3118;g10ee200771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9" name="Google Shape;3119;g10ee200771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g10cd58d34af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9" name="Google Shape;3129;g10cd58d34af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Google Shape;3136;g10cd58d34af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7" name="Google Shape;3137;g10cd58d34af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1091b3ca1a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5" name="Google Shape;3145;g1091b3ca1a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g1091b3ca1a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1" name="Google Shape;3151;g1091b3ca1a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1091b3ca1a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7" name="Google Shape;3157;g1091b3ca1a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1091b3ca1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3" name="Google Shape;3163;g1091b3ca1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e935a282d_16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12e935a282d_16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g1091b3ca1a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9" name="Google Shape;3169;g1091b3ca1a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g10cd58d34a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" name="Google Shape;3175;g10cd58d34a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8" name="Google Shape;3188;g10cd58d34af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9" name="Google Shape;3189;g10cd58d34af_2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g10cd58d34af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7" name="Google Shape;3197;g10cd58d34af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3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" name="Google Shape;3206;g10cd58d34af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7" name="Google Shape;3207;g10cd58d34af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500"/>
          </a:p>
        </p:txBody>
      </p:sp>
    </p:spTree>
  </p:cSld>
  <p:clrMapOvr>
    <a:masterClrMapping/>
  </p:clrMapOvr>
</p:notes>
</file>

<file path=ppt/notesSlides/notesSlide3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Google Shape;3223;g10cd58d34af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4" name="Google Shape;3224;g10cd58d34af_2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Google Shape;3232;g10cd58d34af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3" name="Google Shape;3233;g10cd58d34af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g10cd58d34af_2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2" name="Google Shape;3242;g10cd58d34af_2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métodos,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0" name="Google Shape;3250;g10cd58d34af_2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1" name="Google Shape;3251;g10cd58d34af_2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g1091b3ca1a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9" name="Google Shape;3259;g1091b3ca1a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e935a282d_16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g12e935a282d_16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g1091b3ca1a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5" name="Google Shape;3265;g1091b3ca1a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" name="Google Shape;3270;g10cd58d34af_2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1" name="Google Shape;3271;g10cd58d34af_2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g10cd58d34af_2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5" name="Google Shape;3285;g10cd58d34af_2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g10cd58d34af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3" name="Google Shape;3293;g10cd58d34af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3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10cd58d34af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1" name="Google Shape;3301;g10cd58d34af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10cd58d34af_2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9" name="Google Shape;3309;g10cd58d34af_2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0cd58d34af_2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7" name="Google Shape;3317;g10cd58d34af_2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g10cd58d34af_2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7" name="Google Shape;3327;g10cd58d34af_2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g1091b3ca1a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5" name="Google Shape;3335;g1091b3ca1a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0" name="Google Shape;3340;g1091b3ca1a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1" name="Google Shape;3341;g1091b3ca1a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e935a282d_16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12e935a282d_16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3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Google Shape;3346;g10cd58d34af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7" name="Google Shape;3347;g10cd58d34af_2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1" name="Google Shape;3361;g10cd58d34af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2" name="Google Shape;3362;g10cd58d34af_2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g10cd58d34af_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0" name="Google Shape;3370;g10cd58d34af_2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7" name="Google Shape;33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8" name="Google Shape;33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5" name="Google Shape;33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6" name="Google Shape;33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8" name="Google Shape;33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9" name="Google Shape;33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3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6" name="Google Shape;34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7" name="Google Shape;34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2" name="Google Shape;34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6" name="Google Shape;34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4" name="Google Shape;34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através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e935a282d_16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12e935a282d_16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" name="Google Shape;34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2" name="Google Shape;34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0" name="Google Shape;34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3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8" name="Google Shape;34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3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6" name="Google Shape;34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8" name="Google Shape;348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3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Google Shape;34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0" name="Google Shape;35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3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7" name="Google Shape;350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8" name="Google Shape;350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7" name="Google Shape;351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5" name="Google Shape;352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3" name="Google Shape;3533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e935a282d_16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12e935a282d_16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7" name="Google Shape;354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5" name="Google Shape;355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3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3" name="Google Shape;356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8" name="Google Shape;357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9" name="Google Shape;357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" name="Google Shape;358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8" name="Google Shape;358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7" name="Google Shape;359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5" name="Google Shape;360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2" name="Google Shape;361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3" name="Google Shape;361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7" name="Google Shape;3627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Google Shape;363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5" name="Google Shape;363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e935a282d_16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g12e935a282d_16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" name="Google Shape;364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3" name="Google Shape;364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1" name="Google Shape;365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9" name="Google Shape;3659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7" name="Google Shape;3667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5" name="Google Shape;367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2" name="Google Shape;36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3" name="Google Shape;36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f630a1ee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126f630a1ee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e935a282d_16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12e935a282d_16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e935a282d_16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g12e935a282d_16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e935a282d_16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12e935a282d_16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e935a282d_16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g12e935a282d_16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e935a282d_16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g12e935a282d_16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e935a282d_16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12e935a282d_16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e935a282d_16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g12e935a282d_16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e935a282d_16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12e935a282d_16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e935a282d_16_1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g12e935a282d_16_1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e935a282d_16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g12e935a282d_16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através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6f630a1ee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26f630a1ee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e935a282d_16_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g12e935a282d_16_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e935a282d_16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12e935a282d_16_1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e935a282d_16_1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12e935a282d_16_1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e935a282d_16_1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g12e935a282d_16_1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e935a282d_16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g12e935a282d_16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2e935a282d_16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g12e935a282d_16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e935a282d_16_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g12e935a282d_16_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2e935a282d_16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g12e935a282d_16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e935a282d_16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12e935a282d_16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2e935a282d_16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g12e935a282d_16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f630a1ee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26f630a1ee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4736856e9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5" name="Google Shape;575;g14736856e9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2e935a282d_16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g12e935a282d_16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2e935a282d_16_1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g12e935a282d_16_1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2e935a282d_16_1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g12e935a282d_16_1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2e935a282d_16_1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2e935a282d_16_1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2e935a282d_16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g12e935a282d_16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2e935a282d_16_1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9" name="Google Shape;639;g12e935a282d_16_1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2e935a282d_16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g12e935a282d_16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2e935a282d_16_1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g12e935a282d_16_1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2e935a282d_16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9" name="Google Shape;669;g12e935a282d_16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f630a1ee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26f630a1ee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2e935a282d_16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g12e935a282d_16_1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2e935a282d_16_1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g12e935a282d_16_1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2e935a282d_16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3" name="Google Shape;693;g12e935a282d_16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2e935a282d_16_1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1" name="Google Shape;701;g12e935a282d_16_1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2e935a282d_16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9" name="Google Shape;709;g12e935a282d_16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2e935a282d_16_1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g12e935a282d_16_1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2e935a282d_16_1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5" name="Google Shape;725;g12e935a282d_16_1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2e935a282d_16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3" name="Google Shape;733;g12e935a282d_16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2e935a282d_16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4" name="Google Shape;744;g12e935a282d_16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2e935a282d_16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g12e935a282d_16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f630a1ee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6f630a1ee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irão manipular os dados. Como dito, um método deve ser chamado para executar, pois não funciona sozinho. Esta chamada é através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2e935a282d_16_1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3" name="Google Shape;763;g12e935a282d_16_1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2e935a282d_16_1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1" name="Google Shape;771;g12e935a282d_16_1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2e935a282d_16_1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9" name="Google Shape;779;g12e935a282d_16_1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2e935a282d_16_1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5" name="Google Shape;785;g12e935a282d_16_1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2e935a282d_16_1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Google Shape;791;g12e935a282d_16_1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2e935a282d_16_1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7" name="Google Shape;797;g12e935a282d_16_1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2e935a282d_16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3" name="Google Shape;803;g12e935a282d_16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2e935a282d_16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g12e935a282d_16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2e935a282d_16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3" name="Google Shape;823;g12e935a282d_16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2e935a282d_16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1" name="Google Shape;831;g12e935a282d_16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f630a1ee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6f630a1ee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2e935a282d_16_1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1" name="Google Shape;841;g12e935a282d_16_1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50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2e935a282d_16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g12e935a282d_16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2e935a282d_16_1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7" name="Google Shape;867;g12e935a282d_16_1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2e935a282d_16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6" name="Google Shape;876;g12e935a282d_16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métodos,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2e935a282d_16_1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5" name="Google Shape;885;g12e935a282d_16_1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2e935a282d_16_1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g12e935a282d_16_1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2e935a282d_16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9" name="Google Shape;899;g12e935a282d_16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2e935a282d_16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5" name="Google Shape;905;g12e935a282d_16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2e935a282d_16_1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9" name="Google Shape;919;g12e935a282d_16_1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2e935a282d_16_1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" name="Google Shape;927;g12e935a282d_16_1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methods.html" TargetMode="External"/><Relationship Id="rId4" Type="http://schemas.openxmlformats.org/officeDocument/2006/relationships/hyperlink" Target="https://www.casadocodigo.com.br/products/livro-oo-conceitos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arguments.html" TargetMode="External"/><Relationship Id="rId4" Type="http://schemas.openxmlformats.org/officeDocument/2006/relationships/hyperlink" Target="https://docs.oracle.com/javase/tutorial/java/javaOO/returnvalue.html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methods.html" TargetMode="External"/><Relationship Id="rId4" Type="http://schemas.openxmlformats.org/officeDocument/2006/relationships/hyperlink" Target="https://www.casadocodigo.com.br/products/livro-oo-conceitos" TargetMode="Externa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arguments.html" TargetMode="External"/><Relationship Id="rId4" Type="http://schemas.openxmlformats.org/officeDocument/2006/relationships/hyperlink" Target="https://docs.oracle.com/javase/tutorial/java/javaOO/returnvalue.html" TargetMode="Externa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methods.html" TargetMode="External"/><Relationship Id="rId4" Type="http://schemas.openxmlformats.org/officeDocument/2006/relationships/hyperlink" Target="https://www.casadocodigo.com.br/products/livro-oo-conceitos" TargetMode="Externa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arguments.html" TargetMode="External"/><Relationship Id="rId4" Type="http://schemas.openxmlformats.org/officeDocument/2006/relationships/hyperlink" Target="https://docs.oracle.com/javase/tutorial/java/javaOO/returnvalue.html" TargetMode="Externa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methods.html" TargetMode="External"/><Relationship Id="rId4" Type="http://schemas.openxmlformats.org/officeDocument/2006/relationships/hyperlink" Target="https://www.casadocodigo.com.br/products/livro-oo-conceitos" TargetMode="Externa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arguments.html" TargetMode="External"/><Relationship Id="rId4" Type="http://schemas.openxmlformats.org/officeDocument/2006/relationships/hyperlink" Target="https://docs.oracle.com/javase/tutorial/java/javaOO/returnvalue.html" TargetMode="Externa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methods.html" TargetMode="External"/><Relationship Id="rId4" Type="http://schemas.openxmlformats.org/officeDocument/2006/relationships/hyperlink" Target="https://www.casadocodigo.com.br/products/livro-oo-conceitos" TargetMode="Externa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arguments.html" TargetMode="External"/><Relationship Id="rId4" Type="http://schemas.openxmlformats.org/officeDocument/2006/relationships/hyperlink" Target="https://docs.oracle.com/javase/tutorial/java/javaOO/returnvalue.html" TargetMode="Externa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5.xml"/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6.xml"/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7.xml"/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8.xml"/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0.xml"/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1.xml"/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2.xml"/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3.xml"/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4.xml"/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methods.html" TargetMode="External"/><Relationship Id="rId4" Type="http://schemas.openxmlformats.org/officeDocument/2006/relationships/hyperlink" Target="https://www.casadocodigo.com.br/products/livro-oo-conceitos" TargetMode="Externa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arguments.html" TargetMode="External"/><Relationship Id="rId4" Type="http://schemas.openxmlformats.org/officeDocument/2006/relationships/hyperlink" Target="https://docs.oracle.com/javase/tutorial/java/javaOO/returnvalue.html" TargetMode="Externa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8.xml"/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0.xml"/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2.xml"/><Relationship Id="rId1" Type="http://schemas.openxmlformats.org/officeDocument/2006/relationships/slideLayout" Target="../slideLayouts/slideLayout1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3.xml"/><Relationship Id="rId1" Type="http://schemas.openxmlformats.org/officeDocument/2006/relationships/slideLayout" Target="../slideLayouts/slideLayout1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4.xml"/><Relationship Id="rId1" Type="http://schemas.openxmlformats.org/officeDocument/2006/relationships/slideLayout" Target="../slideLayouts/slideLayout1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5.xml"/><Relationship Id="rId1" Type="http://schemas.openxmlformats.org/officeDocument/2006/relationships/slideLayout" Target="../slideLayouts/slideLayout1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6.xml"/><Relationship Id="rId1" Type="http://schemas.openxmlformats.org/officeDocument/2006/relationships/slideLayout" Target="../slideLayouts/slideLayout1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7.xml"/><Relationship Id="rId1" Type="http://schemas.openxmlformats.org/officeDocument/2006/relationships/slideLayout" Target="../slideLayouts/slideLayout1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8.xml"/><Relationship Id="rId1" Type="http://schemas.openxmlformats.org/officeDocument/2006/relationships/slideLayout" Target="../slideLayouts/slideLayout1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0.xml"/><Relationship Id="rId1" Type="http://schemas.openxmlformats.org/officeDocument/2006/relationships/slideLayout" Target="../slideLayouts/slideLayout1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1.xml"/><Relationship Id="rId1" Type="http://schemas.openxmlformats.org/officeDocument/2006/relationships/slideLayout" Target="../slideLayouts/slideLayout1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2.xml"/><Relationship Id="rId1" Type="http://schemas.openxmlformats.org/officeDocument/2006/relationships/slideLayout" Target="../slideLayouts/slideLayout1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3.xml"/><Relationship Id="rId1" Type="http://schemas.openxmlformats.org/officeDocument/2006/relationships/slideLayout" Target="../slideLayouts/slideLayout1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4.xml"/><Relationship Id="rId1" Type="http://schemas.openxmlformats.org/officeDocument/2006/relationships/slideLayout" Target="../slideLayouts/slideLayout1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5.xml"/><Relationship Id="rId1" Type="http://schemas.openxmlformats.org/officeDocument/2006/relationships/slideLayout" Target="../slideLayouts/slideLayout1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6.xml"/><Relationship Id="rId1" Type="http://schemas.openxmlformats.org/officeDocument/2006/relationships/slideLayout" Target="../slideLayouts/slideLayout1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7.xml"/><Relationship Id="rId1" Type="http://schemas.openxmlformats.org/officeDocument/2006/relationships/slideLayout" Target="../slideLayouts/slideLayout1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0.xml"/><Relationship Id="rId1" Type="http://schemas.openxmlformats.org/officeDocument/2006/relationships/slideLayout" Target="../slideLayouts/slideLayout1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1.xml"/><Relationship Id="rId1" Type="http://schemas.openxmlformats.org/officeDocument/2006/relationships/slideLayout" Target="../slideLayouts/slideLayout1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2.xml"/><Relationship Id="rId1" Type="http://schemas.openxmlformats.org/officeDocument/2006/relationships/slideLayout" Target="../slideLayouts/slideLayout1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3.xml"/><Relationship Id="rId1" Type="http://schemas.openxmlformats.org/officeDocument/2006/relationships/slideLayout" Target="../slideLayouts/slideLayout1.xml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4.xml"/><Relationship Id="rId1" Type="http://schemas.openxmlformats.org/officeDocument/2006/relationships/slideLayout" Target="../slideLayouts/slideLayout1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5.xml"/><Relationship Id="rId1" Type="http://schemas.openxmlformats.org/officeDocument/2006/relationships/slideLayout" Target="../slideLayouts/slideLayout1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6.xml"/><Relationship Id="rId1" Type="http://schemas.openxmlformats.org/officeDocument/2006/relationships/slideLayout" Target="../slideLayouts/slideLayout1.xml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7.xml"/><Relationship Id="rId1" Type="http://schemas.openxmlformats.org/officeDocument/2006/relationships/slideLayout" Target="../slideLayouts/slideLayout1.xml"/></Relationships>
</file>

<file path=ppt/slides/_rels/slide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8.xml"/><Relationship Id="rId1" Type="http://schemas.openxmlformats.org/officeDocument/2006/relationships/slideLayout" Target="../slideLayouts/slideLayout1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methods.html" TargetMode="External"/><Relationship Id="rId4" Type="http://schemas.openxmlformats.org/officeDocument/2006/relationships/hyperlink" Target="https://www.casadocodigo.com.br/products/livro-oo-conceito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arguments.html" TargetMode="External"/><Relationship Id="rId4" Type="http://schemas.openxmlformats.org/officeDocument/2006/relationships/hyperlink" Target="https://docs.oracle.com/javase/tutorial/java/javaOO/returnvalue.html" TargetMode="External"/></Relationships>
</file>

<file path=ppt/slides/_rels/slide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2.xml"/><Relationship Id="rId1" Type="http://schemas.openxmlformats.org/officeDocument/2006/relationships/slideLayout" Target="../slideLayouts/slideLayout1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3.xml"/><Relationship Id="rId1" Type="http://schemas.openxmlformats.org/officeDocument/2006/relationships/slideLayout" Target="../slideLayouts/slideLayout1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4.xml"/><Relationship Id="rId1" Type="http://schemas.openxmlformats.org/officeDocument/2006/relationships/slideLayout" Target="../slideLayouts/slideLayout1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5.xml"/><Relationship Id="rId1" Type="http://schemas.openxmlformats.org/officeDocument/2006/relationships/slideLayout" Target="../slideLayouts/slideLayout1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6.xml"/><Relationship Id="rId1" Type="http://schemas.openxmlformats.org/officeDocument/2006/relationships/slideLayout" Target="../slideLayouts/slideLayout1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7.xml"/><Relationship Id="rId1" Type="http://schemas.openxmlformats.org/officeDocument/2006/relationships/slideLayout" Target="../slideLayouts/slideLayout1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8.xml"/><Relationship Id="rId1" Type="http://schemas.openxmlformats.org/officeDocument/2006/relationships/slideLayout" Target="../slideLayouts/slideLayout1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0.xml"/><Relationship Id="rId1" Type="http://schemas.openxmlformats.org/officeDocument/2006/relationships/slideLayout" Target="../slideLayouts/slideLayout1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1.xml"/><Relationship Id="rId1" Type="http://schemas.openxmlformats.org/officeDocument/2006/relationships/slideLayout" Target="../slideLayouts/slideLayout1.xml"/></Relationships>
</file>

<file path=ppt/slides/_rels/slide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2.xml"/><Relationship Id="rId1" Type="http://schemas.openxmlformats.org/officeDocument/2006/relationships/slideLayout" Target="../slideLayouts/slideLayout1.xml"/></Relationships>
</file>

<file path=ppt/slides/_rels/slide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3.xml"/><Relationship Id="rId1" Type="http://schemas.openxmlformats.org/officeDocument/2006/relationships/slideLayout" Target="../slideLayouts/slideLayout1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4.xml"/><Relationship Id="rId1" Type="http://schemas.openxmlformats.org/officeDocument/2006/relationships/slideLayout" Target="../slideLayouts/slideLayout1.xml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7.xml"/><Relationship Id="rId1" Type="http://schemas.openxmlformats.org/officeDocument/2006/relationships/slideLayout" Target="../slideLayouts/slideLayout1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8.xml"/><Relationship Id="rId1" Type="http://schemas.openxmlformats.org/officeDocument/2006/relationships/slideLayout" Target="../slideLayouts/slideLayout1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0.xml"/><Relationship Id="rId1" Type="http://schemas.openxmlformats.org/officeDocument/2006/relationships/slideLayout" Target="../slideLayouts/slideLayout1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1.xml"/><Relationship Id="rId1" Type="http://schemas.openxmlformats.org/officeDocument/2006/relationships/slideLayout" Target="../slideLayouts/slideLayout1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2.xml"/><Relationship Id="rId1" Type="http://schemas.openxmlformats.org/officeDocument/2006/relationships/slideLayout" Target="../slideLayouts/slideLayout1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3.xml"/><Relationship Id="rId1" Type="http://schemas.openxmlformats.org/officeDocument/2006/relationships/slideLayout" Target="../slideLayouts/slideLayout1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4.xml"/><Relationship Id="rId1" Type="http://schemas.openxmlformats.org/officeDocument/2006/relationships/slideLayout" Target="../slideLayouts/slideLayout1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5.xml"/><Relationship Id="rId1" Type="http://schemas.openxmlformats.org/officeDocument/2006/relationships/slideLayout" Target="../slideLayouts/slideLayout1.xml"/></Relationships>
</file>

<file path=ppt/slides/_rels/slide3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6.xml"/><Relationship Id="rId1" Type="http://schemas.openxmlformats.org/officeDocument/2006/relationships/slideLayout" Target="../slideLayouts/slideLayout1.xml"/></Relationships>
</file>

<file path=ppt/slides/_rels/slide3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7.xml"/><Relationship Id="rId1" Type="http://schemas.openxmlformats.org/officeDocument/2006/relationships/slideLayout" Target="../slideLayouts/slideLayout1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8.xml"/><Relationship Id="rId1" Type="http://schemas.openxmlformats.org/officeDocument/2006/relationships/slideLayout" Target="../slideLayouts/slideLayout1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methods.html" TargetMode="External"/><Relationship Id="rId4" Type="http://schemas.openxmlformats.org/officeDocument/2006/relationships/hyperlink" Target="https://www.casadocodigo.com.br/products/livro-oo-conceitos" TargetMode="External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arguments.html" TargetMode="External"/><Relationship Id="rId4" Type="http://schemas.openxmlformats.org/officeDocument/2006/relationships/hyperlink" Target="https://docs.oracle.com/javase/tutorial/java/javaOO/returnvalue.html" TargetMode="External"/></Relationships>
</file>

<file path=ppt/slides/_rels/slide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3.xml"/><Relationship Id="rId1" Type="http://schemas.openxmlformats.org/officeDocument/2006/relationships/slideLayout" Target="../slideLayouts/slideLayout1.xml"/></Relationships>
</file>

<file path=ppt/slides/_rels/slide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4.xml"/><Relationship Id="rId1" Type="http://schemas.openxmlformats.org/officeDocument/2006/relationships/slideLayout" Target="../slideLayouts/slideLayout1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5.xml"/><Relationship Id="rId1" Type="http://schemas.openxmlformats.org/officeDocument/2006/relationships/slideLayout" Target="../slideLayouts/slideLayout1.xml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7.xml"/><Relationship Id="rId1" Type="http://schemas.openxmlformats.org/officeDocument/2006/relationships/slideLayout" Target="../slideLayouts/slideLayout1.xml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8.xml"/><Relationship Id="rId1" Type="http://schemas.openxmlformats.org/officeDocument/2006/relationships/slideLayout" Target="../slideLayouts/slideLayout1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0.xml"/><Relationship Id="rId1" Type="http://schemas.openxmlformats.org/officeDocument/2006/relationships/slideLayout" Target="../slideLayouts/slideLayout1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1.xml"/><Relationship Id="rId1" Type="http://schemas.openxmlformats.org/officeDocument/2006/relationships/slideLayout" Target="../slideLayouts/slideLayout1.xml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2.xml"/><Relationship Id="rId1" Type="http://schemas.openxmlformats.org/officeDocument/2006/relationships/slideLayout" Target="../slideLayouts/slideLayout1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3.xml"/><Relationship Id="rId1" Type="http://schemas.openxmlformats.org/officeDocument/2006/relationships/slideLayout" Target="../slideLayouts/slideLayout1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4.xml"/><Relationship Id="rId1" Type="http://schemas.openxmlformats.org/officeDocument/2006/relationships/slideLayout" Target="../slideLayouts/slideLayout1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5.xml"/><Relationship Id="rId1" Type="http://schemas.openxmlformats.org/officeDocument/2006/relationships/slideLayout" Target="../slideLayouts/slideLayout1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6.xml"/><Relationship Id="rId1" Type="http://schemas.openxmlformats.org/officeDocument/2006/relationships/slideLayout" Target="../slideLayouts/slideLayout1.xml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7.xml"/><Relationship Id="rId1" Type="http://schemas.openxmlformats.org/officeDocument/2006/relationships/slideLayout" Target="../slideLayouts/slideLayout1.xml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8.xml"/><Relationship Id="rId1" Type="http://schemas.openxmlformats.org/officeDocument/2006/relationships/slideLayout" Target="../slideLayouts/slideLayout1.xml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0.xml"/><Relationship Id="rId1" Type="http://schemas.openxmlformats.org/officeDocument/2006/relationships/slideLayout" Target="../slideLayouts/slideLayout1.xml"/></Relationships>
</file>

<file path=ppt/slides/_rels/slide3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1.xml"/><Relationship Id="rId1" Type="http://schemas.openxmlformats.org/officeDocument/2006/relationships/slideLayout" Target="../slideLayouts/slideLayout1.xml"/></Relationships>
</file>

<file path=ppt/slides/_rels/slide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2.xml"/><Relationship Id="rId1" Type="http://schemas.openxmlformats.org/officeDocument/2006/relationships/slideLayout" Target="../slideLayouts/slideLayout1.xml"/></Relationships>
</file>

<file path=ppt/slides/_rels/slide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hyperlink" Target="https://docs.oracle.com/javase/7/docs/api/java/lang/String.html" TargetMode="Externa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5.xml"/><Relationship Id="rId1" Type="http://schemas.openxmlformats.org/officeDocument/2006/relationships/slideLayout" Target="../slideLayouts/slideLayout1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6.xml"/><Relationship Id="rId1" Type="http://schemas.openxmlformats.org/officeDocument/2006/relationships/slideLayout" Target="../slideLayouts/slideLayout1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7.xml"/><Relationship Id="rId1" Type="http://schemas.openxmlformats.org/officeDocument/2006/relationships/slideLayout" Target="../slideLayouts/slideLayout1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8.xml"/><Relationship Id="rId1" Type="http://schemas.openxmlformats.org/officeDocument/2006/relationships/slideLayout" Target="../slideLayouts/slideLayout1.xml"/></Relationships>
</file>

<file path=ppt/slides/_rels/slide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0.xml"/><Relationship Id="rId1" Type="http://schemas.openxmlformats.org/officeDocument/2006/relationships/slideLayout" Target="../slideLayouts/slideLayout1.xml"/></Relationships>
</file>

<file path=ppt/slides/_rels/slide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1.xml"/><Relationship Id="rId1" Type="http://schemas.openxmlformats.org/officeDocument/2006/relationships/slideLayout" Target="../slideLayouts/slideLayout1.xml"/></Relationships>
</file>

<file path=ppt/slides/_rels/slide3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2.xml"/><Relationship Id="rId1" Type="http://schemas.openxmlformats.org/officeDocument/2006/relationships/slideLayout" Target="../slideLayouts/slideLayout1.xml"/></Relationships>
</file>

<file path=ppt/slides/_rels/slide3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3.xml"/><Relationship Id="rId1" Type="http://schemas.openxmlformats.org/officeDocument/2006/relationships/slideLayout" Target="../slideLayouts/slideLayout1.xml"/></Relationships>
</file>

<file path=ppt/slides/_rels/slide3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methods.html" TargetMode="External"/><Relationship Id="rId4" Type="http://schemas.openxmlformats.org/officeDocument/2006/relationships/hyperlink" Target="https://www.casadocodigo.com.br/products/livro-oo-conceitos" TargetMode="External"/></Relationships>
</file>

<file path=ppt/slides/_rels/slide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arguments.html" TargetMode="External"/><Relationship Id="rId4" Type="http://schemas.openxmlformats.org/officeDocument/2006/relationships/hyperlink" Target="https://docs.oracle.com/javase/tutorial/java/javaOO/returnvalu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arguments.html" TargetMode="External"/><Relationship Id="rId4" Type="http://schemas.openxmlformats.org/officeDocument/2006/relationships/hyperlink" Target="https://docs.oracle.com/javase/tutorial/java/javaOO/returnvalue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methods.html" TargetMode="External"/><Relationship Id="rId4" Type="http://schemas.openxmlformats.org/officeDocument/2006/relationships/hyperlink" Target="https://www.casadocodigo.com.br/products/livro-oo-conceitos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arguments.html" TargetMode="External"/><Relationship Id="rId4" Type="http://schemas.openxmlformats.org/officeDocument/2006/relationships/hyperlink" Target="https://docs.oracle.com/javase/tutorial/java/javaOO/returnvalue.html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-6550650" y="36290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578925" y="175500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-427550" y="488350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f630a1ee_3_7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g126f630a1ee_3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26f630a1ee_3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26f630a1ee_3_73"/>
          <p:cNvSpPr txBox="1"/>
          <p:nvPr/>
        </p:nvSpPr>
        <p:spPr>
          <a:xfrm>
            <a:off x="354275" y="953500"/>
            <a:ext cx="8478000" cy="4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 ficar den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parametro vazio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2e935a282d_16_185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938" name="Google Shape;938;g12e935a282d_16_18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g12e935a282d_16_18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12e935a282d_16_18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2e935a282d_16_186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946" name="Google Shape;946;g12e935a282d_16_18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g12e935a282d_16_18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12e935a282d_16_1865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2e935a282d_16_187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54" name="Google Shape;954;g12e935a282d_16_18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g12e935a282d_16_18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12e935a282d_16_1872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957" name="Google Shape;957;g12e935a282d_16_1872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958" name="Google Shape;958;g12e935a282d_16_1872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2e935a282d_16_188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964" name="Google Shape;964;g12e935a282d_16_18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g12e935a282d_16_18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g12e935a282d_16_188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2e935a282d_16_18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12e935a282d_16_188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2e935a282d_16_18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12e935a282d_16_189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2e935a282d_16_1898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4" name="Google Shape;984;g12e935a282d_16_1898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5" name="Google Shape;985;g12e935a282d_16_1898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6" name="Google Shape;986;g12e935a282d_16_189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g12e935a282d_16_189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g12e935a282d_16_189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9" name="Google Shape;989;g12e935a282d_16_18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g12e935a282d_16_189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g12e935a282d_16_1898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2" name="Google Shape;992;g12e935a282d_16_1898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3" name="Google Shape;993;g12e935a282d_16_1898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2e935a282d_16_191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9" name="Google Shape;999;g12e935a282d_16_19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g12e935a282d_16_19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g12e935a282d_16_19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https://www.casadocodigo.com.br/products/livro-oo-conceitos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https://docs.oracle.com/javase/tutorial/java/javaOO/methods.html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2e935a282d_16_191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7" name="Google Shape;1007;g12e935a282d_16_19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g12e935a282d_16_19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g12e935a282d_16_191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https://docs.oracle.com/javase/tutorial/java/javaOO/returnvalue.html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2e935a282d_16_192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5" name="Google Shape;1015;g12e935a282d_16_19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g12e935a282d_16_192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g12e935a282d_16_19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e935a282d_16_9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" name="Google Shape;134;g12e935a282d_16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2e935a282d_16_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2e935a282d_16_94"/>
          <p:cNvSpPr txBox="1"/>
          <p:nvPr/>
        </p:nvSpPr>
        <p:spPr>
          <a:xfrm>
            <a:off x="150950" y="784538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alcularTotalNota() {…} 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erificarDistancia(int cordenada1, int cordenada2) {…} 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vazio do metodo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2e935a282d_16_193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3" name="Google Shape;1023;g12e935a282d_16_19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g12e935a282d_16_1933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025" name="Google Shape;1025;g12e935a282d_16_193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g12e935a282d_16_1933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g12e935a282d_16_1933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g12e935a282d_16_1933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g12e935a282d_16_1933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g12e935a282d_16_1933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2e935a282d_16_1945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6" name="Google Shape;1036;g12e935a282d_16_19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g12e935a282d_16_1945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g12e935a282d_16_19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2e935a282d_16_1952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4" name="Google Shape;1044;g12e935a282d_16_1952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5" name="Google Shape;1045;g12e935a282d_16_195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6" name="Google Shape;1046;g12e935a282d_16_195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g12e935a282d_16_195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g12e935a282d_16_195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9" name="Google Shape;1049;g12e935a282d_16_19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g12e935a282d_16_195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g12e935a282d_16_195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2" name="Google Shape;1052;g12e935a282d_16_195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3" name="Google Shape;1053;g12e935a282d_16_195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2e935a282d_16_1966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9" name="Google Shape;1059;g12e935a282d_16_1966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0" name="Google Shape;1060;g12e935a282d_16_1966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1" name="Google Shape;1061;g12e935a282d_16_196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g12e935a282d_16_196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g12e935a282d_16_196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4" name="Google Shape;1064;g12e935a282d_16_19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g12e935a282d_16_196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g12e935a282d_16_196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7" name="Google Shape;1067;g12e935a282d_16_196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2e935a282d_16_197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3" name="Google Shape;1073;g12e935a282d_16_19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g12e935a282d_16_1979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g12e935a282d_16_19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e935a282d_16_198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1" name="Google Shape;1081;g12e935a282d_16_19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g12e935a282d_16_19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g12e935a282d_16_19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2e935a282d_16_199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9" name="Google Shape;1089;g12e935a282d_16_19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g12e935a282d_16_19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g12e935a282d_16_19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2e935a282d_16_200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7" name="Google Shape;1097;g12e935a282d_16_2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g12e935a282d_16_20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g12e935a282d_16_200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2e935a282d_16_200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5" name="Google Shape;1105;g12e935a282d_16_20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g12e935a282d_16_20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g12e935a282d_16_20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sz="2400" b="1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2e935a282d_16_20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3" name="Google Shape;1113;g12e935a282d_16_20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g12e935a282d_16_20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g12e935a282d_16_20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116" name="Google Shape;1116;g12e935a282d_16_2014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117" name="Google Shape;1117;g12e935a282d_16_2014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118" name="Google Shape;1118;g12e935a282d_16_2014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119" name="Google Shape;1119;g12e935a282d_16_2014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e935a282d_16_10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g12e935a282d_16_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2e935a282d_16_1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2e935a282d_16_101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45" name="Google Shape;145;g12e935a282d_16_101"/>
          <p:cNvSpPr txBox="1"/>
          <p:nvPr/>
        </p:nvSpPr>
        <p:spPr>
          <a:xfrm>
            <a:off x="170388" y="2086215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46" name="Google Shape;146;g12e935a282d_16_101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47" name="Google Shape;147;g12e935a282d_16_101"/>
          <p:cNvSpPr txBox="1"/>
          <p:nvPr/>
        </p:nvSpPr>
        <p:spPr>
          <a:xfrm>
            <a:off x="-947025" y="3496637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48" name="Google Shape;148;g12e935a282d_16_101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2e935a282d_16_101"/>
          <p:cNvSpPr txBox="1"/>
          <p:nvPr/>
        </p:nvSpPr>
        <p:spPr>
          <a:xfrm>
            <a:off x="1729850" y="3281463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50" name="Google Shape;150;g12e935a282d_16_101"/>
          <p:cNvSpPr txBox="1"/>
          <p:nvPr/>
        </p:nvSpPr>
        <p:spPr>
          <a:xfrm>
            <a:off x="1786550" y="3919413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2e935a282d_16_202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5" name="Google Shape;1125;g12e935a282d_16_20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g12e935a282d_16_20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g12e935a282d_16_202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g12e935a282d_16_2025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129" name="Google Shape;1129;g12e935a282d_16_2025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12e935a282d_16_2025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131" name="Google Shape;1131;g12e935a282d_16_2025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2e935a282d_16_203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7" name="Google Shape;1137;g12e935a282d_16_20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g12e935a282d_16_20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g12e935a282d_16_20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2e935a282d_16_204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45" name="Google Shape;1145;g12e935a282d_16_20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g12e935a282d_16_20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g12e935a282d_16_204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g12e935a282d_16_204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2e935a282d_16_205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154" name="Google Shape;1154;g12e935a282d_16_20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g12e935a282d_16_20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g12e935a282d_16_20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12e935a282d_16_205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162" name="Google Shape;1162;g12e935a282d_16_20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Google Shape;1163;g12e935a282d_16_20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g12e935a282d_16_20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2e935a282d_16_206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0" name="Google Shape;1170;g12e935a282d_16_206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1" name="Google Shape;1171;g12e935a282d_16_206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2" name="Google Shape;1172;g12e935a282d_16_206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g12e935a282d_16_206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g12e935a282d_16_206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5" name="Google Shape;1175;g12e935a282d_16_20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g12e935a282d_16_206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g12e935a282d_16_206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8" name="Google Shape;1178;g12e935a282d_16_206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2e935a282d_16_207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4" name="Google Shape;1184;g12e935a282d_16_20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g12e935a282d_16_207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g12e935a282d_16_20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2e935a282d_16_208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2" name="Google Shape;1192;g12e935a282d_16_20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g12e935a282d_16_20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g12e935a282d_16_208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2e935a282d_16_209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0" name="Google Shape;1200;g12e935a282d_16_20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g12e935a282d_16_20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g12e935a282d_16_20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g12e935a282d_16_2092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204" name="Google Shape;1204;g12e935a282d_16_209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205" name="Google Shape;1205;g12e935a282d_16_209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206" name="Google Shape;1206;g12e935a282d_16_2092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1207" name="Google Shape;1207;g12e935a282d_16_209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208" name="Google Shape;1208;g12e935a282d_16_209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209" name="Google Shape;1209;g12e935a282d_16_209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210" name="Google Shape;1210;g12e935a282d_16_2092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2e935a282d_16_210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6" name="Google Shape;1216;g12e935a282d_16_2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g12e935a282d_16_21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g12e935a282d_16_21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id="1219" name="Google Shape;1219;g12e935a282d_16_2107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e935a282d_16_1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g12e935a282d_16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2e935a282d_16_1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2e935a282d_16_114"/>
          <p:cNvSpPr txBox="1"/>
          <p:nvPr/>
        </p:nvSpPr>
        <p:spPr>
          <a:xfrm>
            <a:off x="33300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e935a282d_16_114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60" name="Google Shape;160;g12e935a282d_16_114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2e935a282d_16_114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62" name="Google Shape;162;g12e935a282d_16_114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63" name="Google Shape;163;g12e935a282d_16_114"/>
          <p:cNvSpPr txBox="1"/>
          <p:nvPr/>
        </p:nvSpPr>
        <p:spPr>
          <a:xfrm>
            <a:off x="2010550" y="2129500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Nome() </a:t>
            </a:r>
            <a:r>
              <a:rPr lang="en-US"/>
              <a:t>     Obs:  tb é uma assinatura, é uma lista vazia</a:t>
            </a:r>
            <a:r>
              <a:rPr lang="en-US" b="1"/>
              <a:t> </a:t>
            </a:r>
            <a:endParaRPr b="1"/>
          </a:p>
        </p:txBody>
      </p:sp>
      <p:sp>
        <p:nvSpPr>
          <p:cNvPr id="164" name="Google Shape;164;g12e935a282d_16_114"/>
          <p:cNvSpPr txBox="1"/>
          <p:nvPr/>
        </p:nvSpPr>
        <p:spPr>
          <a:xfrm>
            <a:off x="2827825" y="1403600"/>
            <a:ext cx="73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2e935a282d_16_21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5" name="Google Shape;1225;g12e935a282d_16_2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g12e935a282d_16_21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g12e935a282d_16_211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8" name="Google Shape;1228;g12e935a282d_16_2115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2e935a282d_16_212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4" name="Google Shape;1234;g12e935a282d_16_2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g12e935a282d_16_2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g12e935a282d_16_212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sz="32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2e935a282d_16_213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242" name="Google Shape;1242;g12e935a282d_16_2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g12e935a282d_16_21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g12e935a282d_16_21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2e935a282d_16_2137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0" name="Google Shape;1250;g12e935a282d_16_2137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1" name="Google Shape;1251;g12e935a282d_16_2137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2" name="Google Shape;1252;g12e935a282d_16_213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g12e935a282d_16_213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g12e935a282d_16_213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5" name="Google Shape;1255;g12e935a282d_16_2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g12e935a282d_16_213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g12e935a282d_16_2137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8" name="Google Shape;1258;g12e935a282d_16_2137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2e935a282d_16_215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4" name="Google Shape;1264;g12e935a282d_16_2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g12e935a282d_16_2150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266" name="Google Shape;1266;g12e935a282d_16_21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2e935a282d_16_215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272" name="Google Shape;1272;g12e935a282d_16_2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g12e935a282d_16_21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g12e935a282d_16_21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2e935a282d_16_216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280" name="Google Shape;1280;g12e935a282d_16_2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g12e935a282d_16_21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g12e935a282d_16_21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2e935a282d_16_217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288" name="Google Shape;1288;g12e935a282d_16_2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g12e935a282d_16_21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g12e935a282d_16_217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2e935a282d_16_217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6" name="Google Shape;1296;g12e935a282d_16_2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g12e935a282d_16_21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g12e935a282d_16_217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12e935a282d_16_218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304" name="Google Shape;1304;g12e935a282d_16_2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g12e935a282d_16_21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g12e935a282d_16_218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e935a282d_16_12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2e935a282d_16_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2e935a282d_16_1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2e935a282d_16_126"/>
          <p:cNvSpPr txBox="1"/>
          <p:nvPr/>
        </p:nvSpPr>
        <p:spPr>
          <a:xfrm>
            <a:off x="354275" y="1318700"/>
            <a:ext cx="8478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e935a282d_16_126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74" name="Google Shape;174;g12e935a282d_16_126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2e935a282d_16_219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2" name="Google Shape;1312;g12e935a282d_16_2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g12e935a282d_16_21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g12e935a282d_16_21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https://www.casadocodigo.com.br/products/livro-oo-conceitos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hlinkClick r:id="rId5"/>
              </a:rPr>
              <a:t>https://docs.oracle.com/javase/tutorial/java/javaOO/methods.html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2e935a282d_16_219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0" name="Google Shape;1320;g12e935a282d_16_2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g12e935a282d_16_21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g12e935a282d_16_219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https://docs.oracle.com/javase/tutorial/java/javaOO/returnvalue.html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26f630a1ee_3_8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8" name="Google Shape;1328;g126f630a1ee_3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g126f630a1ee_3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g126f630a1ee_3_88"/>
          <p:cNvSpPr txBox="1"/>
          <p:nvPr/>
        </p:nvSpPr>
        <p:spPr>
          <a:xfrm>
            <a:off x="150950" y="784538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alcularTotalNota() {…} 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erificarDistancia(int cordenada1, int cordenada2) {…} 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vazio do metodo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26f630a1ee_3_9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6" name="Google Shape;1336;g126f630a1ee_3_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g126f630a1ee_3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g126f630a1ee_3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339" name="Google Shape;1339;g126f630a1ee_3_95"/>
          <p:cNvSpPr txBox="1"/>
          <p:nvPr/>
        </p:nvSpPr>
        <p:spPr>
          <a:xfrm>
            <a:off x="191938" y="2127490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340" name="Google Shape;1340;g126f630a1ee_3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341" name="Google Shape;1341;g126f630a1ee_3_95"/>
          <p:cNvSpPr txBox="1"/>
          <p:nvPr/>
        </p:nvSpPr>
        <p:spPr>
          <a:xfrm>
            <a:off x="-947025" y="3496637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342" name="Google Shape;1342;g126f630a1ee_3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g126f630a1ee_3_95"/>
          <p:cNvSpPr txBox="1"/>
          <p:nvPr/>
        </p:nvSpPr>
        <p:spPr>
          <a:xfrm>
            <a:off x="1729850" y="3281463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344" name="Google Shape;1344;g126f630a1ee_3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26f630a1ee_3_10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0" name="Google Shape;1350;g126f630a1ee_3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g126f630a1ee_3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g126f630a1ee_3_10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g126f630a1ee_3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354" name="Google Shape;1354;g126f630a1ee_3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g126f630a1ee_3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356" name="Google Shape;1356;g126f630a1ee_3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357" name="Google Shape;1357;g126f630a1ee_3_108"/>
          <p:cNvSpPr txBox="1"/>
          <p:nvPr/>
        </p:nvSpPr>
        <p:spPr>
          <a:xfrm>
            <a:off x="2010550" y="2129500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Nome() </a:t>
            </a:r>
            <a:r>
              <a:rPr lang="en-US"/>
              <a:t>     Obs:  tb é uma assinatura, é uma lista vazia</a:t>
            </a:r>
            <a:r>
              <a:rPr lang="en-US" b="1"/>
              <a:t> 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26f630a1ee_3_1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63" name="Google Shape;1363;g126f630a1ee_3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g126f630a1ee_3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g126f630a1ee_3_120"/>
          <p:cNvSpPr txBox="1"/>
          <p:nvPr/>
        </p:nvSpPr>
        <p:spPr>
          <a:xfrm>
            <a:off x="354275" y="1318700"/>
            <a:ext cx="8478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g126f630a1ee_3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367" name="Google Shape;1367;g126f630a1ee_3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26f630a1ee_3_129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3" name="Google Shape;1373;g126f630a1ee_3_129"/>
          <p:cNvSpPr txBox="1">
            <a:spLocks noGrp="1"/>
          </p:cNvSpPr>
          <p:nvPr>
            <p:ph type="subTitle" idx="1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1374" name="Google Shape;1374;g126f630a1ee_3_12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g126f630a1ee_3_12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g126f630a1ee_3_12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7" name="Google Shape;1377;g126f630a1ee_3_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126f630a1ee_3_13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3" name="Google Shape;1383;g126f630a1ee_3_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Google Shape;1384;g126f630a1ee_3_13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g126f630a1ee_3_1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26f630a1ee_3_14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1" name="Google Shape;1391;g126f630a1ee_3_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Google Shape;1392;g126f630a1ee_3_145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393" name="Google Shape;1393;g126f630a1ee_3_1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g126f630a1ee_3_145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g126f630a1ee_3_145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g126f630a1ee_3_145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g126f630a1ee_3_145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g126f630a1ee_3_145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26f630a1ee_3_157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4" name="Google Shape;1404;g126f630a1ee_3_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g126f630a1ee_3_157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g126f630a1ee_3_1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e935a282d_16_26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g12e935a282d_16_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2e935a282d_16_2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2e935a282d_16_263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12e935a282d_16_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62825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2e935a282d_16_263"/>
          <p:cNvSpPr txBox="1"/>
          <p:nvPr/>
        </p:nvSpPr>
        <p:spPr>
          <a:xfrm>
            <a:off x="7591675" y="3676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85" name="Google Shape;185;g12e935a282d_16_263"/>
          <p:cNvSpPr txBox="1"/>
          <p:nvPr/>
        </p:nvSpPr>
        <p:spPr>
          <a:xfrm>
            <a:off x="7591675" y="42018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26f630a1ee_3_16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2" name="Google Shape;1412;g126f630a1ee_3_16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3" name="Google Shape;1413;g126f630a1ee_3_16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4" name="Google Shape;1414;g126f630a1ee_3_1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g126f630a1ee_3_1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g126f630a1ee_3_1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7" name="Google Shape;1417;g126f630a1ee_3_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g126f630a1ee_3_1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g126f630a1ee_3_1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0" name="Google Shape;1420;g126f630a1ee_3_1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126f630a1ee_3_17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6" name="Google Shape;1426;g126f630a1ee_3_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7" name="Google Shape;1427;g126f630a1ee_3_177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g126f630a1ee_3_1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26f630a1ee_3_184"/>
          <p:cNvSpPr txBox="1">
            <a:spLocks noGrp="1"/>
          </p:cNvSpPr>
          <p:nvPr>
            <p:ph type="subTitle" idx="1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4" name="Google Shape;1434;g126f630a1ee_3_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5" name="Google Shape;1435;g126f630a1ee_3_1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g126f630a1ee_3_1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g126f630a1ee_3_1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g126f630a1ee_3_1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126f630a1ee_3_19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4" name="Google Shape;1444;g126f630a1ee_3_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g126f630a1ee_3_1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g126f630a1ee_3_1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g126f630a1ee_3_193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126f630a1ee_3_20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3" name="Google Shape;1453;g126f630a1ee_3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g126f630a1ee_3_2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g126f630a1ee_3_201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ã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retorna nada só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padrão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parâmetro vasio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26f630a1ee_3_20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1" name="Google Shape;1461;g126f630a1ee_3_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g126f630a1ee_3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g126f630a1ee_3_20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g126f630a1ee_3_208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26f630a1ee_3_21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70" name="Google Shape;1470;g126f630a1ee_3_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1" name="Google Shape;1471;g126f630a1ee_3_2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g126f630a1ee_3_216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126f630a1ee_3_22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78" name="Google Shape;1478;g126f630a1ee_3_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g126f630a1ee_3_2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g126f630a1ee_3_223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481" name="Google Shape;1481;g126f630a1ee_3_22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482" name="Google Shape;1482;g126f630a1ee_3_22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483" name="Google Shape;1483;g126f630a1ee_3_223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484" name="Google Shape;1484;g126f630a1ee_3_223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g126f630a1ee_3_223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486" name="Google Shape;1486;g126f630a1ee_3_223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26f630a1ee_3_23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2" name="Google Shape;1492;g126f630a1ee_3_2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3" name="Google Shape;1493;g126f630a1ee_3_2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g126f630a1ee_3_2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g126f630a1ee_3_23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496" name="Google Shape;1496;g126f630a1ee_3_23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g126f630a1ee_3_236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498" name="Google Shape;1498;g126f630a1ee_3_23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499" name="Google Shape;1499;g126f630a1ee_3_236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Nome() </a:t>
            </a:r>
            <a:r>
              <a:rPr lang="en-US"/>
              <a:t>     Obs:  tb é uma assinatura, é uma lista vazia</a:t>
            </a:r>
            <a:r>
              <a:rPr lang="en-US" b="1"/>
              <a:t> 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26f630a1ee_3_24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5" name="Google Shape;1505;g126f630a1ee_3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g126f630a1ee_3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g126f630a1ee_3_248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g126f630a1ee_3_248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509" name="Google Shape;1509;g126f630a1ee_3_248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e935a282d_16_27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g12e935a282d_16_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2e935a282d_16_2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2e935a282d_16_273"/>
          <p:cNvSpPr txBox="1"/>
          <p:nvPr/>
        </p:nvSpPr>
        <p:spPr>
          <a:xfrm>
            <a:off x="148800" y="1318700"/>
            <a:ext cx="86835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2e935a282d_16_27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26f630a1ee_3_25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5" name="Google Shape;1515;g126f630a1ee_3_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g126f630a1ee_3_2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g126f630a1ee_3_257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8" name="Google Shape;1518;g126f630a1ee_3_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9" name="Google Shape;1519;g126f630a1ee_3_257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520" name="Google Shape;1520;g126f630a1ee_3_257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26f630a1ee_3_26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6" name="Google Shape;1526;g126f630a1ee_3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7" name="Google Shape;1527;g126f630a1ee_3_26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g126f630a1ee_3_26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g126f630a1ee_3_26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126f630a1ee_3_27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5" name="Google Shape;1535;g126f630a1ee_3_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g126f630a1ee_3_2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g126f630a1ee_3_27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g126f630a1ee_3_27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g126f630a1ee_3_27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126f630a1ee_3_28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45" name="Google Shape;1545;g126f630a1ee_3_2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g126f630a1ee_3_2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g126f630a1ee_3_28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26f630a1ee_3_29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53" name="Google Shape;1553;g126f630a1ee_3_2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4" name="Google Shape;1554;g126f630a1ee_3_2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g126f630a1ee_3_2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126f630a1ee_3_2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g126f630a1ee_3_298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126f630a1ee_3_3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g126f630a1ee_3_303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26f630a1ee_3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g126f630a1ee_3_30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26f630a1ee_3_3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g126f630a1ee_3_31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26f630a1ee_3_3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g126f630a1ee_3_318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e935a282d_16_28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g12e935a282d_16_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2e935a282d_16_2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2e935a282d_16_281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2e935a282d_16_281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2e935a282d_16_281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26f630a1ee_3_32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1" name="Google Shape;1591;g126f630a1ee_3_32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2" name="Google Shape;1592;g126f630a1ee_3_32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3" name="Google Shape;1593;g126f630a1ee_3_32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g126f630a1ee_3_32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g126f630a1ee_3_32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6" name="Google Shape;1596;g126f630a1ee_3_3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g126f630a1ee_3_32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g126f630a1ee_3_32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9" name="Google Shape;1599;g126f630a1ee_3_32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126f630a1ee_3_33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05" name="Google Shape;1605;g126f630a1ee_3_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g126f630a1ee_3_33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Google Shape;1607;g126f630a1ee_3_3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126f630a1ee_3_34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3" name="Google Shape;1613;g126f630a1ee_3_3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g126f630a1ee_3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g126f630a1ee_3_34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g126f630a1ee_3_34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g126f630a1ee_3_34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126f630a1ee_3_35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3" name="Google Shape;1623;g126f630a1ee_3_3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g126f630a1ee_3_3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g126f630a1ee_3_352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g126f630a1ee_3_352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627" name="Google Shape;1627;g126f630a1ee_3_35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628" name="Google Shape;1628;g126f630a1ee_3_35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629" name="Google Shape;1629;g126f630a1ee_3_352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1630" name="Google Shape;1630;g126f630a1ee_3_35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631" name="Google Shape;1631;g126f630a1ee_3_35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632" name="Google Shape;1632;g126f630a1ee_3_35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633" name="Google Shape;1633;g126f630a1ee_3_352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1634" name="Google Shape;1634;g126f630a1ee_3_352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lang="en-US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126f630a1ee_3_36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0" name="Google Shape;1640;g126f630a1ee_3_3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1" name="Google Shape;1641;g126f630a1ee_3_3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g126f630a1ee_3_368"/>
          <p:cNvSpPr txBox="1"/>
          <p:nvPr/>
        </p:nvSpPr>
        <p:spPr>
          <a:xfrm>
            <a:off x="354300" y="896996"/>
            <a:ext cx="8478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3" name="Google Shape;1643;g126f630a1ee_3_368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6300" y="1354075"/>
            <a:ext cx="6672275" cy="3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26f630a1ee_3_37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9" name="Google Shape;1649;g126f630a1ee_3_3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0" name="Google Shape;1650;g126f630a1ee_3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g126f630a1ee_3_3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2" name="Google Shape;1652;g126f630a1ee_3_376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371" y="185071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26f630a1ee_3_38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8" name="Google Shape;1658;g126f630a1ee_3_3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g126f630a1ee_3_3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g126f630a1ee_3_3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sz="32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g126f630a1ee_3_384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métodos, estas são completamente diferentes. O sobrecarga, como disse tem relação ao mesmo método com parâmetros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126f630a1ee_3_39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667" name="Google Shape;1667;g126f630a1ee_3_3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8" name="Google Shape;1668;g126f630a1ee_3_3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g126f630a1ee_3_3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126f630a1ee_3_3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g126f630a1ee_3_39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126f630a1ee_3_4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g126f630a1ee_3_404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e935a282d_16_29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0" name="Google Shape;210;g12e935a282d_16_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2e935a282d_16_2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2e935a282d_16_29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126f630a1ee_3_40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7" name="Google Shape;1687;g126f630a1ee_3_40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8" name="Google Shape;1688;g126f630a1ee_3_40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9" name="Google Shape;1689;g126f630a1ee_3_40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g126f630a1ee_3_40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g126f630a1ee_3_40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2" name="Google Shape;1692;g126f630a1ee_3_4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93" name="Google Shape;1693;g126f630a1ee_3_40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g126f630a1ee_3_40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5" name="Google Shape;1695;g126f630a1ee_3_40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126f630a1ee_3_429"/>
          <p:cNvSpPr txBox="1">
            <a:spLocks noGrp="1"/>
          </p:cNvSpPr>
          <p:nvPr>
            <p:ph type="subTitle" idx="1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701" name="Google Shape;1701;g126f630a1ee_3_4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2" name="Google Shape;1702;g126f630a1ee_3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g126f630a1ee_3_42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126f630a1ee_3_42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9" name="Google Shape;1709;g126f630a1ee_3_4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0" name="Google Shape;1710;g126f630a1ee_3_422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711" name="Google Shape;1711;g126f630a1ee_3_4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126f630a1ee_3_43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717" name="Google Shape;1717;g126f630a1ee_3_4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8" name="Google Shape;1718;g126f630a1ee_3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g126f630a1ee_3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126f630a1ee_3_44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725" name="Google Shape;1725;g126f630a1ee_3_4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g126f630a1ee_3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g126f630a1ee_3_443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126f630a1ee_3_45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3" name="Google Shape;1733;g126f630a1ee_3_4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4" name="Google Shape;1734;g126f630a1ee_3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g126f630a1ee_3_450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736" name="Google Shape;1736;g126f630a1ee_3_450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1737" name="Google Shape;1737;g126f630a1ee_3_450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126f630a1ee_3_45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743" name="Google Shape;1743;g126f630a1ee_3_4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4" name="Google Shape;1744;g126f630a1ee_3_4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g126f630a1ee_3_45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126f630a1ee_3_4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g126f630a1ee_3_46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26f630a1ee_3_4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g126f630a1ee_3_4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126f630a1ee_3_476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3" name="Google Shape;1763;g126f630a1ee_3_476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4" name="Google Shape;1764;g126f630a1ee_3_476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5" name="Google Shape;1765;g126f630a1ee_3_47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g126f630a1ee_3_47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g126f630a1ee_3_47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8" name="Google Shape;1768;g126f630a1ee_3_4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g126f630a1ee_3_47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g126f630a1ee_3_476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1" name="Google Shape;1771;g126f630a1ee_3_476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2" name="Google Shape;1772;g126f630a1ee_3_476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e935a282d_16_29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8" name="Google Shape;218;g12e935a282d_16_2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2e935a282d_16_2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2e935a282d_16_2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26f630a1ee_3_49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8" name="Google Shape;1778;g126f630a1ee_3_4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9" name="Google Shape;1779;g126f630a1ee_3_4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g126f630a1ee_3_4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https://www.casadocodigo.com.br/products/livro-oo-conceitos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https://docs.oracle.com/javase/tutorial/java/javaOO/methods.html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126f630a1ee_3_49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6" name="Google Shape;1786;g126f630a1ee_3_4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7" name="Google Shape;1787;g126f630a1ee_3_4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g126f630a1ee_3_4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https://docs.oracle.com/javase/tutorial/java/javaOO/returnvalue.html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126f630a1ee_3_50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4" name="Google Shape;1794;g126f630a1ee_3_5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5" name="Google Shape;1795;g126f630a1ee_3_504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g126f630a1ee_3_5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126f630a1ee_3_51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2" name="Google Shape;1802;g126f630a1ee_3_5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3" name="Google Shape;1803;g126f630a1ee_3_511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804" name="Google Shape;1804;g126f630a1ee_3_5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g126f630a1ee_3_51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g126f630a1ee_3_51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g126f630a1ee_3_51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g126f630a1ee_3_51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9" name="Google Shape;1809;g126f630a1ee_3_51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26f630a1ee_3_523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5" name="Google Shape;1815;g126f630a1ee_3_5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g126f630a1ee_3_52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7" name="Google Shape;1817;g126f630a1ee_3_5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126f630a1ee_3_53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3" name="Google Shape;1823;g126f630a1ee_3_53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4" name="Google Shape;1824;g126f630a1ee_3_53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5" name="Google Shape;1825;g126f630a1ee_3_53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g126f630a1ee_3_53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g126f630a1ee_3_53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8" name="Google Shape;1828;g126f630a1ee_3_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9" name="Google Shape;1829;g126f630a1ee_3_53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g126f630a1ee_3_53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1" name="Google Shape;1831;g126f630a1ee_3_53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2" name="Google Shape;1832;g126f630a1ee_3_53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126f630a1ee_3_956"/>
          <p:cNvSpPr txBox="1">
            <a:spLocks noGrp="1"/>
          </p:cNvSpPr>
          <p:nvPr>
            <p:ph type="subTitle" idx="1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838" name="Google Shape;1838;g126f630a1ee_3_9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9" name="Google Shape;1839;g126f630a1ee_3_9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g126f630a1ee_3_9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126f630a1ee_3_96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846" name="Google Shape;1846;g126f630a1ee_3_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7" name="Google Shape;1847;g126f630a1ee_3_9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g126f630a1ee_3_9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126f630a1ee_3_97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854" name="Google Shape;1854;g126f630a1ee_3_9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g126f630a1ee_3_9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g126f630a1ee_3_970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26f630a1ee_3_97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2" name="Google Shape;1862;g126f630a1ee_3_9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26f630a1ee_3_9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g126f630a1ee_3_977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865" name="Google Shape;1865;g126f630a1ee_3_977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1866" name="Google Shape;1866;g126f630a1ee_3_977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db70c65d5_0_0"/>
          <p:cNvSpPr txBox="1">
            <a:spLocks noGrp="1"/>
          </p:cNvSpPr>
          <p:nvPr>
            <p:ph type="ctrTitle"/>
          </p:nvPr>
        </p:nvSpPr>
        <p:spPr>
          <a:xfrm>
            <a:off x="-6550650" y="36290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gfdb70c65d5_0_0"/>
          <p:cNvSpPr txBox="1">
            <a:spLocks noGrp="1"/>
          </p:cNvSpPr>
          <p:nvPr>
            <p:ph type="subTitle" idx="1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47" name="Google Shape;47;gfdb70c65d5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fdb70c65d5_0_0"/>
          <p:cNvSpPr/>
          <p:nvPr/>
        </p:nvSpPr>
        <p:spPr>
          <a:xfrm>
            <a:off x="-427550" y="488350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fdb70c65d5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gfdb70c65d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e935a282d_16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2e935a282d_16_304"/>
          <p:cNvSpPr txBox="1"/>
          <p:nvPr/>
        </p:nvSpPr>
        <p:spPr>
          <a:xfrm>
            <a:off x="43312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126f630a1ee_3_98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872" name="Google Shape;1872;g126f630a1ee_3_9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3" name="Google Shape;1873;g126f630a1ee_3_9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g126f630a1ee_3_9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26f630a1ee_3_9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g126f630a1ee_3_99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26f630a1ee_3_9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g126f630a1ee_3_99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26f630a1ee_3_100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2" name="Google Shape;1892;g126f630a1ee_3_100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3" name="Google Shape;1893;g126f630a1ee_3_100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4" name="Google Shape;1894;g126f630a1ee_3_100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Google Shape;1895;g126f630a1ee_3_100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g126f630a1ee_3_100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7" name="Google Shape;1897;g126f630a1ee_3_10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26f630a1ee_3_100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g126f630a1ee_3_100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0" name="Google Shape;1900;g126f630a1ee_3_100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1" name="Google Shape;1901;g126f630a1ee_3_100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26f630a1ee_3_10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7" name="Google Shape;1907;g126f630a1ee_3_10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8" name="Google Shape;1908;g126f630a1ee_3_10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26f630a1ee_3_101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https://www.casadocodigo.com.br/products/livro-oo-conceitos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https://docs.oracle.com/javase/tutorial/java/javaOO/methods.html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126f630a1ee_3_102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5" name="Google Shape;1915;g126f630a1ee_3_10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6" name="Google Shape;1916;g126f630a1ee_3_10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26f630a1ee_3_102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https://docs.oracle.com/javase/tutorial/java/javaOO/returnvalue.html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26f630a1ee_3_103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3" name="Google Shape;1923;g126f630a1ee_3_10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g126f630a1ee_3_1031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5" name="Google Shape;1925;g126f630a1ee_3_10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126f630a1ee_3_103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31" name="Google Shape;1931;g126f630a1ee_3_10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g126f630a1ee_3_1038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933" name="Google Shape;1933;g126f630a1ee_3_10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Google Shape;1934;g126f630a1ee_3_1038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g126f630a1ee_3_1038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g126f630a1ee_3_1038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g126f630a1ee_3_1038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Google Shape;1938;g126f630a1ee_3_1038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26f630a1ee_3_1050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4" name="Google Shape;1944;g126f630a1ee_3_10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5" name="Google Shape;1945;g126f630a1ee_3_1050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Google Shape;1946;g126f630a1ee_3_10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26f630a1ee_3_1057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2" name="Google Shape;1952;g126f630a1ee_3_1057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3" name="Google Shape;1953;g126f630a1ee_3_1057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4" name="Google Shape;1954;g126f630a1ee_3_105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Google Shape;1955;g126f630a1ee_3_105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6" name="Google Shape;1956;g126f630a1ee_3_105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7" name="Google Shape;1957;g126f630a1ee_3_10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26f630a1ee_3_105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26f630a1ee_3_1057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0" name="Google Shape;1960;g126f630a1ee_3_1057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1" name="Google Shape;1961;g126f630a1ee_3_1057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e935a282d_16_30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2e935a282d_16_309"/>
          <p:cNvSpPr txBox="1"/>
          <p:nvPr/>
        </p:nvSpPr>
        <p:spPr>
          <a:xfrm>
            <a:off x="99950" y="-59750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126f630a1ee_3_1071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7" name="Google Shape;1967;g126f630a1ee_3_1071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8" name="Google Shape;1968;g126f630a1ee_3_1071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9" name="Google Shape;1969;g126f630a1ee_3_107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g126f630a1ee_3_107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Google Shape;1971;g126f630a1ee_3_107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2" name="Google Shape;1972;g126f630a1ee_3_10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73" name="Google Shape;1973;g126f630a1ee_3_107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g126f630a1ee_3_107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5" name="Google Shape;1975;g126f630a1ee_3_107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126f630a1ee_3_108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1" name="Google Shape;1981;g126f630a1ee_3_10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2" name="Google Shape;1982;g126f630a1ee_3_1084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3" name="Google Shape;1983;g126f630a1ee_3_10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126f630a1ee_3_109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9" name="Google Shape;1989;g126f630a1ee_3_10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0" name="Google Shape;1990;g126f630a1ee_3_10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Google Shape;1991;g126f630a1ee_3_10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126f630a1ee_3_109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7" name="Google Shape;1997;g126f630a1ee_3_10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8" name="Google Shape;1998;g126f630a1ee_3_10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Google Shape;1999;g126f630a1ee_3_10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26f630a1ee_3_110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5" name="Google Shape;2005;g126f630a1ee_3_1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26f630a1ee_3_1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Google Shape;2007;g126f630a1ee_3_1105"/>
          <p:cNvSpPr txBox="1"/>
          <p:nvPr/>
        </p:nvSpPr>
        <p:spPr>
          <a:xfrm>
            <a:off x="332988" y="1048108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retorna nada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padrão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for usado deficar den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parâmetro vazio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126f630a1ee_3_111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13" name="Google Shape;2013;g126f630a1ee_3_1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4" name="Google Shape;2014;g126f630a1ee_3_1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g126f630a1ee_3_11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sz="2400" b="1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26f630a1ee_3_111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1" name="Google Shape;2021;g126f630a1ee_3_1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2" name="Google Shape;2022;g126f630a1ee_3_11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g126f630a1ee_3_111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024" name="Google Shape;2024;g126f630a1ee_3_1119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025" name="Google Shape;2025;g126f630a1ee_3_1119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026" name="Google Shape;2026;g126f630a1ee_3_1119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027" name="Google Shape;2027;g126f630a1ee_3_1119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26f630a1ee_3_113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3" name="Google Shape;2033;g126f630a1ee_3_1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4" name="Google Shape;2034;g126f630a1ee_3_11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5" name="Google Shape;2035;g126f630a1ee_3_11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26f630a1ee_3_1130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037" name="Google Shape;2037;g126f630a1ee_3_1130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8" name="Google Shape;2038;g126f630a1ee_3_1130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039" name="Google Shape;2039;g126f630a1ee_3_1130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126f630a1ee_3_114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5" name="Google Shape;2045;g126f630a1ee_3_1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6" name="Google Shape;2046;g126f630a1ee_3_1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7" name="Google Shape;2047;g126f630a1ee_3_1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126f630a1ee_3_114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3" name="Google Shape;2053;g126f630a1ee_3_1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4" name="Google Shape;2054;g126f630a1ee_3_11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5" name="Google Shape;2055;g126f630a1ee_3_11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6" name="Google Shape;2056;g126f630a1ee_3_1148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e935a282d_16_3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2e935a282d_16_314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126f630a1ee_3_115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62" name="Google Shape;2062;g126f630a1ee_3_1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3" name="Google Shape;2063;g126f630a1ee_3_1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4" name="Google Shape;2064;g126f630a1ee_3_1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126f630a1ee_3_116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70" name="Google Shape;2070;g126f630a1ee_3_1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26f630a1ee_3_1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g126f630a1ee_3_1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26f630a1ee_3_117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8" name="Google Shape;2078;g126f630a1ee_3_117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9" name="Google Shape;2079;g126f630a1ee_3_117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0" name="Google Shape;2080;g126f630a1ee_3_117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g126f630a1ee_3_117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g126f630a1ee_3_117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3" name="Google Shape;2083;g126f630a1ee_3_1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84" name="Google Shape;2084;g126f630a1ee_3_117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g126f630a1ee_3_117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6" name="Google Shape;2086;g126f630a1ee_3_117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126f630a1ee_3_118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2" name="Google Shape;2092;g126f630a1ee_3_1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3" name="Google Shape;2093;g126f630a1ee_3_118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4" name="Google Shape;2094;g126f630a1ee_3_1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126f630a1ee_3_119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0" name="Google Shape;2100;g126f630a1ee_3_1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1" name="Google Shape;2101;g126f630a1ee_3_1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g126f630a1ee_3_11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126f630a1ee_3_119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8" name="Google Shape;2108;g126f630a1ee_3_1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9" name="Google Shape;2109;g126f630a1ee_3_11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g126f630a1ee_3_11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1" name="Google Shape;2111;g126f630a1ee_3_1197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112" name="Google Shape;2112;g126f630a1ee_3_1197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113" name="Google Shape;2113;g126f630a1ee_3_1197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114" name="Google Shape;2114;g126f630a1ee_3_1197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115" name="Google Shape;2115;g126f630a1ee_3_1197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116" name="Google Shape;2116;g126f630a1ee_3_1197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117" name="Google Shape;2117;g126f630a1ee_3_1197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118" name="Google Shape;2118;g126f630a1ee_3_1197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126f630a1ee_3_121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24" name="Google Shape;2124;g126f630a1ee_3_1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5" name="Google Shape;2125;g126f630a1ee_3_12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g126f630a1ee_3_12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id="2127" name="Google Shape;2127;g126f630a1ee_3_1212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126f630a1ee_3_12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3" name="Google Shape;2133;g126f630a1ee_3_1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4" name="Google Shape;2134;g126f630a1ee_3_12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g126f630a1ee_3_12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6" name="Google Shape;2136;g126f630a1ee_3_1220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126f630a1ee_3_122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42" name="Google Shape;2142;g126f630a1ee_3_1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3" name="Google Shape;2143;g126f630a1ee_3_1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Google Shape;2144;g126f630a1ee_3_1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sz="32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126f630a1ee_3_123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50" name="Google Shape;2150;g126f630a1ee_3_1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51" name="Google Shape;2151;g126f630a1ee_3_12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2" name="Google Shape;2152;g126f630a1ee_3_12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e935a282d_16_3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2e935a282d_16_319"/>
          <p:cNvSpPr txBox="1"/>
          <p:nvPr/>
        </p:nvSpPr>
        <p:spPr>
          <a:xfrm>
            <a:off x="147725" y="-8575"/>
            <a:ext cx="8884200" cy="52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126f630a1ee_3_1242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8" name="Google Shape;2158;g126f630a1ee_3_1242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9" name="Google Shape;2159;g126f630a1ee_3_124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0" name="Google Shape;2160;g126f630a1ee_3_124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1" name="Google Shape;2161;g126f630a1ee_3_124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g126f630a1ee_3_124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3" name="Google Shape;2163;g126f630a1ee_3_1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64" name="Google Shape;2164;g126f630a1ee_3_124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g126f630a1ee_3_1242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6" name="Google Shape;2166;g126f630a1ee_3_1242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126f630a1ee_3_125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2" name="Google Shape;2172;g126f630a1ee_3_1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3" name="Google Shape;2173;g126f630a1ee_3_1255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174" name="Google Shape;2174;g126f630a1ee_3_1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126f630a1ee_3_126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180" name="Google Shape;2180;g126f630a1ee_3_1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1" name="Google Shape;2181;g126f630a1ee_3_1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g126f630a1ee_3_1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26f630a1ee_3_126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188" name="Google Shape;2188;g126f630a1ee_3_12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9" name="Google Shape;2189;g126f630a1ee_3_1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0" name="Google Shape;2190;g126f630a1ee_3_12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126f630a1ee_3_127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196" name="Google Shape;2196;g126f630a1ee_3_1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7" name="Google Shape;2197;g126f630a1ee_3_1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g126f630a1ee_3_12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26f630a1ee_3_128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4" name="Google Shape;2204;g126f630a1ee_3_1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05" name="Google Shape;2205;g126f630a1ee_3_1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6" name="Google Shape;2206;g126f630a1ee_3_1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126f630a1ee_3_129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212" name="Google Shape;2212;g126f630a1ee_3_1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3" name="Google Shape;2213;g126f630a1ee_3_12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g126f630a1ee_3_12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126f630a1ee_3_129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0" name="Google Shape;2220;g126f630a1ee_3_12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1" name="Google Shape;2221;g126f630a1ee_3_12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2" name="Google Shape;2222;g126f630a1ee_3_12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https://www.casadocodigo.com.br/products/livro-oo-conceitos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https://docs.oracle.com/javase/tutorial/java/javaOO/methods.html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26f630a1ee_3_130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8" name="Google Shape;2228;g126f630a1ee_3_1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9" name="Google Shape;2229;g126f630a1ee_3_1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0" name="Google Shape;2230;g126f630a1ee_3_1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https://docs.oracle.com/javase/tutorial/java/javaOO/returnvalue.html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10cd58d34af_2_2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36" name="Google Shape;2236;g10cd58d34af_2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7" name="Google Shape;2237;g10cd58d34af_2_24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8" name="Google Shape;2238;g10cd58d34af_2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e935a282d_16_3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2e935a282d_16_324"/>
          <p:cNvSpPr txBox="1"/>
          <p:nvPr/>
        </p:nvSpPr>
        <p:spPr>
          <a:xfrm>
            <a:off x="-39050" y="8242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´-p0rfdz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10cd58d34af_2_3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44" name="Google Shape;2244;g10cd58d34af_2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5" name="Google Shape;2245;g10cd58d34af_2_31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246" name="Google Shape;2246;g10cd58d34af_2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7" name="Google Shape;2247;g10cd58d34af_2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Google Shape;2248;g10cd58d34af_2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g10cd58d34af_2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0" name="Google Shape;2250;g10cd58d34af_2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g10cd58d34af_2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10cd58d34af_2_43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7" name="Google Shape;2257;g10cd58d34af_2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8" name="Google Shape;2258;g10cd58d34af_2_4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9" name="Google Shape;2259;g10cd58d34af_2_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10cd58d34af_2_6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5" name="Google Shape;2265;g10cd58d34af_2_6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6" name="Google Shape;2266;g10cd58d34af_2_6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7" name="Google Shape;2267;g10cd58d34af_2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8" name="Google Shape;2268;g10cd58d34af_2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9" name="Google Shape;2269;g10cd58d34af_2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0" name="Google Shape;2270;g10cd58d34af_2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71" name="Google Shape;2271;g10cd58d34af_2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Google Shape;2272;g10cd58d34af_2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3" name="Google Shape;2273;g10cd58d34af_2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10cd58d34af_2_7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9" name="Google Shape;2279;g10cd58d34af_2_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0" name="Google Shape;2280;g10cd58d34af_2_77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1" name="Google Shape;2281;g10cd58d34af_2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10cd58d34af_2_84"/>
          <p:cNvSpPr txBox="1">
            <a:spLocks noGrp="1"/>
          </p:cNvSpPr>
          <p:nvPr>
            <p:ph type="subTitle" idx="1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7" name="Google Shape;2287;g10cd58d34af_2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8" name="Google Shape;2288;g10cd58d34af_2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9" name="Google Shape;2289;g10cd58d34af_2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0" name="Google Shape;2290;g10cd58d34af_2_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g10cd58d34af_2_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10cd58d34af_2_9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97" name="Google Shape;2297;g10cd58d34af_2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8" name="Google Shape;2298;g10cd58d34af_2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g10cd58d34af_2_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0" name="Google Shape;2300;g10cd58d34af_2_91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10cd58d34af_2_9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6" name="Google Shape;2306;g10cd58d34af_2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7" name="Google Shape;2307;g10cd58d34af_2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8" name="Google Shape;2308;g10cd58d34af_2_9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10ee2007716_0_1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4" name="Google Shape;2314;g10ee2007716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5" name="Google Shape;2315;g10ee2007716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6" name="Google Shape;2316;g10ee2007716_0_1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g10ee2007716_0_1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10cd58d34af_2_10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3" name="Google Shape;2323;g10cd58d34af_2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4" name="Google Shape;2324;g10cd58d34af_2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5" name="Google Shape;2325;g10cd58d34af_2_105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vazio do metodo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10cd58d34af_2_11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1" name="Google Shape;2331;g10cd58d34af_2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0cd58d34af_2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3" name="Google Shape;2333;g10cd58d34af_2_112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334" name="Google Shape;2334;g10cd58d34af_2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335" name="Google Shape;2335;g10cd58d34af_2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336" name="Google Shape;2336;g10cd58d34af_2_112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337" name="Google Shape;2337;g10cd58d34af_2_112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g10cd58d34af_2_112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339" name="Google Shape;2339;g10cd58d34af_2_112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e935a282d_16_32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2e935a282d_16_32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e935a282d_16_32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2e935a282d_16_32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2e935a282d_16_32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2e935a282d_16_32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12e935a282d_16_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2e935a282d_16_32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2e935a282d_16_32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e935a282d_16_32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10cd58d34af_2_12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5" name="Google Shape;2345;g10cd58d34af_2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6" name="Google Shape;2346;g10cd58d34af_2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7" name="Google Shape;2347;g10cd58d34af_2_12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8" name="Google Shape;2348;g10cd58d34af_2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349" name="Google Shape;2349;g10cd58d34af_2_123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0" name="Google Shape;2350;g10cd58d34af_2_123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351" name="Google Shape;2351;g10cd58d34af_2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2352" name="Google Shape;2352;g10cd58d34af_2_123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Nome() </a:t>
            </a:r>
            <a:r>
              <a:rPr lang="en-US"/>
              <a:t>     Obs:  tb é uma assinatura, é uma lista vazia</a:t>
            </a:r>
            <a:r>
              <a:rPr lang="en-US" b="1"/>
              <a:t> 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10cd58d34af_2_13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8" name="Google Shape;2358;g10cd58d34af_2_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9" name="Google Shape;2359;g10cd58d34af_2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0" name="Google Shape;2360;g10cd58d34af_2_134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1" name="Google Shape;2361;g10cd58d34af_2_134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2362" name="Google Shape;2362;g10cd58d34af_2_134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g11fa56c0486_2_0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8" name="Google Shape;2368;g11fa56c0486_2_0"/>
          <p:cNvSpPr txBox="1">
            <a:spLocks noGrp="1"/>
          </p:cNvSpPr>
          <p:nvPr>
            <p:ph type="subTitle" idx="1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2369" name="Google Shape;2369;g11fa56c0486_2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0" name="Google Shape;2370;g11fa56c0486_2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1" name="Google Shape;2371;g11fa56c0486_2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2" name="Google Shape;2372;g11fa56c0486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11fa56c0486_2_1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8" name="Google Shape;2378;g11fa56c0486_2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9" name="Google Shape;2379;g11fa56c0486_2_10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0" name="Google Shape;2380;g11fa56c0486_2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11fa56c0486_2_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6" name="Google Shape;2386;g11fa56c0486_2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7" name="Google Shape;2387;g11fa56c0486_2_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388" name="Google Shape;2388;g11fa56c0486_2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g11fa56c0486_2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g11fa56c0486_2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1" name="Google Shape;2391;g11fa56c0486_2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2" name="Google Shape;2392;g11fa56c0486_2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3" name="Google Shape;2393;g11fa56c0486_2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1fa56c0486_2_29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9" name="Google Shape;2399;g11fa56c0486_2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0" name="Google Shape;2400;g11fa56c0486_2_29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1" name="Google Shape;2401;g11fa56c0486_2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11fa56c0486_2_36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7" name="Google Shape;2407;g11fa56c0486_2_36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8" name="Google Shape;2408;g11fa56c0486_2_36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9" name="Google Shape;2409;g11fa56c0486_2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0" name="Google Shape;2410;g11fa56c0486_2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1" name="Google Shape;2411;g11fa56c0486_2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2" name="Google Shape;2412;g11fa56c0486_2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413" name="Google Shape;2413;g11fa56c0486_2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4" name="Google Shape;2414;g11fa56c0486_2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5" name="Google Shape;2415;g11fa56c0486_2_3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g11fa56c0486_2_4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1" name="Google Shape;2421;g11fa56c0486_2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2" name="Google Shape;2422;g11fa56c0486_2_49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Google Shape;2423;g11fa56c0486_2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11fa56c0486_2_56"/>
          <p:cNvSpPr txBox="1">
            <a:spLocks noGrp="1"/>
          </p:cNvSpPr>
          <p:nvPr>
            <p:ph type="subTitle" idx="1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9" name="Google Shape;2429;g11fa56c0486_2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0" name="Google Shape;2430;g11fa56c0486_2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1" name="Google Shape;2431;g11fa56c0486_2_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2" name="Google Shape;2432;g11fa56c0486_2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2433;g11fa56c0486_2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11fa56c0486_2_6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39" name="Google Shape;2439;g11fa56c0486_2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0" name="Google Shape;2440;g11fa56c0486_2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1" name="Google Shape;2441;g11fa56c0486_2_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2" name="Google Shape;2442;g11fa56c0486_2_65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e935a282d_16_34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0" name="Google Shape;270;g12e935a282d_16_3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2e935a282d_16_342"/>
          <p:cNvSpPr txBox="1">
            <a:spLocks noGrp="1"/>
          </p:cNvSpPr>
          <p:nvPr>
            <p:ph type="subTitle" idx="1"/>
          </p:nvPr>
        </p:nvSpPr>
        <p:spPr>
          <a:xfrm>
            <a:off x="780100" y="1504129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2e935a282d_16_3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11fa56c0486_2_7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48" name="Google Shape;2448;g11fa56c0486_2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9" name="Google Shape;2449;g11fa56c0486_2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0" name="Google Shape;2450;g11fa56c0486_2_73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11fa56c0486_2_8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6" name="Google Shape;2456;g11fa56c0486_2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7" name="Google Shape;2457;g11fa56c0486_2_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8" name="Google Shape;2458;g11fa56c0486_2_8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g11fa56c0486_2_8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g11fa56c0486_2_8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5" name="Google Shape;2465;g11fa56c0486_2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6" name="Google Shape;2466;g11fa56c0486_2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7" name="Google Shape;2467;g11fa56c0486_2_88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g11fa56c0486_2_9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73" name="Google Shape;2473;g11fa56c0486_2_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1fa56c0486_2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5" name="Google Shape;2475;g11fa56c0486_2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476" name="Google Shape;2476;g11fa56c0486_2_95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477" name="Google Shape;2477;g11fa56c0486_2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478" name="Google Shape;2478;g11fa56c0486_2_95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479" name="Google Shape;2479;g11fa56c0486_2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0" name="Google Shape;2480;g11fa56c0486_2_95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481" name="Google Shape;2481;g11fa56c0486_2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1fa56c0486_2_10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87" name="Google Shape;2487;g11fa56c0486_2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8" name="Google Shape;2488;g11fa56c0486_2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Google Shape;2489;g11fa56c0486_2_1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0" name="Google Shape;2490;g11fa56c0486_2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491" name="Google Shape;2491;g11fa56c0486_2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g11fa56c0486_2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493" name="Google Shape;2493;g11fa56c0486_2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2494" name="Google Shape;2494;g11fa56c0486_2_108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Nome() </a:t>
            </a:r>
            <a:r>
              <a:rPr lang="en-US"/>
              <a:t>     Obs:  tb é uma assinatura, é uma lista vazia</a:t>
            </a:r>
            <a:r>
              <a:rPr lang="en-US" b="1"/>
              <a:t> 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11fa56c0486_2_1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00" name="Google Shape;2500;g11fa56c0486_2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01" name="Google Shape;2501;g11fa56c0486_2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Google Shape;2502;g11fa56c0486_2_120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3" name="Google Shape;2503;g11fa56c0486_2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2504" name="Google Shape;2504;g11fa56c0486_2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11fa56c0486_2_12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0" name="Google Shape;2510;g11fa56c0486_2_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1" name="Google Shape;2511;g11fa56c0486_2_1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2" name="Google Shape;2512;g11fa56c0486_2_129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3" name="Google Shape;2513;g11fa56c0486_2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25" y="26590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1fa56c0486_2_129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2515" name="Google Shape;2515;g11fa56c0486_2_129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1fa56c0486_2_13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21" name="Google Shape;2521;g11fa56c0486_2_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2" name="Google Shape;2522;g11fa56c0486_2_1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1fa56c0486_2_13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4" name="Google Shape;2524;g11fa56c0486_2_139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11fa56c0486_2_14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0" name="Google Shape;2530;g11fa56c0486_2_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1" name="Google Shape;2531;g11fa56c0486_2_1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g11fa56c0486_2_147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g11fa56c0486_2_147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g11fa56c0486_2_147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g11fa56c0486_2_15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540" name="Google Shape;2540;g11fa56c0486_2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1" name="Google Shape;2541;g11fa56c0486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1fa56c0486_2_15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e935a282d_16_34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8" name="Google Shape;278;g12e935a282d_16_3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2e935a282d_16_3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2e935a282d_16_349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2e935a282d_16_349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12e935a282d_16_349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11fa56c0486_2_16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548" name="Google Shape;2548;g11fa56c0486_2_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9" name="Google Shape;2549;g11fa56c0486_2_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0" name="Google Shape;2550;g11fa56c0486_2_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11fa56c0486_2_1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6" name="Google Shape;2556;g11fa56c0486_2_170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g11fa56c0486_2_1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2" name="Google Shape;2562;g11fa56c0486_2_175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11fa56c0486_2_1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8" name="Google Shape;2568;g11fa56c0486_2_18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11fa56c0486_2_1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4" name="Google Shape;2574;g11fa56c0486_2_18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g11fa56c0486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0" name="Google Shape;2580;g11fa56c0486_2_190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11fa56c0486_2_19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6" name="Google Shape;2586;g11fa56c0486_2_19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7" name="Google Shape;2587;g11fa56c0486_2_19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8" name="Google Shape;2588;g11fa56c0486_2_19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g11fa56c0486_2_19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0" name="Google Shape;2590;g11fa56c0486_2_19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1" name="Google Shape;2591;g11fa56c0486_2_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92" name="Google Shape;2592;g11fa56c0486_2_19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3" name="Google Shape;2593;g11fa56c0486_2_19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4" name="Google Shape;2594;g11fa56c0486_2_19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g11fa56c0486_2_20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0" name="Google Shape;2600;g11fa56c0486_2_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01" name="Google Shape;2601;g11fa56c0486_2_20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2" name="Google Shape;2602;g11fa56c0486_2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g11fa56c0486_2_2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8" name="Google Shape;2608;g11fa56c0486_2_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09" name="Google Shape;2609;g11fa56c0486_2_2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0" name="Google Shape;2610;g11fa56c0486_2_215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1" name="Google Shape;2611;g11fa56c0486_2_215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g11fa56c0486_2_215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11fa56c0486_2_22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8" name="Google Shape;2618;g11fa56c0486_2_2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9" name="Google Shape;2619;g11fa56c0486_2_2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0" name="Google Shape;2620;g11fa56c0486_2_224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1" name="Google Shape;2621;g11fa56c0486_2_224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622" name="Google Shape;2622;g11fa56c0486_2_224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623" name="Google Shape;2623;g11fa56c0486_2_224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624" name="Google Shape;2624;g11fa56c0486_2_224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625" name="Google Shape;2625;g11fa56c0486_2_224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626" name="Google Shape;2626;g11fa56c0486_2_224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627" name="Google Shape;2627;g11fa56c0486_2_224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628" name="Google Shape;2628;g11fa56c0486_2_224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629" name="Google Shape;2629;g11fa56c0486_2_224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lang="en-US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e935a282d_16_35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8" name="Google Shape;288;g12e935a282d_16_3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2e935a282d_16_3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2e935a282d_16_358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e935a282d_16_358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92" name="Google Shape;292;g12e935a282d_16_358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93" name="Google Shape;293;g12e935a282d_16_358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94" name="Google Shape;294;g12e935a282d_16_358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95" name="Google Shape;295;g12e935a282d_16_358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96" name="Google Shape;296;g12e935a282d_16_358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97" name="Google Shape;297;g12e935a282d_16_358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98" name="Google Shape;298;g12e935a282d_16_358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99" name="Google Shape;299;g12e935a282d_16_358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lang="en-US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1fa56c0486_2_24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35" name="Google Shape;2635;g11fa56c0486_2_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6" name="Google Shape;2636;g11fa56c0486_2_2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7" name="Google Shape;2637;g11fa56c0486_2_24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8" name="Google Shape;2638;g11fa56c0486_2_240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275" y="2785825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1fa56c0486_2_24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4" name="Google Shape;2644;g11fa56c0486_2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5" name="Google Shape;2645;g11fa56c0486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g11fa56c0486_2_2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7" name="Google Shape;2647;g11fa56c0486_2_248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646" y="267366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1fa56c0486_2_25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53" name="Google Shape;2653;g11fa56c0486_2_2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54" name="Google Shape;2654;g11fa56c0486_2_2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5" name="Google Shape;2655;g11fa56c0486_2_2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sz="32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6" name="Google Shape;2656;g11fa56c0486_2_256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11fa56c0486_2_26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662" name="Google Shape;2662;g11fa56c0486_2_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63" name="Google Shape;2663;g11fa56c0486_2_2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4" name="Google Shape;2664;g11fa56c0486_2_2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11fa56c0486_2_2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0" name="Google Shape;2670;g11fa56c0486_2_2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g11fa56c0486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6" name="Google Shape;2676;g11fa56c0486_2_27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1fa56c0486_2_281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2" name="Google Shape;2682;g11fa56c0486_2_281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3" name="Google Shape;2683;g11fa56c0486_2_281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4" name="Google Shape;2684;g11fa56c0486_2_28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5" name="Google Shape;2685;g11fa56c0486_2_28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6" name="Google Shape;2686;g11fa56c0486_2_28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7" name="Google Shape;2687;g11fa56c0486_2_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8" name="Google Shape;2688;g11fa56c0486_2_28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Google Shape;2689;g11fa56c0486_2_28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0" name="Google Shape;2690;g11fa56c0486_2_28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1fa56c0486_2_29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96" name="Google Shape;2696;g11fa56c0486_2_2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7" name="Google Shape;2697;g11fa56c0486_2_294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698" name="Google Shape;2698;g11fa56c0486_2_2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g11fa56c0486_2_301"/>
          <p:cNvSpPr txBox="1">
            <a:spLocks noGrp="1"/>
          </p:cNvSpPr>
          <p:nvPr>
            <p:ph type="subTitle" idx="1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704" name="Google Shape;2704;g11fa56c0486_2_3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05" name="Google Shape;2705;g11fa56c0486_2_3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6" name="Google Shape;2706;g11fa56c0486_2_3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11fa56c0486_2_30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712" name="Google Shape;2712;g11fa56c0486_2_3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3" name="Google Shape;2713;g11fa56c0486_2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4" name="Google Shape;2714;g11fa56c0486_2_3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e935a282d_16_37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" name="Google Shape;305;g12e935a282d_16_3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2e935a282d_16_37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2e935a282d_16_374"/>
          <p:cNvSpPr txBox="1"/>
          <p:nvPr/>
        </p:nvSpPr>
        <p:spPr>
          <a:xfrm>
            <a:off x="354300" y="896996"/>
            <a:ext cx="8478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g12e935a282d_16_374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4275" y="1268350"/>
            <a:ext cx="6672275" cy="3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g11fa56c0486_2_3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720" name="Google Shape;2720;g11fa56c0486_2_3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1" name="Google Shape;2721;g11fa56c0486_2_3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2" name="Google Shape;2722;g11fa56c0486_2_315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g11fa56c0486_2_32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8" name="Google Shape;2728;g11fa56c0486_2_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9" name="Google Shape;2729;g11fa56c0486_2_3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0" name="Google Shape;2730;g11fa56c0486_2_322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731" name="Google Shape;2731;g11fa56c0486_2_322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2732" name="Google Shape;2732;g11fa56c0486_2_322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g11fa56c0486_2_33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738" name="Google Shape;2738;g11fa56c0486_2_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9" name="Google Shape;2739;g11fa56c0486_2_3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0" name="Google Shape;2740;g11fa56c0486_2_33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11fa56c0486_2_3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6" name="Google Shape;2746;g11fa56c0486_2_33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1fa56c0486_2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2" name="Google Shape;2752;g11fa56c0486_2_34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11fa56c0486_2_348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8" name="Google Shape;2758;g11fa56c0486_2_348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9" name="Google Shape;2759;g11fa56c0486_2_348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0" name="Google Shape;2760;g11fa56c0486_2_34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1" name="Google Shape;2761;g11fa56c0486_2_34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2" name="Google Shape;2762;g11fa56c0486_2_34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3" name="Google Shape;2763;g11fa56c0486_2_3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764" name="Google Shape;2764;g11fa56c0486_2_34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5" name="Google Shape;2765;g11fa56c0486_2_348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6" name="Google Shape;2766;g11fa56c0486_2_348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7" name="Google Shape;2767;g11fa56c0486_2_348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g11fa56c0486_2_36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73" name="Google Shape;2773;g11fa56c0486_2_3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74" name="Google Shape;2774;g11fa56c0486_2_3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5" name="Google Shape;2775;g11fa56c0486_2_3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https://www.casadocodigo.com.br/products/livro-oo-conceitos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https://docs.oracle.com/javase/tutorial/java/javaOO/methods.html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g11fa56c0486_2_36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81" name="Google Shape;2781;g11fa56c0486_2_3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82" name="Google Shape;2782;g11fa56c0486_2_3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3" name="Google Shape;2783;g11fa56c0486_2_3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https://docs.oracle.com/javase/tutorial/java/javaOO/returnvalue.html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g11fa56c0486_2_37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89" name="Google Shape;2789;g11fa56c0486_2_3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0" name="Google Shape;2790;g11fa56c0486_2_37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1" name="Google Shape;2791;g11fa56c0486_2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11fa56c0486_2_38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7" name="Google Shape;2797;g11fa56c0486_2_3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8" name="Google Shape;2798;g11fa56c0486_2_383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799" name="Google Shape;2799;g11fa56c0486_2_3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0" name="Google Shape;2800;g11fa56c0486_2_383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1" name="Google Shape;2801;g11fa56c0486_2_383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g11fa56c0486_2_383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g11fa56c0486_2_383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4" name="Google Shape;2804;g11fa56c0486_2_383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6f630a1ee_3_1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g126f630a1ee_3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26f630a1ee_3_10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126f630a1ee_3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e935a282d_16_38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4" name="Google Shape;314;g12e935a282d_16_3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12e935a282d_16_38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2e935a282d_16_38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g12e935a282d_16_382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371" y="185071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g11fa56c0486_2_395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10" name="Google Shape;2810;g11fa56c0486_2_3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1" name="Google Shape;2811;g11fa56c0486_2_395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2" name="Google Shape;2812;g11fa56c0486_2_3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g11fa56c0486_2_402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8" name="Google Shape;2818;g11fa56c0486_2_402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9" name="Google Shape;2819;g11fa56c0486_2_40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0" name="Google Shape;2820;g11fa56c0486_2_40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1" name="Google Shape;2821;g11fa56c0486_2_40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2" name="Google Shape;2822;g11fa56c0486_2_40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3" name="Google Shape;2823;g11fa56c0486_2_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824" name="Google Shape;2824;g11fa56c0486_2_40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5" name="Google Shape;2825;g11fa56c0486_2_40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6" name="Google Shape;2826;g11fa56c0486_2_40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7" name="Google Shape;2827;g11fa56c0486_2_40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g11fa56c0486_2_416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3" name="Google Shape;2833;g11fa56c0486_2_416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4" name="Google Shape;2834;g11fa56c0486_2_416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5" name="Google Shape;2835;g11fa56c0486_2_41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6" name="Google Shape;2836;g11fa56c0486_2_41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7" name="Google Shape;2837;g11fa56c0486_2_41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8" name="Google Shape;2838;g11fa56c0486_2_4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839" name="Google Shape;2839;g11fa56c0486_2_41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0" name="Google Shape;2840;g11fa56c0486_2_41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1" name="Google Shape;2841;g11fa56c0486_2_41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g11fa56c0486_2_42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7" name="Google Shape;2847;g11fa56c0486_2_4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8" name="Google Shape;2848;g11fa56c0486_2_429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9" name="Google Shape;2849;g11fa56c0486_2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g11fa56c0486_2_43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5" name="Google Shape;2855;g11fa56c0486_2_4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56" name="Google Shape;2856;g11fa56c0486_2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7" name="Google Shape;2857;g11fa56c0486_2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g11fa56c0486_2_44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3" name="Google Shape;2863;g11fa56c0486_2_4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64" name="Google Shape;2864;g11fa56c0486_2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5" name="Google Shape;2865;g11fa56c0486_2_44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g11fa56c0486_2_45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71" name="Google Shape;2871;g11fa56c0486_2_4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2" name="Google Shape;2872;g11fa56c0486_2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3" name="Google Shape;2873;g11fa56c0486_2_45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g11fa56c0486_2_45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79" name="Google Shape;2879;g11fa56c0486_2_4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80" name="Google Shape;2880;g11fa56c0486_2_4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1" name="Google Shape;2881;g11fa56c0486_2_4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sz="2400" b="1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g11fa56c0486_2_46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87" name="Google Shape;2887;g11fa56c0486_2_4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88" name="Google Shape;2888;g11fa56c0486_2_4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Google Shape;2889;g11fa56c0486_2_4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890" name="Google Shape;2890;g11fa56c0486_2_464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891" name="Google Shape;2891;g11fa56c0486_2_464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892" name="Google Shape;2892;g11fa56c0486_2_464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893" name="Google Shape;2893;g11fa56c0486_2_464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g11fa56c0486_2_47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99" name="Google Shape;2899;g11fa56c0486_2_4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00" name="Google Shape;2900;g11fa56c0486_2_4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1" name="Google Shape;2901;g11fa56c0486_2_47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2" name="Google Shape;2902;g11fa56c0486_2_475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903" name="Google Shape;2903;g11fa56c0486_2_475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4" name="Google Shape;2904;g11fa56c0486_2_475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905" name="Google Shape;2905;g11fa56c0486_2_475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e935a282d_16_39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3" name="Google Shape;323;g12e935a282d_16_3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2e935a282d_16_3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2e935a282d_16_39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sz="32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2e935a282d_16_390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métodos, estas são completamente diferentes. O sobrecarga, como disse tem relação ao mesmo método com parâmetros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g11fa56c0486_2_48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11" name="Google Shape;2911;g11fa56c0486_2_4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12" name="Google Shape;2912;g11fa56c0486_2_4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3" name="Google Shape;2913;g11fa56c0486_2_4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g11fa56c0486_2_49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19" name="Google Shape;2919;g11fa56c0486_2_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20" name="Google Shape;2920;g11fa56c0486_2_4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1" name="Google Shape;2921;g11fa56c0486_2_4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2" name="Google Shape;2922;g11fa56c0486_2_49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g11fa56c0486_2_50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928" name="Google Shape;2928;g11fa56c0486_2_5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29" name="Google Shape;2929;g11fa56c0486_2_5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0" name="Google Shape;2930;g11fa56c0486_2_5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g11fa56c0486_2_50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936" name="Google Shape;2936;g11fa56c0486_2_5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7" name="Google Shape;2937;g11fa56c0486_2_5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8" name="Google Shape;2938;g11fa56c0486_2_5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g11fa56c0486_2_51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4" name="Google Shape;2944;g11fa56c0486_2_51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5" name="Google Shape;2945;g11fa56c0486_2_51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6" name="Google Shape;2946;g11fa56c0486_2_5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7" name="Google Shape;2947;g11fa56c0486_2_51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8" name="Google Shape;2948;g11fa56c0486_2_5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9" name="Google Shape;2949;g11fa56c0486_2_5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950" name="Google Shape;2950;g11fa56c0486_2_5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1" name="Google Shape;2951;g11fa56c0486_2_51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2" name="Google Shape;2952;g11fa56c0486_2_51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g11fa56c0486_2_52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58" name="Google Shape;2958;g11fa56c0486_2_5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9" name="Google Shape;2959;g11fa56c0486_2_52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0" name="Google Shape;2960;g11fa56c0486_2_5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1fa56c0486_2_53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6" name="Google Shape;2966;g11fa56c0486_2_5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7" name="Google Shape;2967;g11fa56c0486_2_5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8" name="Google Shape;2968;g11fa56c0486_2_5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g11fa56c0486_2_54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74" name="Google Shape;2974;g11fa56c0486_2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5" name="Google Shape;2975;g11fa56c0486_2_5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6" name="Google Shape;2976;g11fa56c0486_2_5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7" name="Google Shape;2977;g11fa56c0486_2_542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978" name="Google Shape;2978;g11fa56c0486_2_54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979" name="Google Shape;2979;g11fa56c0486_2_54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980" name="Google Shape;2980;g11fa56c0486_2_542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981" name="Google Shape;2981;g11fa56c0486_2_54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982" name="Google Shape;2982;g11fa56c0486_2_54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983" name="Google Shape;2983;g11fa56c0486_2_54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984" name="Google Shape;2984;g11fa56c0486_2_542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g11fa56c0486_2_55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0" name="Google Shape;2990;g11fa56c0486_2_5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91" name="Google Shape;2991;g11fa56c0486_2_5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2" name="Google Shape;2992;g11fa56c0486_2_5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id="2993" name="Google Shape;2993;g11fa56c0486_2_557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g11fa56c0486_2_56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9" name="Google Shape;2999;g11fa56c0486_2_5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00" name="Google Shape;3000;g11fa56c0486_2_5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1" name="Google Shape;3001;g11fa56c0486_2_5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2" name="Google Shape;3002;g11fa56c0486_2_565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e935a282d_16_39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32" name="Google Shape;332;g12e935a282d_16_3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2e935a282d_16_3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2e935a282d_16_3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g11fa56c0486_2_57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8" name="Google Shape;3008;g11fa56c0486_2_5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09" name="Google Shape;3009;g11fa56c0486_2_5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0" name="Google Shape;3010;g11fa56c0486_2_5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sz="32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g11fa56c0486_2_58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016" name="Google Shape;3016;g11fa56c0486_2_5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1fa56c0486_2_5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8" name="Google Shape;3018;g11fa56c0486_2_5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g11fa56c0486_2_587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4" name="Google Shape;3024;g11fa56c0486_2_587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5" name="Google Shape;3025;g11fa56c0486_2_587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6" name="Google Shape;3026;g11fa56c0486_2_58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7" name="Google Shape;3027;g11fa56c0486_2_58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8" name="Google Shape;3028;g11fa56c0486_2_58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9" name="Google Shape;3029;g11fa56c0486_2_5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030" name="Google Shape;3030;g11fa56c0486_2_58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1" name="Google Shape;3031;g11fa56c0486_2_587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2" name="Google Shape;3032;g11fa56c0486_2_587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g11fa56c0486_2_60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8" name="Google Shape;3038;g11fa56c0486_2_6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9" name="Google Shape;3039;g11fa56c0486_2_600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040" name="Google Shape;3040;g11fa56c0486_2_6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g11fa56c0486_2_60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046" name="Google Shape;3046;g11fa56c0486_2_6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7" name="Google Shape;3047;g11fa56c0486_2_6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8" name="Google Shape;3048;g11fa56c0486_2_6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1fa56c0486_2_6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054" name="Google Shape;3054;g11fa56c0486_2_6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5" name="Google Shape;3055;g11fa56c0486_2_6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6" name="Google Shape;3056;g11fa56c0486_2_6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g11fa56c0486_2_62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062" name="Google Shape;3062;g11fa56c0486_2_6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3" name="Google Shape;3063;g11fa56c0486_2_6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4" name="Google Shape;3064;g11fa56c0486_2_6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g11fa56c0486_2_62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0" name="Google Shape;3070;g11fa56c0486_2_6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71" name="Google Shape;3071;g11fa56c0486_2_6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2" name="Google Shape;3072;g11fa56c0486_2_6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g11fa56c0486_2_63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078" name="Google Shape;3078;g11fa56c0486_2_6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79" name="Google Shape;3079;g11fa56c0486_2_6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0" name="Google Shape;3080;g11fa56c0486_2_6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g11fa56c0486_2_64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86" name="Google Shape;3086;g11fa56c0486_2_6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7" name="Google Shape;3087;g11fa56c0486_2_6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8" name="Google Shape;3088;g11fa56c0486_2_6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https://www.casadocodigo.com.br/products/livro-oo-conceitos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https://docs.oracle.com/javase/tutorial/java/javaOO/methods.html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e935a282d_16_4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2e935a282d_16_40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g11fa56c0486_2_64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4" name="Google Shape;3094;g11fa56c0486_2_6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95" name="Google Shape;3095;g11fa56c0486_2_6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6" name="Google Shape;3096;g11fa56c0486_2_6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https://docs.oracle.com/javase/tutorial/java/javaOO/returnvalue.html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g10ee2007716_0_2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2" name="Google Shape;3102;g10ee2007716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03" name="Google Shape;3103;g10ee2007716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4" name="Google Shape;3104;g10ee2007716_0_21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5" name="Google Shape;3105;g10ee200771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6" name="Google Shape;3106;g10ee2007716_0_21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3107" name="Google Shape;3107;g10ee2007716_0_21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10cd58d34af_2_14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13" name="Google Shape;3113;g10cd58d34af_2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14" name="Google Shape;3114;g10cd58d34af_2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5" name="Google Shape;3115;g10cd58d34af_2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6" name="Google Shape;3116;g10cd58d34af_2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Google Shape;3121;g10ee2007716_0_3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22" name="Google Shape;3122;g10ee2007716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3" name="Google Shape;3123;g10ee2007716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4" name="Google Shape;3124;g10ee2007716_0_3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Google Shape;3125;g10ee2007716_0_3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3126;g10ee2007716_0_3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1" name="Google Shape;3131;g10cd58d34af_2_14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132" name="Google Shape;3132;g10cd58d34af_2_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3" name="Google Shape;3133;g10cd58d34af_2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4" name="Google Shape;3134;g10cd58d34af_2_1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g10cd58d34af_2_15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140" name="Google Shape;3140;g10cd58d34af_2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41" name="Google Shape;3141;g10cd58d34af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Google Shape;3142;g10cd58d34af_2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g1091b3ca1af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8" name="Google Shape;3148;g1091b3ca1af_0_4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g1091b3ca1af_0_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4" name="Google Shape;3154;g1091b3ca1af_0_12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g1091b3ca1af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0" name="Google Shape;3160;g1091b3ca1af_0_1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1091b3ca1af_0_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6" name="Google Shape;3166;g1091b3ca1af_0_2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e935a282d_16_4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2e935a282d_16_41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1091b3ca1af_0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2" name="Google Shape;3172;g1091b3ca1af_0_29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10cd58d34af_2_16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8" name="Google Shape;3178;g10cd58d34af_2_16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9" name="Google Shape;3179;g10cd58d34af_2_16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0" name="Google Shape;3180;g10cd58d34af_2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1" name="Google Shape;3181;g10cd58d34af_2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2" name="Google Shape;3182;g10cd58d34af_2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3" name="Google Shape;3183;g10cd58d34af_2_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84" name="Google Shape;3184;g10cd58d34af_2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5" name="Google Shape;3185;g10cd58d34af_2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6" name="Google Shape;3186;g10cd58d34af_2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Google Shape;3191;g10cd58d34af_2_17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92" name="Google Shape;3192;g10cd58d34af_2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93" name="Google Shape;3193;g10cd58d34af_2_17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4" name="Google Shape;3194;g10cd58d34af_2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10cd58d34af_2_18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00" name="Google Shape;3200;g10cd58d34af_2_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01" name="Google Shape;3201;g10cd58d34af_2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Google Shape;3202;g10cd58d34af_2_18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3" name="Google Shape;3203;g10cd58d34af_2_18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g10cd58d34af_2_18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0cd58d34af_2_19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10" name="Google Shape;3210;g10cd58d34af_2_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11" name="Google Shape;3211;g10cd58d34af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2" name="Google Shape;3212;g10cd58d34af_2_190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3" name="Google Shape;3213;g10cd58d34af_2_190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3214" name="Google Shape;3214;g10cd58d34af_2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3215" name="Google Shape;3215;g10cd58d34af_2_190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3216" name="Google Shape;3216;g10cd58d34af_2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3217" name="Google Shape;3217;g10cd58d34af_2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3218" name="Google Shape;3218;g10cd58d34af_2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3219" name="Google Shape;3219;g10cd58d34af_2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3220" name="Google Shape;3220;g10cd58d34af_2_190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3221" name="Google Shape;3221;g10cd58d34af_2_190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lang="en-US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10cd58d34af_2_20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7" name="Google Shape;3227;g10cd58d34af_2_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8" name="Google Shape;3228;g10cd58d34af_2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9" name="Google Shape;3229;g10cd58d34af_2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id="3230" name="Google Shape;3230;g10cd58d34af_2_205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7475" y="987400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Google Shape;3235;g10cd58d34af_2_21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36" name="Google Shape;3236;g10cd58d34af_2_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37" name="Google Shape;3237;g10cd58d34af_2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8" name="Google Shape;3238;g10cd58d34af_2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9" name="Google Shape;3239;g10cd58d34af_2_213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g10cd58d34af_2_22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45" name="Google Shape;3245;g10cd58d34af_2_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6" name="Google Shape;3246;g10cd58d34af_2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7" name="Google Shape;3247;g10cd58d34af_2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sz="32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8" name="Google Shape;3248;g10cd58d34af_2_221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g10cd58d34af_2_22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254" name="Google Shape;3254;g10cd58d34af_2_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55" name="Google Shape;3255;g10cd58d34af_2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Google Shape;3256;g10cd58d34af_2_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Google Shape;3261;g1091b3ca1af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2" name="Google Shape;3262;g1091b3ca1af_0_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e935a282d_16_41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g12e935a282d_16_41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g12e935a282d_16_41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g12e935a282d_16_4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2e935a282d_16_41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2e935a282d_16_4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g12e935a282d_16_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2e935a282d_16_4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2e935a282d_16_41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g12e935a282d_16_41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" name="Google Shape;3267;g1091b3ca1af_0_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8" name="Google Shape;3268;g1091b3ca1af_0_4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3" name="Google Shape;3273;g10cd58d34af_2_23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4" name="Google Shape;3274;g10cd58d34af_2_23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5" name="Google Shape;3275;g10cd58d34af_2_23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6" name="Google Shape;3276;g10cd58d34af_2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7" name="Google Shape;3277;g10cd58d34af_2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8" name="Google Shape;3278;g10cd58d34af_2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9" name="Google Shape;3279;g10cd58d34af_2_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280" name="Google Shape;3280;g10cd58d34af_2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1" name="Google Shape;3281;g10cd58d34af_2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2" name="Google Shape;3282;g10cd58d34af_2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10cd58d34af_2_24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88" name="Google Shape;3288;g10cd58d34af_2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89" name="Google Shape;3289;g10cd58d34af_2_24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290" name="Google Shape;3290;g10cd58d34af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0cd58d34af_2_255"/>
          <p:cNvSpPr txBox="1">
            <a:spLocks noGrp="1"/>
          </p:cNvSpPr>
          <p:nvPr>
            <p:ph type="subTitle" idx="1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296" name="Google Shape;3296;g10cd58d34af_2_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7" name="Google Shape;3297;g10cd58d34af_2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8" name="Google Shape;3298;g10cd58d34af_2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g10cd58d34af_2_26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304" name="Google Shape;3304;g10cd58d34af_2_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05" name="Google Shape;3305;g10cd58d34af_2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6" name="Google Shape;3306;g10cd58d34af_2_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g10cd58d34af_2_26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312" name="Google Shape;3312;g10cd58d34af_2_2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3" name="Google Shape;3313;g10cd58d34af_2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4" name="Google Shape;3314;g10cd58d34af_2_26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10cd58d34af_2_27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20" name="Google Shape;3320;g10cd58d34af_2_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21" name="Google Shape;3321;g10cd58d34af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2" name="Google Shape;3322;g10cd58d34af_2_276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323" name="Google Shape;3323;g10cd58d34af_2_27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3324" name="Google Shape;3324;g10cd58d34af_2_27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g10cd58d34af_2_28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330" name="Google Shape;3330;g10cd58d34af_2_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31" name="Google Shape;3331;g10cd58d34af_2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2" name="Google Shape;3332;g10cd58d34af_2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g1091b3ca1af_0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8" name="Google Shape;3338;g1091b3ca1af_0_4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g1091b3ca1af_0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4" name="Google Shape;3344;g1091b3ca1af_0_5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e935a282d_16_428"/>
          <p:cNvSpPr txBox="1">
            <a:spLocks noGrp="1"/>
          </p:cNvSpPr>
          <p:nvPr>
            <p:ph type="subTitle" idx="1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66" name="Google Shape;366;g12e935a282d_16_4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2e935a282d_16_4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2e935a282d_16_4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g10cd58d34af_2_29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0" name="Google Shape;3350;g10cd58d34af_2_29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1" name="Google Shape;3351;g10cd58d34af_2_29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2" name="Google Shape;3352;g10cd58d34af_2_29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3" name="Google Shape;3353;g10cd58d34af_2_29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4" name="Google Shape;3354;g10cd58d34af_2_29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5" name="Google Shape;3355;g10cd58d34af_2_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6" name="Google Shape;3356;g10cd58d34af_2_29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7" name="Google Shape;3357;g10cd58d34af_2_29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8" name="Google Shape;3358;g10cd58d34af_2_29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9" name="Google Shape;3359;g10cd58d34af_2_29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Google Shape;3364;g10cd58d34af_2_30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65" name="Google Shape;3365;g10cd58d34af_2_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6" name="Google Shape;3366;g10cd58d34af_2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7" name="Google Shape;3367;g10cd58d34af_2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https://www.casadocodigo.com.br/products/livro-oo-conceitos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https://docs.oracle.com/javase/tutorial/java/javaOO/methods.html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g10cd58d34af_2_31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73" name="Google Shape;3373;g10cd58d34af_2_3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4" name="Google Shape;3374;g10cd58d34af_2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5" name="Google Shape;3375;g10cd58d34af_2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https://docs.oracle.com/javase/tutorial/java/javaOO/returnvalue.html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Google Shape;3380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81" name="Google Shape;338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3" name="Google Shape;3383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Google Shape;3388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89" name="Google Shape;33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90" name="Google Shape;3390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3391" name="Google Shape;3391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2" name="Google Shape;3392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3" name="Google Shape;3393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4" name="Google Shape;3394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5" name="Google Shape;3395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6" name="Google Shape;3396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Google Shape;3401;p8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02" name="Google Shape;340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03" name="Google Shape;3403;p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4" name="Google Shape;3404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" name="Google Shape;3409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0" name="Google Shape;3410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1" name="Google Shape;3411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2" name="Google Shape;3412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3" name="Google Shape;3413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4" name="Google Shape;3414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5" name="Google Shape;341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416" name="Google Shape;3416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7" name="Google Shape;3417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8" name="Google Shape;3418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9" name="Google Shape;3419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5" name="Google Shape;3425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6" name="Google Shape;3426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7" name="Google Shape;3427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8" name="Google Shape;3428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9" name="Google Shape;3429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0" name="Google Shape;34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431" name="Google Shape;3431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2" name="Google Shape;3432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33" name="Google Shape;3433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Google Shape;3438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39" name="Google Shape;343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0" name="Google Shape;3440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1" name="Google Shape;3441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47" name="Google Shape;344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8" name="Google Shape;3448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9" name="Google Shape;3449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e935a282d_16_43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4" name="Google Shape;374;g12e935a282d_16_4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2e935a282d_16_435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76" name="Google Shape;376;g12e935a282d_16_4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p1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55" name="Google Shape;345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6" name="Google Shape;3456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7" name="Google Shape;3457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1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63" name="Google Shape;34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64" name="Google Shape;3464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5" name="Google Shape;3465;p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1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71" name="Google Shape;34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72" name="Google Shape;3472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3" name="Google Shape;3473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sz="2400" b="1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8" name="Google Shape;3478;p1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79" name="Google Shape;347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80" name="Google Shape;3480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1" name="Google Shape;3481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3482" name="Google Shape;3482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3483" name="Google Shape;3483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3484" name="Google Shape;3484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3485" name="Google Shape;3485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0" name="Google Shape;3490;p2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91" name="Google Shape;349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92" name="Google Shape;3492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3" name="Google Shape;3493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4" name="Google Shape;3494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3495" name="Google Shape;3495;p2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6" name="Google Shape;3496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3497" name="Google Shape;3497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p2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03" name="Google Shape;350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4" name="Google Shape;3504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5" name="Google Shape;3505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p4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11" name="Google Shape;351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12" name="Google Shape;3512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3" name="Google Shape;3513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4" name="Google Shape;3514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Google Shape;3519;p4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520" name="Google Shape;352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1" name="Google Shape;3521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2" name="Google Shape;3522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Google Shape;3527;p4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528" name="Google Shape;352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9" name="Google Shape;3529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0" name="Google Shape;3530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Google Shape;3535;p5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6" name="Google Shape;3536;p5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7" name="Google Shape;3537;p5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8" name="Google Shape;3538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9" name="Google Shape;3539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0" name="Google Shape;3540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1" name="Google Shape;354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42" name="Google Shape;3542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3" name="Google Shape;3543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4" name="Google Shape;3544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e935a282d_16_44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82" name="Google Shape;382;g12e935a282d_16_4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2e935a282d_16_4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2e935a282d_16_4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9" name="Google Shape;3549;p5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50" name="Google Shape;355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51" name="Google Shape;3551;p51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2" name="Google Shape;3552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5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58" name="Google Shape;355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59" name="Google Shape;3559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0" name="Google Shape;3560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p5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66" name="Google Shape;356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67" name="Google Shape;3567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8" name="Google Shape;3568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9" name="Google Shape;3569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3570" name="Google Shape;3570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3571" name="Google Shape;3571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3572" name="Google Shape;3572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3573" name="Google Shape;3573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3574" name="Google Shape;3574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3575" name="Google Shape;3575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3576" name="Google Shape;3576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1" name="Google Shape;3581;p5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82" name="Google Shape;3582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4" name="Google Shape;3584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id="3585" name="Google Shape;3585;p54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" name="Google Shape;3590;p5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91" name="Google Shape;359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92" name="Google Shape;3592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3" name="Google Shape;3593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https://docs.oracle.com/javase/7/docs/api/java/lang/String.html​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4" name="Google Shape;3594;p55" descr="Tabela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5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00" name="Google Shape;360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01" name="Google Shape;3601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2" name="Google Shape;3602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sz="32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p5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608" name="Google Shape;3608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09" name="Google Shape;3609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0" name="Google Shape;3610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" name="Google Shape;3615;p58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6" name="Google Shape;3616;p58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7" name="Google Shape;3617;p58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8" name="Google Shape;3618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9" name="Google Shape;3619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1" name="Google Shape;362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622" name="Google Shape;3622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3" name="Google Shape;3623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4" name="Google Shape;3624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9" name="Google Shape;3629;p5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30" name="Google Shape;363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31" name="Google Shape;3631;p59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funcioname</a:t>
            </a:r>
            <a:endParaRPr/>
          </a:p>
        </p:txBody>
      </p:sp>
      <p:sp>
        <p:nvSpPr>
          <p:cNvPr id="3632" name="Google Shape;3632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p6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638" name="Google Shape;363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39" name="Google Shape;3639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0" name="Google Shape;3640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e935a282d_16_44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90" name="Google Shape;390;g12e935a282d_16_4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12e935a282d_16_4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2e935a282d_16_44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" name="Google Shape;3645;p6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646" name="Google Shape;364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47" name="Google Shape;3647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8" name="Google Shape;3648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Google Shape;3653;p6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654" name="Google Shape;3654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55" name="Google Shape;3655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6" name="Google Shape;3656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Google Shape;3661;p6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62" name="Google Shape;366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3" name="Google Shape;3663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4" name="Google Shape;3664;p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p6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670" name="Google Shape;3670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71" name="Google Shape;3671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2" name="Google Shape;3672;p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p6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78" name="Google Shape;3678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79" name="Google Shape;3679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0" name="Google Shape;3680;p6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https://www.casadocodigo.com.br/products/livro-oo-conceitos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hlinkClick r:id="rId5"/>
              </a:rPr>
              <a:t>https://docs.oracle.com/javase/tutorial/java/javaOO/methods.html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5" name="Google Shape;3685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86" name="Google Shape;36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87" name="Google Shape;3687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8" name="Google Shape;3688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https://docs.oracle.com/javase/tutorial/java/javaOO/returnvalue.html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f630a1ee_3_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g126f630a1ee_3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26f630a1ee_3_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6" name="Google Shape;66;g126f630a1ee_3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26f630a1ee_3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26f630a1ee_3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26f630a1ee_3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26f630a1ee_3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126f630a1ee_3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e935a282d_16_45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8" name="Google Shape;398;g12e935a282d_16_4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12e935a282d_16_4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2e935a282d_16_456"/>
          <p:cNvSpPr txBox="1"/>
          <p:nvPr/>
        </p:nvSpPr>
        <p:spPr>
          <a:xfrm>
            <a:off x="428625" y="1331076"/>
            <a:ext cx="84780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</a:t>
            </a:r>
            <a:r>
              <a:rPr lang="en-US" sz="24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  ERRO                        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</a:t>
            </a:r>
            <a:r>
              <a:rPr lang="en-US" sz="24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 </a:t>
            </a:r>
            <a:r>
              <a:rPr lang="en-US" sz="24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</a:t>
            </a:r>
            <a:r>
              <a:rPr lang="en-US" sz="24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401" name="Google Shape;401;g12e935a282d_16_45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402" name="Google Shape;402;g12e935a282d_16_45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e935a282d_16_46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08" name="Google Shape;408;g12e935a282d_16_4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12e935a282d_16_4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2e935a282d_16_4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e935a282d_16_4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2e935a282d_16_472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e935a282d_16_4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2e935a282d_16_477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e935a282d_16_482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g12e935a282d_16_482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g12e935a282d_16_48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g12e935a282d_16_48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2e935a282d_16_48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2e935a282d_16_48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g12e935a282d_16_4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12e935a282d_16_48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2e935a282d_16_48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g12e935a282d_16_48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7" name="Google Shape;437;g12e935a282d_16_48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e935a282d_16_50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3" name="Google Shape;443;g12e935a282d_16_5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12e935a282d_16_5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2e935a282d_16_50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https://docs.oracle.com/javase/tutorial/java/javaOO/returnvalue.html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e935a282d_16_82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1" name="Google Shape;451;g12e935a282d_16_8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12e935a282d_16_8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2e935a282d_16_82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sz="32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e935a282d_16_82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59" name="Google Shape;459;g12e935a282d_16_8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g12e935a282d_16_8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2e935a282d_16_82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e935a282d_16_145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7" name="Google Shape;467;g12e935a282d_16_1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12e935a282d_16_1452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12e935a282d_16_14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e935a282d_16_145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5" name="Google Shape;475;g12e935a282d_16_14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12e935a282d_16_14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2e935a282d_16_145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f630a1ee_3_29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" name="Google Shape;77;g126f630a1ee_3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26f630a1ee_3_29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f630a1ee_3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e935a282d_16_146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3" name="Google Shape;483;g12e935a282d_16_14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12e935a282d_16_14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12e935a282d_16_146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e935a282d_16_147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1" name="Google Shape;491;g12e935a282d_16_14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g12e935a282d_16_14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12e935a282d_16_14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e935a282d_16_148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9" name="Google Shape;499;g12e935a282d_16_14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12e935a282d_16_14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2e935a282d_16_14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sz="2400" b="1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e935a282d_16_148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7" name="Google Shape;507;g12e935a282d_16_14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12e935a282d_16_148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2e935a282d_16_148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510" name="Google Shape;510;g12e935a282d_16_1487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511" name="Google Shape;511;g12e935a282d_16_1487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512" name="Google Shape;512;g12e935a282d_16_1487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513" name="Google Shape;513;g12e935a282d_16_1487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2e935a282d_16_149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9" name="Google Shape;519;g12e935a282d_16_14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12e935a282d_16_14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12e935a282d_16_14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g12e935a282d_16_149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523" name="Google Shape;523;g12e935a282d_16_149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12e935a282d_16_1498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525" name="Google Shape;525;g12e935a282d_16_149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e935a282d_16_150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1" name="Google Shape;531;g12e935a282d_16_15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g12e935a282d_16_150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12e935a282d_16_150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2e935a282d_16_151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9" name="Google Shape;539;g12e935a282d_16_15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12e935a282d_16_15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12e935a282d_16_151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12e935a282d_16_1516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e935a282d_16_152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48" name="Google Shape;548;g12e935a282d_16_15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g12e935a282d_16_15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2e935a282d_16_152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2e935a282d_16_153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56" name="Google Shape;556;g12e935a282d_16_15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12e935a282d_16_15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12e935a282d_16_153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e935a282d_16_1538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4" name="Google Shape;564;g12e935a282d_16_1538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5" name="Google Shape;565;g12e935a282d_16_1538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6" name="Google Shape;566;g12e935a282d_16_153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2e935a282d_16_153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2e935a282d_16_153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g12e935a282d_16_15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12e935a282d_16_153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2e935a282d_16_153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2" name="Google Shape;572;g12e935a282d_16_153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6f630a1ee_3_36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g126f630a1ee_3_36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26f630a1ee_3_36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f630a1ee_3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26f630a1ee_3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26f630a1ee_3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126f630a1ee_3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26f630a1ee_3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26f630a1ee_3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g126f630a1ee_3_36"/>
          <p:cNvSpPr txBox="1"/>
          <p:nvPr/>
        </p:nvSpPr>
        <p:spPr>
          <a:xfrm>
            <a:off x="3190540" y="483975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4736856e99_2_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8" name="Google Shape;578;g14736856e99_2_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9" name="Google Shape;579;g14736856e99_2_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0" name="Google Shape;580;g14736856e99_2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14736856e99_2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4736856e99_2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3" name="Google Shape;583;g14736856e99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14736856e99_2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14736856e99_2_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6" name="Google Shape;586;g14736856e99_2_0"/>
          <p:cNvSpPr txBox="1"/>
          <p:nvPr/>
        </p:nvSpPr>
        <p:spPr>
          <a:xfrm>
            <a:off x="2958765" y="324000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2e935a282d_16_155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2" name="Google Shape;592;g12e935a282d_16_15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g12e935a282d_16_1551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12e935a282d_16_15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2e935a282d_16_155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0" name="Google Shape;600;g12e935a282d_16_15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g12e935a282d_16_15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12e935a282d_16_15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2e935a282d_16_156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8" name="Google Shape;608;g12e935a282d_16_15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12e935a282d_16_15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2e935a282d_16_15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12e935a282d_16_1565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612" name="Google Shape;612;g12e935a282d_16_1565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613" name="Google Shape;613;g12e935a282d_16_1565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614" name="Google Shape;614;g12e935a282d_16_1565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615" name="Google Shape;615;g12e935a282d_16_1565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616" name="Google Shape;616;g12e935a282d_16_1565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617" name="Google Shape;617;g12e935a282d_16_1565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618" name="Google Shape;618;g12e935a282d_16_1565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2e935a282d_16_158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4" name="Google Shape;624;g12e935a282d_16_15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g12e935a282d_16_15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12e935a282d_16_15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id="627" name="Google Shape;627;g12e935a282d_16_1580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2e935a282d_16_158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3" name="Google Shape;633;g12e935a282d_16_15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g12e935a282d_16_15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12e935a282d_16_158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6" name="Google Shape;636;g12e935a282d_16_1588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2e935a282d_16_159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2" name="Google Shape;642;g12e935a282d_16_15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g12e935a282d_16_159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12e935a282d_16_159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sz="32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2e935a282d_16_160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50" name="Google Shape;650;g12e935a282d_16_16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g12e935a282d_16_16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12e935a282d_16_160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2e935a282d_16_161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8" name="Google Shape;658;g12e935a282d_16_161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9" name="Google Shape;659;g12e935a282d_16_161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0" name="Google Shape;660;g12e935a282d_16_161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12e935a282d_16_161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12e935a282d_16_161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g12e935a282d_16_1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12e935a282d_16_161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12e935a282d_16_161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6" name="Google Shape;666;g12e935a282d_16_161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2e935a282d_16_162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2" name="Google Shape;672;g12e935a282d_16_16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g12e935a282d_16_162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674" name="Google Shape;674;g12e935a282d_16_16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f630a1ee_3_4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Google Shape;99;g126f630a1ee_3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26f630a1ee_3_49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26f630a1ee_3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2e935a282d_16_163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680" name="Google Shape;680;g12e935a282d_16_16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g12e935a282d_16_16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12e935a282d_16_16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2e935a282d_16_163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688" name="Google Shape;688;g12e935a282d_16_16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g12e935a282d_16_163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12e935a282d_16_163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2e935a282d_16_164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696" name="Google Shape;696;g12e935a282d_16_16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g12e935a282d_16_16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12e935a282d_16_164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2e935a282d_16_165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4" name="Google Shape;704;g12e935a282d_16_16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g12e935a282d_16_16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12e935a282d_16_16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2e935a282d_16_165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712" name="Google Shape;712;g12e935a282d_16_16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g12e935a282d_16_16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12e935a282d_16_16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2e935a282d_16_166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0" name="Google Shape;720;g12e935a282d_16_16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g12e935a282d_16_16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g12e935a282d_16_16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https://www.casadocodigo.com.br/products/livro-oo-conceitos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https://docs.oracle.com/javase/tutorial/java/javaOO/methods.html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2e935a282d_16_167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8" name="Google Shape;728;g12e935a282d_16_16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g12e935a282d_16_16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12e935a282d_16_167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https://docs.oracle.com/javase/tutorial/java/javaOO/returnvalue.html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2e935a282d_16_167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6" name="Google Shape;736;g12e935a282d_16_16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g12e935a282d_16_16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12e935a282d_16_1679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9" name="Google Shape;739;g12e935a282d_16_16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g12e935a282d_16_1679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741" name="Google Shape;741;g12e935a282d_16_1679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2e935a282d_16_168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47" name="Google Shape;747;g12e935a282d_16_16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g12e935a282d_16_168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12e935a282d_16_168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g12e935a282d_16_1689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2e935a282d_16_169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6" name="Google Shape;756;g12e935a282d_16_16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g12e935a282d_16_16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12e935a282d_16_1697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g12e935a282d_16_1697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g12e935a282d_16_1697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f630a1ee_3_56"/>
          <p:cNvSpPr txBox="1">
            <a:spLocks noGrp="1"/>
          </p:cNvSpPr>
          <p:nvPr>
            <p:ph type="subTitle" idx="1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126f630a1ee_3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26f630a1ee_3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26f630a1ee_3_56"/>
          <p:cNvSpPr txBox="1"/>
          <p:nvPr/>
        </p:nvSpPr>
        <p:spPr>
          <a:xfrm>
            <a:off x="311700" y="1348300"/>
            <a:ext cx="84657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6f630a1ee_3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f630a1ee_3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2e935a282d_16_170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766" name="Google Shape;766;g12e935a282d_16_17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g12e935a282d_16_17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12e935a282d_16_170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2e935a282d_16_171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774" name="Google Shape;774;g12e935a282d_16_17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g12e935a282d_16_17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12e935a282d_16_17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2e935a282d_16_17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12e935a282d_16_1720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2e935a282d_16_17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12e935a282d_16_1725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2e935a282d_16_17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12e935a282d_16_173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2e935a282d_16_17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12e935a282d_16_17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2e935a282d_16_17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12e935a282d_16_1740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2e935a282d_16_174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2" name="Google Shape;812;g12e935a282d_16_174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3" name="Google Shape;813;g12e935a282d_16_174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4" name="Google Shape;814;g12e935a282d_16_174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12e935a282d_16_174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12e935a282d_16_174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7" name="Google Shape;817;g12e935a282d_16_17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g12e935a282d_16_174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12e935a282d_16_174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0" name="Google Shape;820;g12e935a282d_16_174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2e935a282d_16_175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6" name="Google Shape;826;g12e935a282d_16_17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g12e935a282d_16_175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g12e935a282d_16_17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2e935a282d_16_176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4" name="Google Shape;834;g12e935a282d_16_17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g12e935a282d_16_17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12e935a282d_16_1765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g12e935a282d_16_1765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g12e935a282d_16_1765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f630a1ee_3_6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g126f630a1ee_3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26f630a1ee_3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26f630a1ee_3_65"/>
          <p:cNvSpPr txBox="1"/>
          <p:nvPr/>
        </p:nvSpPr>
        <p:spPr>
          <a:xfrm>
            <a:off x="332988" y="13473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26f630a1ee_3_65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parênteses () e o corpo são obrigatórios.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2e935a282d_16_177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44" name="Google Shape;844;g12e935a282d_16_17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g12e935a282d_16_177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g12e935a282d_16_1774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g12e935a282d_16_1774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848" name="Google Shape;848;g12e935a282d_16_1774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849" name="Google Shape;849;g12e935a282d_16_1774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850" name="Google Shape;850;g12e935a282d_16_1774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851" name="Google Shape;851;g12e935a282d_16_1774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852" name="Google Shape;852;g12e935a282d_16_1774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853" name="Google Shape;853;g12e935a282d_16_1774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854" name="Google Shape;854;g12e935a282d_16_1774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855" name="Google Shape;855;g12e935a282d_16_1774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lang="en-US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2e935a282d_16_179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1" name="Google Shape;861;g12e935a282d_16_17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g12e935a282d_16_17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12e935a282d_16_17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id="864" name="Google Shape;864;g12e935a282d_16_1790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7475" y="987400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2e935a282d_16_179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70" name="Google Shape;870;g12e935a282d_16_17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g12e935a282d_16_17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g12e935a282d_16_17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3" name="Google Shape;873;g12e935a282d_16_1798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2e935a282d_16_180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79" name="Google Shape;879;g12e935a282d_16_18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g12e935a282d_16_18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12e935a282d_16_180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sz="32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g12e935a282d_16_1806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2e935a282d_16_18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888" name="Google Shape;888;g12e935a282d_16_18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g12e935a282d_16_18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g12e935a282d_16_18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2e935a282d_16_18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12e935a282d_16_182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2e935a282d_16_18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g12e935a282d_16_182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2e935a282d_16_1831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8" name="Google Shape;908;g12e935a282d_16_1831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9" name="Google Shape;909;g12e935a282d_16_1831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0" name="Google Shape;910;g12e935a282d_16_183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12e935a282d_16_183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12e935a282d_16_183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3" name="Google Shape;913;g12e935a282d_16_18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g12e935a282d_16_183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12e935a282d_16_183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6" name="Google Shape;916;g12e935a282d_16_183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2e935a282d_16_184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2" name="Google Shape;922;g12e935a282d_16_18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g12e935a282d_16_1844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924" name="Google Shape;924;g12e935a282d_16_18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2e935a282d_16_1851"/>
          <p:cNvSpPr txBox="1">
            <a:spLocks noGrp="1"/>
          </p:cNvSpPr>
          <p:nvPr>
            <p:ph type="subTitle" idx="1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930" name="Google Shape;930;g12e935a282d_16_18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g12e935a282d_16_18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12e935a282d_16_18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36051</Words>
  <Application>Microsoft Office PowerPoint</Application>
  <PresentationFormat>On-screen Show (16:9)</PresentationFormat>
  <Paragraphs>3633</Paragraphs>
  <Slides>395</Slides>
  <Notes>395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395</vt:i4>
      </vt:variant>
    </vt:vector>
  </HeadingPairs>
  <TitlesOfParts>
    <vt:vector size="402" baseType="lpstr">
      <vt:lpstr>Calibri</vt:lpstr>
      <vt:lpstr>Courier New</vt:lpstr>
      <vt:lpstr>Century Gothic</vt:lpstr>
      <vt:lpstr>Noto Sans Symbols</vt:lpstr>
      <vt:lpstr>Proxima Nova</vt:lpstr>
      <vt:lpstr>Arial</vt:lpstr>
      <vt:lpstr>Simple Light</vt:lpstr>
      <vt:lpstr>Thiago Leite e Carvalho Engenheiro de Software, Professor, Escritor</vt:lpstr>
      <vt:lpstr>Thiago Leite e Carvalho Engenheiro de Software, Professor, Escritor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Thiago Leite e Carvalho Engenheiro de Software, Professor, Escritor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Thiago Leite e Carvalho Engenheiro de Software, Professor, Escritor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Thiago Leite e Carvalho Engenheiro de Software, Professor, Escritor</dc:title>
  <dc:creator>Larissa Mestieri</dc:creator>
  <cp:lastModifiedBy>Germano Rodrigues</cp:lastModifiedBy>
  <cp:revision>1</cp:revision>
  <dcterms:modified xsi:type="dcterms:W3CDTF">2022-09-20T13:25:00Z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2022-09-20T13:24:54Z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5a3d3dfc-0810-4f7b-a6e8-867045d54632</vt:lpwstr>
  </property>
  <property fmtid="{D5CDD505-2E9C-101B-9397-08002B2CF9AE}" pid="8" name="MSIP_Label_e463cba9-5f6c-478d-9329-7b2295e4e8ed_ContentBits">
    <vt:lpwstr>0</vt:lpwstr>
  </property>
</Properties>
</file>