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3" r:id="rId4"/>
    <p:sldId id="267" r:id="rId5"/>
    <p:sldId id="266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17.12.2018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1920" y="1839842"/>
            <a:ext cx="10619235" cy="3383280"/>
          </a:xfrm>
        </p:spPr>
        <p:txBody>
          <a:bodyPr rtlCol="0"/>
          <a:lstStyle/>
          <a:p>
            <a:pPr rtl="0"/>
            <a:r>
              <a:rPr lang="ru-RU" dirty="0" smtClean="0"/>
              <a:t>Проект </a:t>
            </a:r>
            <a:r>
              <a:rPr lang="en-US" dirty="0" smtClean="0"/>
              <a:t>PyQt5</a:t>
            </a:r>
            <a:r>
              <a:rPr lang="ru-RU" dirty="0" smtClean="0"/>
              <a:t>: Текстовый редактор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1920" y="5406685"/>
            <a:ext cx="9604310" cy="457200"/>
          </a:xfrm>
        </p:spPr>
        <p:txBody>
          <a:bodyPr rtlCol="0"/>
          <a:lstStyle/>
          <a:p>
            <a:pPr rtl="0"/>
            <a:r>
              <a:rPr lang="ru-RU" dirty="0" smtClean="0"/>
              <a:t>Германова Полина 9А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9919" y="150170"/>
            <a:ext cx="3129952" cy="114238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Введение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32" t="75" r="36203" b="33585"/>
          <a:stretch/>
        </p:blipFill>
        <p:spPr>
          <a:xfrm>
            <a:off x="3426125" y="1456456"/>
            <a:ext cx="4813541" cy="42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21" t="16478" r="59528" b="41510"/>
          <a:stretch/>
        </p:blipFill>
        <p:spPr>
          <a:xfrm>
            <a:off x="690114" y="2104846"/>
            <a:ext cx="5304650" cy="3420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4316" t="24276" r="34481" b="32705"/>
          <a:stretch/>
        </p:blipFill>
        <p:spPr>
          <a:xfrm>
            <a:off x="6728602" y="1109551"/>
            <a:ext cx="4917057" cy="38132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34245" t="24025" r="34269" b="32704"/>
          <a:stretch/>
        </p:blipFill>
        <p:spPr>
          <a:xfrm>
            <a:off x="6728602" y="1135430"/>
            <a:ext cx="4899328" cy="37873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8047" t="15446" r="28080" b="24911"/>
          <a:stretch/>
        </p:blipFill>
        <p:spPr>
          <a:xfrm>
            <a:off x="6791120" y="1170548"/>
            <a:ext cx="4863404" cy="37171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28047" t="15804" r="27980" b="24553"/>
          <a:stretch/>
        </p:blipFill>
        <p:spPr>
          <a:xfrm>
            <a:off x="6759861" y="1109551"/>
            <a:ext cx="4925922" cy="375629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5391509" y="3338423"/>
            <a:ext cx="1449238" cy="690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511731" cy="38099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Транслитерация</a:t>
            </a:r>
          </a:p>
          <a:p>
            <a:r>
              <a:rPr lang="ru-RU" sz="2800" dirty="0" smtClean="0"/>
              <a:t>Шифрование</a:t>
            </a:r>
          </a:p>
          <a:p>
            <a:r>
              <a:rPr lang="ru-RU" sz="2800" dirty="0" smtClean="0"/>
              <a:t>Замена слова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35092" y="1981201"/>
            <a:ext cx="2832463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Буквальный перевод</a:t>
            </a:r>
          </a:p>
          <a:p>
            <a:r>
              <a:rPr lang="ru-RU" sz="2800" dirty="0" smtClean="0"/>
              <a:t>Обратный текст</a:t>
            </a:r>
          </a:p>
          <a:p>
            <a:r>
              <a:rPr lang="ru-RU" sz="2800" dirty="0" smtClean="0"/>
              <a:t>Статистика</a:t>
            </a:r>
            <a:endParaRPr lang="ru-RU" sz="28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464046" y="2158777"/>
            <a:ext cx="761097" cy="427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4037777" y="2764022"/>
            <a:ext cx="1187366" cy="71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204533" y="3012767"/>
            <a:ext cx="1031226" cy="502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6570617" y="2329502"/>
            <a:ext cx="964475" cy="256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570617" y="2934747"/>
            <a:ext cx="881406" cy="26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434358" y="3263989"/>
            <a:ext cx="1100734" cy="920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8679" t="12957" r="14741" b="34590"/>
          <a:stretch/>
        </p:blipFill>
        <p:spPr>
          <a:xfrm>
            <a:off x="3338386" y="1191508"/>
            <a:ext cx="5138958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отчета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080" t="20755" r="37028" b="16980"/>
          <a:stretch/>
        </p:blipFill>
        <p:spPr>
          <a:xfrm>
            <a:off x="1295400" y="1833951"/>
            <a:ext cx="4494361" cy="4644487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930536" y="1981201"/>
            <a:ext cx="4966063" cy="3809999"/>
          </a:xfrm>
        </p:spPr>
        <p:txBody>
          <a:bodyPr/>
          <a:lstStyle/>
          <a:p>
            <a:r>
              <a:rPr lang="ru-RU" dirty="0" smtClean="0"/>
              <a:t>Частотный 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118</TotalTime>
  <Words>25</Words>
  <Application>Microsoft Office PowerPoint</Application>
  <PresentationFormat>Широкоэкранный</PresentationFormat>
  <Paragraphs>14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Ромбовидная сетка, 16 х 9</vt:lpstr>
      <vt:lpstr>Проект PyQt5: Текстовый редактор</vt:lpstr>
      <vt:lpstr>Введение</vt:lpstr>
      <vt:lpstr>Реализация</vt:lpstr>
      <vt:lpstr>Функции</vt:lpstr>
      <vt:lpstr>Статистика отчета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PyQt5: Текстовый редактор</dc:title>
  <dc:creator>buchurella g</dc:creator>
  <cp:lastModifiedBy>01</cp:lastModifiedBy>
  <cp:revision>12</cp:revision>
  <dcterms:created xsi:type="dcterms:W3CDTF">2018-12-16T18:48:52Z</dcterms:created>
  <dcterms:modified xsi:type="dcterms:W3CDTF">2018-12-17T07:13:45Z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