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77173"/>
            <a:ext cx="8001000" cy="2971801"/>
          </a:xfrm>
        </p:spPr>
        <p:txBody>
          <a:bodyPr/>
          <a:lstStyle/>
          <a:p>
            <a:r>
              <a:rPr lang="en-US" dirty="0" smtClean="0"/>
              <a:t>Urban jump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ученицы 9 А класса</a:t>
            </a:r>
          </a:p>
          <a:p>
            <a:r>
              <a:rPr lang="ru-RU" dirty="0" smtClean="0"/>
              <a:t>Германовой Полины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7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81604"/>
            <a:ext cx="2714596" cy="36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6002" t="13082" r="31886" b="19623"/>
          <a:stretch/>
        </p:blipFill>
        <p:spPr>
          <a:xfrm>
            <a:off x="5201729" y="462310"/>
            <a:ext cx="5537227" cy="4025022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681385" y="2225615"/>
            <a:ext cx="1440611" cy="8540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8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2" y="678747"/>
            <a:ext cx="2438400" cy="24384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92" y="368004"/>
            <a:ext cx="3059886" cy="3059886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63442" y="2828573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Часы – замедление времени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711201" y="2815951"/>
            <a:ext cx="5480799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Пузырь – защитный барьер</a:t>
            </a:r>
          </a:p>
        </p:txBody>
      </p:sp>
    </p:spTree>
    <p:extLst>
      <p:ext uri="{BB962C8B-B14F-4D97-AF65-F5344CB8AC3E}">
        <p14:creationId xmlns:p14="http://schemas.microsoft.com/office/powerpoint/2010/main" val="30595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2688716" cy="36152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Player</a:t>
            </a:r>
          </a:p>
          <a:p>
            <a:r>
              <a:rPr lang="en-US" sz="3200" dirty="0" smtClean="0"/>
              <a:t>Pipe</a:t>
            </a:r>
          </a:p>
          <a:p>
            <a:r>
              <a:rPr lang="en-US" sz="3200" dirty="0" smtClean="0"/>
              <a:t>Border</a:t>
            </a:r>
          </a:p>
          <a:p>
            <a:r>
              <a:rPr lang="en-US" sz="3200" dirty="0" smtClean="0"/>
              <a:t>Point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814717" y="685800"/>
            <a:ext cx="268871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Particle</a:t>
            </a:r>
          </a:p>
          <a:p>
            <a:r>
              <a:rPr lang="en-US" sz="3200" dirty="0" smtClean="0"/>
              <a:t>Shield</a:t>
            </a:r>
          </a:p>
          <a:p>
            <a:r>
              <a:rPr lang="en-US" sz="3200" dirty="0" smtClean="0"/>
              <a:t>Slow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1864" y="1143001"/>
            <a:ext cx="606008" cy="6060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70" y="1874093"/>
            <a:ext cx="502642" cy="60168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622430" y="2656936"/>
            <a:ext cx="569344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622430" y="2973238"/>
            <a:ext cx="569344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0121" y="3294742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01" y="1519803"/>
            <a:ext cx="458411" cy="4584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04" y="2110879"/>
            <a:ext cx="690496" cy="6904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91" y="2836826"/>
            <a:ext cx="566467" cy="5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346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30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Urban jump</vt:lpstr>
      <vt:lpstr>Идея</vt:lpstr>
      <vt:lpstr>Модификации</vt:lpstr>
      <vt:lpstr>Классы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jump</dc:title>
  <dc:creator>buchurella g</dc:creator>
  <cp:lastModifiedBy>buchurella g</cp:lastModifiedBy>
  <cp:revision>6</cp:revision>
  <dcterms:created xsi:type="dcterms:W3CDTF">2019-01-31T17:58:55Z</dcterms:created>
  <dcterms:modified xsi:type="dcterms:W3CDTF">2019-02-03T10:25:02Z</dcterms:modified>
</cp:coreProperties>
</file>