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77173"/>
            <a:ext cx="8001000" cy="2971801"/>
          </a:xfrm>
        </p:spPr>
        <p:txBody>
          <a:bodyPr/>
          <a:lstStyle/>
          <a:p>
            <a:r>
              <a:rPr lang="en-US" dirty="0" smtClean="0"/>
              <a:t>Urban jump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по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ученицы 9 А класса</a:t>
            </a:r>
          </a:p>
          <a:p>
            <a:r>
              <a:rPr lang="ru-RU" dirty="0" smtClean="0"/>
              <a:t>Германовой Полины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379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ÐÐ°ÑÑÐ¸Ð½ÐºÐ¸ Ð¿Ð¾ Ð·Ð°Ð¿ÑÐ¾ÑÑ flappy 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681604"/>
            <a:ext cx="2714596" cy="361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6002" t="13082" r="31886" b="19623"/>
          <a:stretch/>
        </p:blipFill>
        <p:spPr>
          <a:xfrm>
            <a:off x="5201729" y="462310"/>
            <a:ext cx="5537227" cy="4025022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3681385" y="2225615"/>
            <a:ext cx="1440611" cy="85401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18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02" y="678747"/>
            <a:ext cx="2438400" cy="24384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692" y="368004"/>
            <a:ext cx="3059886" cy="3059886"/>
          </a:xfrm>
          <a:prstGeom prst="rect">
            <a:avLst/>
          </a:prstGeom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563442" y="2828573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Часы – замедление времени</a:t>
            </a: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6711201" y="2815951"/>
            <a:ext cx="5480799" cy="194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Пузырь – защитный барьер</a:t>
            </a:r>
          </a:p>
        </p:txBody>
      </p:sp>
    </p:spTree>
    <p:extLst>
      <p:ext uri="{BB962C8B-B14F-4D97-AF65-F5344CB8AC3E}">
        <p14:creationId xmlns:p14="http://schemas.microsoft.com/office/powerpoint/2010/main" val="305957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2688716" cy="36152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Player</a:t>
            </a:r>
          </a:p>
          <a:p>
            <a:r>
              <a:rPr lang="en-US" sz="3200" dirty="0" smtClean="0"/>
              <a:t>Pipe</a:t>
            </a:r>
          </a:p>
          <a:p>
            <a:r>
              <a:rPr lang="en-US" sz="3200" dirty="0" smtClean="0"/>
              <a:t>Border</a:t>
            </a:r>
          </a:p>
          <a:p>
            <a:r>
              <a:rPr lang="en-US" sz="3200" dirty="0" smtClean="0"/>
              <a:t>Point</a:t>
            </a:r>
            <a:endParaRPr lang="ru-RU" sz="32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814717" y="685800"/>
            <a:ext cx="2688716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Particle</a:t>
            </a:r>
          </a:p>
          <a:p>
            <a:r>
              <a:rPr lang="en-US" sz="3200" dirty="0" smtClean="0"/>
              <a:t>Shield</a:t>
            </a:r>
          </a:p>
          <a:p>
            <a:r>
              <a:rPr lang="en-US" sz="3200" dirty="0" smtClean="0"/>
              <a:t>Slow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1864" y="1143001"/>
            <a:ext cx="606008" cy="6060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570" y="1874093"/>
            <a:ext cx="502642" cy="601688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2622430" y="2656936"/>
            <a:ext cx="569344" cy="0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622430" y="2973238"/>
            <a:ext cx="569344" cy="0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60121" y="3294742"/>
            <a:ext cx="15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1234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201" y="1519803"/>
            <a:ext cx="458411" cy="45841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504" y="2110879"/>
            <a:ext cx="690496" cy="69049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591" y="2836826"/>
            <a:ext cx="566467" cy="56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346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</TotalTime>
  <Words>30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Сектор</vt:lpstr>
      <vt:lpstr>Urban jump</vt:lpstr>
      <vt:lpstr>Идея</vt:lpstr>
      <vt:lpstr>Модификации</vt:lpstr>
      <vt:lpstr>Классы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jump</dc:title>
  <dc:creator>buchurella g</dc:creator>
  <cp:lastModifiedBy>buchurella g</cp:lastModifiedBy>
  <cp:revision>6</cp:revision>
  <dcterms:created xsi:type="dcterms:W3CDTF">2019-01-31T17:58:55Z</dcterms:created>
  <dcterms:modified xsi:type="dcterms:W3CDTF">2019-01-31T18:54:19Z</dcterms:modified>
</cp:coreProperties>
</file>