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4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9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4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Вебсайт </a:t>
            </a:r>
            <a:r>
              <a:rPr lang="en-US" dirty="0" err="1" smtClean="0"/>
              <a:t>pollit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Германова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88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Идея проекта: создать сайт, где каждый может делиться новостями и читать их в сообществах по «интересам», создавать свои сообщества и присоединяться к другим.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" b="5265"/>
          <a:stretch/>
        </p:blipFill>
        <p:spPr bwMode="auto">
          <a:xfrm>
            <a:off x="6302014" y="3605842"/>
            <a:ext cx="5203235" cy="26454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85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Три модели: </a:t>
            </a:r>
            <a:r>
              <a:rPr lang="en-US" sz="3200" dirty="0" err="1" smtClean="0"/>
              <a:t>UserModel</a:t>
            </a:r>
            <a:r>
              <a:rPr lang="en-US" sz="3200" dirty="0" smtClean="0"/>
              <a:t>, </a:t>
            </a:r>
            <a:r>
              <a:rPr lang="en-US" sz="3200" dirty="0" err="1" smtClean="0"/>
              <a:t>NewsModel</a:t>
            </a:r>
            <a:r>
              <a:rPr lang="en-US" sz="3200" dirty="0" smtClean="0"/>
              <a:t>, </a:t>
            </a:r>
            <a:r>
              <a:rPr lang="en-US" sz="3200" dirty="0" err="1" smtClean="0"/>
              <a:t>CommunityModel</a:t>
            </a:r>
            <a:endParaRPr lang="en-US" sz="3200" dirty="0" smtClean="0"/>
          </a:p>
          <a:p>
            <a:r>
              <a:rPr lang="ru-RU" sz="3200" dirty="0" smtClean="0"/>
              <a:t>Семь </a:t>
            </a:r>
            <a:r>
              <a:rPr lang="en-US" sz="3200" dirty="0" err="1" smtClean="0"/>
              <a:t>wtforms</a:t>
            </a:r>
            <a:r>
              <a:rPr lang="ru-RU" sz="3200" dirty="0" smtClean="0"/>
              <a:t>: </a:t>
            </a:r>
            <a:r>
              <a:rPr lang="en-US" sz="3200" dirty="0" err="1" smtClean="0"/>
              <a:t>LoginForm</a:t>
            </a:r>
            <a:r>
              <a:rPr lang="en-US" sz="3200" dirty="0" smtClean="0"/>
              <a:t>, </a:t>
            </a:r>
            <a:r>
              <a:rPr lang="en-US" sz="3200" dirty="0" err="1" smtClean="0"/>
              <a:t>RegForm</a:t>
            </a:r>
            <a:r>
              <a:rPr lang="en-US" sz="3200" dirty="0" smtClean="0"/>
              <a:t>, </a:t>
            </a:r>
            <a:r>
              <a:rPr lang="en-US" sz="3200" dirty="0" err="1" smtClean="0"/>
              <a:t>EditForm</a:t>
            </a:r>
            <a:r>
              <a:rPr lang="en-US" sz="3200" dirty="0" smtClean="0"/>
              <a:t>, </a:t>
            </a:r>
            <a:r>
              <a:rPr lang="en-US" sz="3200" dirty="0" err="1" smtClean="0"/>
              <a:t>CreateForm</a:t>
            </a:r>
            <a:r>
              <a:rPr lang="en-US" sz="3200" dirty="0" smtClean="0"/>
              <a:t>, </a:t>
            </a:r>
            <a:r>
              <a:rPr lang="en-US" sz="3200" dirty="0" err="1" smtClean="0"/>
              <a:t>EditComForm</a:t>
            </a:r>
            <a:r>
              <a:rPr lang="en-US" sz="3200" dirty="0" smtClean="0"/>
              <a:t>, </a:t>
            </a:r>
            <a:r>
              <a:rPr lang="en-US" sz="3200" dirty="0" err="1" smtClean="0"/>
              <a:t>AddNewsForm</a:t>
            </a:r>
            <a:r>
              <a:rPr lang="en-US" sz="3200" dirty="0" smtClean="0"/>
              <a:t>, </a:t>
            </a:r>
            <a:r>
              <a:rPr lang="en-US" sz="3200" dirty="0" err="1" smtClean="0"/>
              <a:t>EditNewsForm</a:t>
            </a:r>
            <a:endParaRPr lang="en-US" sz="3200" dirty="0" smtClean="0"/>
          </a:p>
          <a:p>
            <a:r>
              <a:rPr lang="ru-RU" sz="3200" dirty="0" smtClean="0"/>
              <a:t>Данные хранятся в </a:t>
            </a:r>
            <a:r>
              <a:rPr lang="en-US" sz="3200" dirty="0" err="1" smtClean="0"/>
              <a:t>news.db</a:t>
            </a:r>
            <a:r>
              <a:rPr lang="en-US" sz="3200" dirty="0" smtClean="0"/>
              <a:t>, </a:t>
            </a:r>
            <a:r>
              <a:rPr lang="ru-RU" sz="3200" dirty="0" smtClean="0"/>
              <a:t>картинки пользователей в </a:t>
            </a:r>
            <a:r>
              <a:rPr lang="en-US" sz="3200" dirty="0" smtClean="0"/>
              <a:t>/static/</a:t>
            </a:r>
            <a:r>
              <a:rPr lang="en-US" sz="3200" dirty="0" err="1" smtClean="0"/>
              <a:t>img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5271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8235" y="1781355"/>
            <a:ext cx="5102525" cy="4038600"/>
          </a:xfrm>
        </p:spPr>
        <p:txBody>
          <a:bodyPr>
            <a:noAutofit/>
          </a:bodyPr>
          <a:lstStyle/>
          <a:p>
            <a:r>
              <a:rPr lang="ru-RU" sz="2400" dirty="0" smtClean="0"/>
              <a:t>Что мне удалось осуществить: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Регистрация и авторизация пользователя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Создание и редактирование сообщества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Создание, редактирование и удаление новостей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Возможность прикрепить картинку к новости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Новостная лента с сортировкой по времени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848511" y="1781355"/>
            <a:ext cx="448142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Перспективы:</a:t>
            </a:r>
          </a:p>
          <a:p>
            <a:pPr marL="388620" indent="-342900">
              <a:buFont typeface="+mj-lt"/>
              <a:buAutoNum type="arabicPeriod"/>
            </a:pPr>
            <a:r>
              <a:rPr lang="ru-RU" sz="2400" dirty="0" smtClean="0"/>
              <a:t>Система </a:t>
            </a:r>
            <a:r>
              <a:rPr lang="ru-RU" sz="2400" dirty="0" err="1" smtClean="0"/>
              <a:t>лайков</a:t>
            </a:r>
            <a:r>
              <a:rPr lang="ru-RU" sz="2400" dirty="0" smtClean="0"/>
              <a:t> и </a:t>
            </a:r>
            <a:r>
              <a:rPr lang="ru-RU" sz="2400" dirty="0" err="1" smtClean="0"/>
              <a:t>дизлайков</a:t>
            </a:r>
            <a:endParaRPr lang="ru-RU" sz="2400" dirty="0" smtClean="0"/>
          </a:p>
          <a:p>
            <a:pPr marL="388620" indent="-342900">
              <a:buFont typeface="+mj-lt"/>
              <a:buAutoNum type="arabicPeriod"/>
            </a:pPr>
            <a:r>
              <a:rPr lang="ru-RU" sz="2400" dirty="0" smtClean="0"/>
              <a:t>Сортировка по лайкам</a:t>
            </a:r>
          </a:p>
          <a:p>
            <a:pPr marL="388620" indent="-342900">
              <a:buFont typeface="+mj-lt"/>
              <a:buAutoNum type="arabicPeriod"/>
            </a:pPr>
            <a:r>
              <a:rPr lang="ru-RU" sz="2400" dirty="0" smtClean="0"/>
              <a:t>Подписка на пользователя</a:t>
            </a:r>
          </a:p>
          <a:p>
            <a:pPr marL="388620" indent="-342900">
              <a:buFont typeface="+mj-lt"/>
              <a:buAutoNum type="arabicPeriod"/>
            </a:pPr>
            <a:r>
              <a:rPr lang="ru-RU" sz="2400" dirty="0" smtClean="0"/>
              <a:t>Комментарии</a:t>
            </a:r>
          </a:p>
        </p:txBody>
      </p:sp>
    </p:spTree>
    <p:extLst>
      <p:ext uri="{BB962C8B-B14F-4D97-AF65-F5344CB8AC3E}">
        <p14:creationId xmlns:p14="http://schemas.microsoft.com/office/powerpoint/2010/main" val="136903857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176</TotalTime>
  <Words>114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Corbel</vt:lpstr>
      <vt:lpstr>Базис</vt:lpstr>
      <vt:lpstr>Вебсайт pollit</vt:lpstr>
      <vt:lpstr>Введение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Вебсайт pollit</dc:title>
  <dc:creator>buchurella g</dc:creator>
  <cp:lastModifiedBy>buchurella g</cp:lastModifiedBy>
  <cp:revision>10</cp:revision>
  <dcterms:created xsi:type="dcterms:W3CDTF">2019-03-25T14:46:37Z</dcterms:created>
  <dcterms:modified xsi:type="dcterms:W3CDTF">2019-03-27T16:01:48Z</dcterms:modified>
</cp:coreProperties>
</file>