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4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2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7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1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9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4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Вебсайт </a:t>
            </a:r>
            <a:r>
              <a:rPr lang="en-US" dirty="0" err="1" smtClean="0"/>
              <a:t>pollit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Германова Полина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88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Идея проекта: создать сайт, где каждый может делиться новостями и читать их в сообществах по «интересам», создавать свои сообщества и присоединяться к другим.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6858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Три модели: </a:t>
            </a:r>
            <a:r>
              <a:rPr lang="en-US" sz="3200" dirty="0" err="1" smtClean="0"/>
              <a:t>UserModel</a:t>
            </a:r>
            <a:r>
              <a:rPr lang="en-US" sz="3200" dirty="0" smtClean="0"/>
              <a:t>, </a:t>
            </a:r>
            <a:r>
              <a:rPr lang="en-US" sz="3200" dirty="0" err="1" smtClean="0"/>
              <a:t>NewsModel</a:t>
            </a:r>
            <a:r>
              <a:rPr lang="en-US" sz="3200" dirty="0" smtClean="0"/>
              <a:t>, </a:t>
            </a:r>
            <a:r>
              <a:rPr lang="en-US" sz="3200" dirty="0" err="1" smtClean="0"/>
              <a:t>CommunityModel</a:t>
            </a:r>
            <a:endParaRPr lang="en-US" sz="3200" dirty="0" smtClean="0"/>
          </a:p>
          <a:p>
            <a:r>
              <a:rPr lang="ru-RU" sz="3200" dirty="0" smtClean="0"/>
              <a:t>Семь </a:t>
            </a:r>
            <a:r>
              <a:rPr lang="en-US" sz="3200" dirty="0" err="1" smtClean="0"/>
              <a:t>wtforms</a:t>
            </a:r>
            <a:r>
              <a:rPr lang="ru-RU" sz="3200" dirty="0" smtClean="0"/>
              <a:t>: </a:t>
            </a:r>
            <a:r>
              <a:rPr lang="en-US" sz="3200" dirty="0" err="1" smtClean="0"/>
              <a:t>LoginForm</a:t>
            </a:r>
            <a:r>
              <a:rPr lang="en-US" sz="3200" dirty="0" smtClean="0"/>
              <a:t>, </a:t>
            </a:r>
            <a:r>
              <a:rPr lang="en-US" sz="3200" dirty="0" err="1" smtClean="0"/>
              <a:t>RegForm</a:t>
            </a:r>
            <a:r>
              <a:rPr lang="en-US" sz="3200" dirty="0" smtClean="0"/>
              <a:t>, </a:t>
            </a:r>
            <a:r>
              <a:rPr lang="en-US" sz="3200" dirty="0" err="1" smtClean="0"/>
              <a:t>EditForm</a:t>
            </a:r>
            <a:r>
              <a:rPr lang="en-US" sz="3200" dirty="0" smtClean="0"/>
              <a:t>, </a:t>
            </a:r>
            <a:r>
              <a:rPr lang="en-US" sz="3200" dirty="0" err="1" smtClean="0"/>
              <a:t>CreateForm</a:t>
            </a:r>
            <a:r>
              <a:rPr lang="en-US" sz="3200" dirty="0" smtClean="0"/>
              <a:t>, </a:t>
            </a:r>
            <a:r>
              <a:rPr lang="en-US" sz="3200" dirty="0" err="1" smtClean="0"/>
              <a:t>EditComForm</a:t>
            </a:r>
            <a:r>
              <a:rPr lang="en-US" sz="3200" dirty="0" smtClean="0"/>
              <a:t>, </a:t>
            </a:r>
            <a:r>
              <a:rPr lang="en-US" sz="3200" dirty="0" err="1" smtClean="0"/>
              <a:t>AddNewsForm</a:t>
            </a:r>
            <a:r>
              <a:rPr lang="en-US" sz="3200" dirty="0" smtClean="0"/>
              <a:t>, </a:t>
            </a:r>
            <a:r>
              <a:rPr lang="en-US" sz="3200" dirty="0" err="1" smtClean="0"/>
              <a:t>EditNewsForm</a:t>
            </a:r>
            <a:endParaRPr lang="en-US" sz="3200" dirty="0" smtClean="0"/>
          </a:p>
          <a:p>
            <a:r>
              <a:rPr lang="ru-RU" sz="3200" dirty="0" smtClean="0"/>
              <a:t>Данные хранятся в </a:t>
            </a:r>
            <a:r>
              <a:rPr lang="en-US" sz="3200" dirty="0" err="1" smtClean="0"/>
              <a:t>news.db</a:t>
            </a:r>
            <a:r>
              <a:rPr lang="en-US" sz="3200" dirty="0" smtClean="0"/>
              <a:t>, </a:t>
            </a:r>
            <a:r>
              <a:rPr lang="ru-RU" sz="3200" dirty="0" smtClean="0"/>
              <a:t>картинки пользователей в </a:t>
            </a:r>
            <a:r>
              <a:rPr lang="en-US" sz="3200" dirty="0" smtClean="0"/>
              <a:t>/static/</a:t>
            </a:r>
            <a:r>
              <a:rPr lang="en-US" sz="3200" dirty="0" err="1" smtClean="0"/>
              <a:t>img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5271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8077" b="5000"/>
          <a:stretch/>
        </p:blipFill>
        <p:spPr>
          <a:xfrm>
            <a:off x="1582615" y="1965960"/>
            <a:ext cx="8115301" cy="396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75623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51</TotalTime>
  <Words>71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Corbel</vt:lpstr>
      <vt:lpstr>Базис</vt:lpstr>
      <vt:lpstr>Вебсайт pollit</vt:lpstr>
      <vt:lpstr>Введение</vt:lpstr>
      <vt:lpstr>Реализация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Вебсайт pollit</dc:title>
  <dc:creator>buchurella g</dc:creator>
  <cp:lastModifiedBy>buchurella g</cp:lastModifiedBy>
  <cp:revision>6</cp:revision>
  <dcterms:created xsi:type="dcterms:W3CDTF">2019-03-25T14:46:37Z</dcterms:created>
  <dcterms:modified xsi:type="dcterms:W3CDTF">2019-03-25T15:38:22Z</dcterms:modified>
</cp:coreProperties>
</file>