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0849-7E59-7898-F50F-135D42F6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63481E-AA85-35A6-A9D5-9A4BCF2EB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0C2DD-4B4E-81C6-B996-B6782BE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8C2C6-2782-5BD8-31B6-5C19B100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1B946-3F8A-E5D6-0CFF-4D427D2E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193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B79BB-0AD6-977E-D5FA-6E6DB7A7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0FB628-D63F-A4EB-FE49-709B2A13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31A4A7-920D-3AF7-9FC1-9979EC6B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DBA29-BCC6-48D7-0063-DD8CBC9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E5C594-4101-4279-66E0-C0A49C00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90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E272B3-E2E8-DB09-2F65-68D31E3D7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D0BFF1-45AA-A052-4567-E370FD50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1E715-138F-940E-6D9B-272168B8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CB74B-0C41-EED4-6B33-AD148FEF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019CE-D87F-08C6-1A0F-7D5A0BDC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792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BCD75-24B6-EEDA-C87B-23475AF8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50969-2313-D2C9-9DBC-262DDCE9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7287C-461D-E7D5-EBE5-C0D7CC4D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BCD93-7967-1F47-CE1C-8CD398F2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74A30-34A5-5E35-6CEB-95F762C5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232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AF96C-6923-F991-3BAB-4122D5C0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80A2CA-D153-A4AB-6131-AB725605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8CDD7-8CF8-B3E3-7A8D-AAEF4A89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4CA61-F442-3D13-B3A8-2E609C53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A40E9-40CB-5077-9E04-14E17D6C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132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B08CE-BA7E-28DE-374F-1390A29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4EEF0-8691-4734-169D-9A2CDBBD0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2A7BE4-5E33-D0E9-6066-B6F758CC6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3668A-246A-35EA-4F74-3B1051AD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159B9-C8F8-D155-7273-FFDB2075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4BE177-DB82-F536-E72E-F650A874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715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470A5-030B-C0D1-42B7-E0416131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70E3EB-6294-BE1A-725D-1F7E1C22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F5DE35-11A5-939C-1F16-8E4F2A3DB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9022F1-0A5D-8019-E6DF-D5BC3454E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F02F81-4DD0-77D5-547F-94E4445F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3ECF5E-BEFC-B315-D4CB-D6453053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5D855C-2DF8-14E4-FA62-FFB51519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B491E9-3E7E-F39A-3814-D1E58512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05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EF231-D5B6-EA9B-0D65-D5DA5C0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B0D5A4-6F36-D204-D0A0-2810E22A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D9149A-66BA-85F3-22FE-79C19B9D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376543-87B0-8B8F-0091-F8EDB1CD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597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1EBA22-6B96-E19E-A5EF-C2CAD006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845324-DAD4-E106-3493-2D04EAA3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D9E6AB-01AE-0032-DA00-C84F82AE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685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9C918-0C40-7A29-364E-8301EC06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C1982-61F8-E8FB-5405-8EBD9AEE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B251EF-103D-347C-6620-3229A4C7E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8AA9E-98C3-AFA2-6E1A-3E98C59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C05778-A165-32C4-0D95-71CF98CF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C2CF02-D206-8EE6-69C7-BD482E07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901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D8161-8165-539D-1C09-1AD793CD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35CF44-F8CE-ED78-3879-08F9397C9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C4ED15-E0E7-832F-AB88-52157F38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549DE8-DE19-1AA9-3403-2551662F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71DB1-5C99-2892-43F7-BC95767B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C183BF-C5AE-BBE8-4A43-3D50A801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099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03B42-048D-AAA0-954E-5DB1DD6F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4117B5-B58B-BCDA-1EE9-71CE6D09C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36AFC-40C4-0788-3405-EA4419CC3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E1550-931E-4DF2-8DAA-2017EF2E2601}" type="datetimeFigureOut">
              <a:rPr lang="es-CL" smtClean="0"/>
              <a:t>25-05-2025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700ED-2F52-2129-4CB9-70ABFE327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6F34C-5CDA-B911-12E4-7D1EF3289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17EA2-AD82-4353-8D71-B941F8F5CE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323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EA368-9945-4948-0BCC-98E3C2135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A6F28E-3651-CE35-6AC4-4A378561B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B9000376-1E40-B9AE-3C92-FAC9E1AE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976"/>
            <a:ext cx="12192000" cy="60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0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C747-2C74-AF9D-7D86-42F569DA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27000"/>
            <a:ext cx="10515600" cy="1325563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13" name="Marcador de contenido 1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DD0E17F-D21F-214A-BC56-BE1A753D6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02" y="1825625"/>
            <a:ext cx="8753595" cy="4351338"/>
          </a:xfrm>
        </p:spPr>
      </p:pic>
      <p:pic>
        <p:nvPicPr>
          <p:cNvPr id="15" name="Imagen 1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1CFC39B-6DC7-6DAC-C098-DDBA0B62B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3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BADC0-8B4A-C8AF-CDE7-4A35FD6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4E7EDDC-FD20-CC40-69DF-2751A962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8" y="1825625"/>
            <a:ext cx="8711944" cy="4351338"/>
          </a:xfrm>
        </p:spPr>
      </p:pic>
      <p:pic>
        <p:nvPicPr>
          <p:cNvPr id="7" name="Imagen 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747969C-E0CB-4BB3-769E-2D353B2AC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819"/>
            <a:ext cx="12192000" cy="60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571E5-DC99-FFC9-AA69-7140900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E52763CA-147F-CA98-4D74-49C2F91DD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60" y="1825625"/>
            <a:ext cx="8730480" cy="4351338"/>
          </a:xfrm>
        </p:spPr>
      </p:pic>
      <p:pic>
        <p:nvPicPr>
          <p:cNvPr id="7" name="Imagen 6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D0FB9AF4-57F9-84F8-1A0D-E319A6A35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57"/>
            <a:ext cx="12192000" cy="60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5F070-7483-8745-FA1A-504316F3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9D0ADD0A-AF92-2A2D-F002-46E7F3215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60" y="1825625"/>
            <a:ext cx="8735079" cy="4351338"/>
          </a:xfrm>
        </p:spPr>
      </p:pic>
      <p:pic>
        <p:nvPicPr>
          <p:cNvPr id="7" name="Imagen 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6D679ED-C978-E169-2241-1B7FBF072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907"/>
            <a:ext cx="12192000" cy="60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5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1D28D-398F-953F-0CC1-D194B387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091D2A1-4A19-D1D2-29F5-894BD19E2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24" y="1825625"/>
            <a:ext cx="8804951" cy="4351338"/>
          </a:xfrm>
        </p:spPr>
      </p:pic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BACF365F-B060-2F7F-E4E8-771346832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054"/>
            <a:ext cx="12192000" cy="60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61B80-0E70-84D8-C855-70785327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D4A6A17B-EDE8-3264-82B7-21D93C6A9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72" y="1825625"/>
            <a:ext cx="8838655" cy="4351338"/>
          </a:xfrm>
        </p:spPr>
      </p:pic>
      <p:pic>
        <p:nvPicPr>
          <p:cNvPr id="7" name="Imagen 6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C86B0A6F-4645-5EBF-3CB8-DAFAEA2C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42"/>
            <a:ext cx="12192000" cy="60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81211-2357-5E35-9685-4B08497A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F9CAFC8-5756-3425-3D06-C259A1FE4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02" y="1825625"/>
            <a:ext cx="9341995" cy="4351338"/>
          </a:xfr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D8A9EF0-D72C-0035-9580-C0096031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63"/>
            <a:ext cx="12192000" cy="56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3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F5C54-3DBE-6B5F-8B18-06C6DF4F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430CFF93-E443-E775-DA12-E4B6F95F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72" y="1825625"/>
            <a:ext cx="8838655" cy="4351338"/>
          </a:xfr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A6607762-7C70-E18A-5E49-B842C84B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42"/>
            <a:ext cx="12192000" cy="60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8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ALEJANDRO VILLALON DIAZ</dc:creator>
  <cp:lastModifiedBy>anonimo anonimooote</cp:lastModifiedBy>
  <cp:revision>1</cp:revision>
  <dcterms:created xsi:type="dcterms:W3CDTF">2025-05-25T21:45:02Z</dcterms:created>
  <dcterms:modified xsi:type="dcterms:W3CDTF">2025-05-25T21:49:25Z</dcterms:modified>
</cp:coreProperties>
</file>