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c7f9c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c7f9c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c7f9c5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c7f9c5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c7f9c5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c7f9c5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c7f9c5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c7f9c5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Bounded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170" y="2204125"/>
            <a:ext cx="4253667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45150" y="4256725"/>
            <a:ext cx="4253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Pablo García Morales A01745530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Bounded Buffer (problema del buffer acotado) o problema del productor consumidor es un ejemplo de un problema de multi-proceso de sincronización.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pueden describir dos procesos: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Productor: genera un conjunto de elementos (Datos) los deposita en el buffer y vuelve a empezar.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Consumidor: toma de uno en uno los elementos del buffer que tiene en común con el productor y los consume.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procesos comparten un buffer en común y se están ejecutando al mismo tiempo.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problema está en la </a:t>
            </a:r>
            <a:r>
              <a:rPr lang="es"/>
              <a:t>sincronización</a:t>
            </a:r>
            <a:r>
              <a:rPr lang="es"/>
              <a:t> de procesos, hay que asegurarse de que el productor no intente agregar datos al buffer si este está lleno y que el consumidor no intente </a:t>
            </a:r>
            <a:r>
              <a:rPr lang="es"/>
              <a:t>consumir</a:t>
            </a:r>
            <a:r>
              <a:rPr lang="es"/>
              <a:t> los datos de un buffer vacío.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2096025"/>
            <a:ext cx="1584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Solución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904825"/>
            <a:ext cx="83265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La solución en ambos casos es la utilización de </a:t>
            </a:r>
            <a:r>
              <a:rPr lang="es" sz="1800">
                <a:solidFill>
                  <a:schemeClr val="lt2"/>
                </a:solidFill>
              </a:rPr>
              <a:t>semáforos, para el productor se pueden mandar a dormir con un semáforo(lock) o descarta los datos si el buffer se encuentra lleno con un semáforo(full), la próxima vez que el consumidor toma un elemento del buffer(memoria) lo notifica al productor y empieza a llenar el buffer de nuevo.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misma forma el consumidor se puede mandar a dormir con el mismo </a:t>
            </a:r>
            <a:r>
              <a:rPr lang="es"/>
              <a:t>semáforo</a:t>
            </a:r>
            <a:r>
              <a:rPr lang="es"/>
              <a:t>(lock)  si encuentra el buffer vacío con un </a:t>
            </a:r>
            <a:r>
              <a:rPr lang="es"/>
              <a:t>semáforo</a:t>
            </a:r>
            <a:r>
              <a:rPr lang="es"/>
              <a:t>(empty), la </a:t>
            </a:r>
            <a:r>
              <a:rPr lang="es"/>
              <a:t>próxima</a:t>
            </a:r>
            <a:r>
              <a:rPr lang="es"/>
              <a:t> vez que el productor </a:t>
            </a:r>
            <a:r>
              <a:rPr lang="es"/>
              <a:t>agregue los</a:t>
            </a:r>
            <a:r>
              <a:rPr lang="es"/>
              <a:t> elementos en el buffer el consumidor se despierta.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solución se puede lograr por medio de la comunicación entre procesos utilizando </a:t>
            </a:r>
            <a:r>
              <a:rPr lang="es"/>
              <a:t>semáforos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Soluciones</a:t>
            </a:r>
            <a:r>
              <a:rPr lang="es"/>
              <a:t> inadecuadas pueden llevar a los procesos a esperar a ser despertados y no se vuelvan a ejecutar, otro sería tener </a:t>
            </a:r>
            <a:r>
              <a:rPr lang="es"/>
              <a:t>múltiples</a:t>
            </a:r>
            <a:r>
              <a:rPr lang="es"/>
              <a:t> productores y consumidores.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38" y="1017725"/>
            <a:ext cx="35147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