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7" r:id="rId2"/>
  </p:sldMasterIdLst>
  <p:notesMasterIdLst>
    <p:notesMasterId r:id="rId8"/>
  </p:notesMasterIdLst>
  <p:sldIdLst>
    <p:sldId id="258" r:id="rId3"/>
    <p:sldId id="267" r:id="rId4"/>
    <p:sldId id="268" r:id="rId5"/>
    <p:sldId id="269" r:id="rId6"/>
    <p:sldId id="270" r:id="rId7"/>
  </p:sldIdLst>
  <p:sldSz cx="9906000" cy="6858000" type="A4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AE5"/>
    <a:srgbClr val="D9D9D9"/>
    <a:srgbClr val="00549F"/>
    <a:srgbClr val="F6A800"/>
    <a:srgbClr val="CC071E"/>
    <a:srgbClr val="CFD1D2"/>
    <a:srgbClr val="9C9E9F"/>
    <a:srgbClr val="646567"/>
    <a:srgbClr val="000000"/>
    <a:srgbClr val="C7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23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43465-C4FA-4C8C-A5EC-A9076F0853B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92ABE-1E93-4698-9BA0-FD5E5E27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9060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000" y="2980800"/>
            <a:ext cx="9282000" cy="28964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1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7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9060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000" y="2980800"/>
            <a:ext cx="9282000" cy="28964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7" name="Grafik 6" descr="PEM-AACHEN-cmyk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2000" y="473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12000" y="5230801"/>
            <a:ext cx="9282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2" name="Picture 5" descr="M:\110 Marketing\14 Jahresbericht\2014\11 Layout (Alice)\BilderRuben\Foto 07.11.14 13 26 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PEM-AACHEN-cmyk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Textmasterformat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9280394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68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704" userDrawn="1">
          <p15:clr>
            <a:srgbClr val="FBAE40"/>
          </p15:clr>
        </p15:guide>
        <p15:guide id="4" orient="horz" pos="542" userDrawn="1">
          <p15:clr>
            <a:srgbClr val="FBAE40"/>
          </p15:clr>
        </p15:guide>
        <p15:guide id="5" pos="198" userDrawn="1">
          <p15:clr>
            <a:srgbClr val="FBAE40"/>
          </p15:clr>
        </p15:guide>
        <p15:guide id="6" pos="6042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Textmasterformat bearbeiten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42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478521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642717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370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Inhalt" preserve="1">
  <p:cSld name="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1"/>
            <a:ext cx="6229350" cy="496411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232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+ 2/3 Inhalt" preserve="1">
  <p:cSld name="Bild + 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0"/>
            <a:ext cx="6229350" cy="4508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300" y="5456238"/>
            <a:ext cx="101346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215900" indent="0" algn="ctr">
              <a:buFontTx/>
              <a:buNone/>
              <a:defRPr sz="1600">
                <a:solidFill>
                  <a:schemeClr val="bg1"/>
                </a:solidFill>
              </a:defRPr>
            </a:lvl2pPr>
            <a:lvl3pPr marL="431800" indent="0" algn="ctr">
              <a:buFontTx/>
              <a:buNone/>
              <a:defRPr sz="1600">
                <a:solidFill>
                  <a:schemeClr val="bg1"/>
                </a:solidFill>
              </a:defRPr>
            </a:lvl3pPr>
            <a:lvl4pPr marL="647700" indent="0" algn="ctr">
              <a:buFontTx/>
              <a:buNone/>
              <a:defRPr sz="1600">
                <a:solidFill>
                  <a:schemeClr val="bg1"/>
                </a:solidFill>
              </a:defRPr>
            </a:lvl4pPr>
            <a:lvl5pPr marL="647700" indent="0" algn="ctr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14325" y="863600"/>
            <a:ext cx="2943224" cy="45085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491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1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2000" y="473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12000" y="5230801"/>
            <a:ext cx="9282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2" name="Picture 5" descr="M:\110 Marketing\14 Jahresbericht\2014\11 Layout (Alice)\BilderRuben\Foto 07.11.14 13 26 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1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14325" y="1192213"/>
            <a:ext cx="4564063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30788" y="1192213"/>
            <a:ext cx="4564062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6627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3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022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Formatvorlagen des Textmasters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9280394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030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704" userDrawn="1">
          <p15:clr>
            <a:srgbClr val="FBAE40"/>
          </p15:clr>
        </p15:guide>
        <p15:guide id="4" orient="horz" pos="542" userDrawn="1">
          <p15:clr>
            <a:srgbClr val="FBAE40"/>
          </p15:clr>
        </p15:guide>
        <p15:guide id="5" pos="198" userDrawn="1">
          <p15:clr>
            <a:srgbClr val="FBAE40"/>
          </p15:clr>
        </p15:guide>
        <p15:guide id="6" pos="6042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Formatvorlagen des Textmasters bearbeiten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86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478521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642717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049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Inhalt" preserve="1">
  <p:cSld name="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1"/>
            <a:ext cx="6229350" cy="496411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+ 2/3 Inhalt" preserve="1">
  <p:cSld name="Bild + 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0"/>
            <a:ext cx="6229350" cy="4508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300" y="5456238"/>
            <a:ext cx="101346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215900" indent="0" algn="ctr">
              <a:buFontTx/>
              <a:buNone/>
              <a:defRPr sz="1600">
                <a:solidFill>
                  <a:schemeClr val="bg1"/>
                </a:solidFill>
              </a:defRPr>
            </a:lvl2pPr>
            <a:lvl3pPr marL="431800" indent="0" algn="ctr">
              <a:buFontTx/>
              <a:buNone/>
              <a:defRPr sz="1600">
                <a:solidFill>
                  <a:schemeClr val="bg1"/>
                </a:solidFill>
              </a:defRPr>
            </a:lvl3pPr>
            <a:lvl4pPr marL="647700" indent="0" algn="ctr">
              <a:buFontTx/>
              <a:buNone/>
              <a:defRPr sz="1600">
                <a:solidFill>
                  <a:schemeClr val="bg1"/>
                </a:solidFill>
              </a:defRPr>
            </a:lvl4pPr>
            <a:lvl5pPr marL="647700" indent="0" algn="ctr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14325" y="863600"/>
            <a:ext cx="2943224" cy="45085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8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04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14325" y="1192213"/>
            <a:ext cx="4564063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30788" y="1192213"/>
            <a:ext cx="4564062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72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77027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11284" y="773113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11284" y="6040438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313002" y="6227764"/>
            <a:ext cx="791104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7B8A8-45E8-43C6-BD36-5019A04460DA}" type="slidenum">
              <a:rPr lang="de-DE" altLang="de-DE" sz="90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de-DE" alt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4"/>
          <p:cNvSpPr txBox="1">
            <a:spLocks noChangeArrowheads="1"/>
          </p:cNvSpPr>
          <p:nvPr/>
        </p:nvSpPr>
        <p:spPr bwMode="auto">
          <a:xfrm>
            <a:off x="313002" y="6340097"/>
            <a:ext cx="4813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de-DE"/>
            </a:defPPr>
            <a:lvl1pPr>
              <a:defRPr sz="900">
                <a:solidFill>
                  <a:schemeClr val="tx2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PEM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4325" y="1193005"/>
            <a:ext cx="928039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29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8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000" b="1" kern="120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0400" indent="-230400" algn="l" defTabSz="215900" rtl="0" eaLnBrk="1" fontAlgn="base" hangingPunct="1">
        <a:lnSpc>
          <a:spcPct val="100000"/>
        </a:lnSpc>
        <a:spcBef>
          <a:spcPts val="648"/>
        </a:spcBef>
        <a:spcAft>
          <a:spcPts val="432"/>
        </a:spcAft>
        <a:buClr>
          <a:schemeClr val="accent2"/>
        </a:buClr>
        <a:buFont typeface="Arial" panose="020B0604020202020204" pitchFamily="34" charset="0"/>
        <a:buChar char="●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30400" algn="l" rtl="0" eaLnBrk="1" fontAlgn="base" hangingPunct="1">
        <a:lnSpc>
          <a:spcPct val="100000"/>
        </a:lnSpc>
        <a:spcBef>
          <a:spcPts val="0"/>
        </a:spcBef>
        <a:spcAft>
          <a:spcPts val="384"/>
        </a:spcAft>
        <a:buClr>
          <a:schemeClr val="accent2"/>
        </a:buClr>
        <a:buFont typeface="Arial" panose="020B0604020202020204" pitchFamily="34" charset="0"/>
        <a:buChar char="–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748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0800" indent="-230400" algn="l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Font typeface="Arial" panose="020B0604020202020204" pitchFamily="34" charset="0"/>
        <a:buChar char="•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233472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360" imgH="360" progId="TCLayout.ActiveDocument.1">
                  <p:embed/>
                </p:oleObj>
              </mc:Choice>
              <mc:Fallback>
                <p:oleObj name="think-cell Folie" r:id="rId1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11284" y="773113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11284" y="6040438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313002" y="6227764"/>
            <a:ext cx="791104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7B8A8-45E8-43C6-BD36-5019A04460DA}" type="slidenum">
              <a:rPr lang="de-DE" altLang="de-DE" sz="90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de-DE" altLang="de-DE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 Box 124"/>
          <p:cNvSpPr txBox="1">
            <a:spLocks noChangeArrowheads="1"/>
          </p:cNvSpPr>
          <p:nvPr/>
        </p:nvSpPr>
        <p:spPr bwMode="auto">
          <a:xfrm>
            <a:off x="313002" y="6340097"/>
            <a:ext cx="4813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de-DE"/>
            </a:defPPr>
            <a:lvl1pPr>
              <a:defRPr sz="900">
                <a:solidFill>
                  <a:schemeClr val="tx2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© PEM</a:t>
            </a:r>
            <a:endParaRPr lang="de-DE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4325" y="1193005"/>
            <a:ext cx="928039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6" name="Grafik 15" descr="PEM-AACHEN-cmyk.jpg"/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000" b="1" kern="120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0400" indent="-230400" algn="l" defTabSz="215900" rtl="0" eaLnBrk="1" fontAlgn="base" hangingPunct="1">
        <a:lnSpc>
          <a:spcPct val="100000"/>
        </a:lnSpc>
        <a:spcBef>
          <a:spcPts val="648"/>
        </a:spcBef>
        <a:spcAft>
          <a:spcPts val="432"/>
        </a:spcAft>
        <a:buClr>
          <a:schemeClr val="accent2"/>
        </a:buClr>
        <a:buFont typeface="Arial" panose="020B0604020202020204" pitchFamily="34" charset="0"/>
        <a:buChar char="●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30400" algn="l" rtl="0" eaLnBrk="1" fontAlgn="base" hangingPunct="1">
        <a:lnSpc>
          <a:spcPct val="100000"/>
        </a:lnSpc>
        <a:spcBef>
          <a:spcPts val="0"/>
        </a:spcBef>
        <a:spcAft>
          <a:spcPts val="384"/>
        </a:spcAft>
        <a:buClr>
          <a:schemeClr val="accent2"/>
        </a:buClr>
        <a:buFont typeface="Arial" panose="020B0604020202020204" pitchFamily="34" charset="0"/>
        <a:buChar char="–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748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0800" indent="-230400" algn="l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Font typeface="Arial" panose="020B0604020202020204" pitchFamily="34" charset="0"/>
        <a:buChar char="•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1477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549F"/>
                </a:solidFill>
              </a:rPr>
              <a:t>Abbildungen Abschlussarbeiten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11999" y="4293518"/>
            <a:ext cx="9282000" cy="194379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Chair of Production Engineering of E-Mobility Components </a:t>
            </a:r>
          </a:p>
        </p:txBody>
      </p:sp>
    </p:spTree>
    <p:extLst>
      <p:ext uri="{BB962C8B-B14F-4D97-AF65-F5344CB8AC3E}">
        <p14:creationId xmlns:p14="http://schemas.microsoft.com/office/powerpoint/2010/main" val="13819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3902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>
                <a:solidFill>
                  <a:schemeClr val="accent2"/>
                </a:solidFill>
              </a:rPr>
              <a:t>Farbpalette</a:t>
            </a:r>
            <a:endParaRPr lang="de-DE" i="1" dirty="0">
              <a:solidFill>
                <a:srgbClr val="00549F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48544" y="908720"/>
            <a:ext cx="3744416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000000</a:t>
            </a:r>
          </a:p>
        </p:txBody>
      </p:sp>
      <p:sp>
        <p:nvSpPr>
          <p:cNvPr id="27" name="Rechteck 26"/>
          <p:cNvSpPr/>
          <p:nvPr/>
        </p:nvSpPr>
        <p:spPr>
          <a:xfrm>
            <a:off x="5169024" y="908720"/>
            <a:ext cx="3744416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00549F</a:t>
            </a:r>
          </a:p>
        </p:txBody>
      </p:sp>
      <p:sp>
        <p:nvSpPr>
          <p:cNvPr id="28" name="Rechteck 27"/>
          <p:cNvSpPr/>
          <p:nvPr/>
        </p:nvSpPr>
        <p:spPr>
          <a:xfrm>
            <a:off x="848544" y="1916832"/>
            <a:ext cx="3744416" cy="9361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595959</a:t>
            </a:r>
          </a:p>
        </p:txBody>
      </p:sp>
      <p:sp>
        <p:nvSpPr>
          <p:cNvPr id="29" name="Rechteck 28"/>
          <p:cNvSpPr/>
          <p:nvPr/>
        </p:nvSpPr>
        <p:spPr>
          <a:xfrm>
            <a:off x="5169024" y="1916832"/>
            <a:ext cx="374441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4D99CC</a:t>
            </a:r>
          </a:p>
        </p:txBody>
      </p:sp>
      <p:sp>
        <p:nvSpPr>
          <p:cNvPr id="30" name="Rechteck 29"/>
          <p:cNvSpPr/>
          <p:nvPr/>
        </p:nvSpPr>
        <p:spPr>
          <a:xfrm>
            <a:off x="848544" y="2924944"/>
            <a:ext cx="37444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A6A6A6</a:t>
            </a:r>
          </a:p>
        </p:txBody>
      </p:sp>
      <p:sp>
        <p:nvSpPr>
          <p:cNvPr id="31" name="Rechteck 30"/>
          <p:cNvSpPr/>
          <p:nvPr/>
        </p:nvSpPr>
        <p:spPr>
          <a:xfrm>
            <a:off x="5169024" y="2924944"/>
            <a:ext cx="3744416" cy="936104"/>
          </a:xfrm>
          <a:prstGeom prst="rect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8EBAE5</a:t>
            </a:r>
          </a:p>
        </p:txBody>
      </p:sp>
      <p:sp>
        <p:nvSpPr>
          <p:cNvPr id="32" name="Rechteck 31"/>
          <p:cNvSpPr/>
          <p:nvPr/>
        </p:nvSpPr>
        <p:spPr>
          <a:xfrm>
            <a:off x="848544" y="3933056"/>
            <a:ext cx="3744416" cy="93610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D9D9D9</a:t>
            </a:r>
          </a:p>
        </p:txBody>
      </p:sp>
      <p:sp>
        <p:nvSpPr>
          <p:cNvPr id="33" name="Rechteck 32"/>
          <p:cNvSpPr/>
          <p:nvPr/>
        </p:nvSpPr>
        <p:spPr>
          <a:xfrm>
            <a:off x="5169024" y="3933056"/>
            <a:ext cx="3744416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D2E3F5</a:t>
            </a:r>
          </a:p>
        </p:txBody>
      </p:sp>
      <p:sp>
        <p:nvSpPr>
          <p:cNvPr id="34" name="Rechteck 33"/>
          <p:cNvSpPr/>
          <p:nvPr/>
        </p:nvSpPr>
        <p:spPr>
          <a:xfrm>
            <a:off x="848544" y="4941168"/>
            <a:ext cx="3744416" cy="936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F6A800</a:t>
            </a:r>
          </a:p>
        </p:txBody>
      </p:sp>
      <p:sp>
        <p:nvSpPr>
          <p:cNvPr id="35" name="Rechteck 34"/>
          <p:cNvSpPr/>
          <p:nvPr/>
        </p:nvSpPr>
        <p:spPr>
          <a:xfrm>
            <a:off x="5169024" y="4941168"/>
            <a:ext cx="3744416" cy="936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CC071E</a:t>
            </a:r>
          </a:p>
        </p:txBody>
      </p:sp>
    </p:spTree>
    <p:extLst>
      <p:ext uri="{BB962C8B-B14F-4D97-AF65-F5344CB8AC3E}">
        <p14:creationId xmlns:p14="http://schemas.microsoft.com/office/powerpoint/2010/main" val="12232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984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>
                <a:solidFill>
                  <a:schemeClr val="accent2"/>
                </a:solidFill>
              </a:rPr>
              <a:t>Abbildung 1.1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01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>
                <a:solidFill>
                  <a:schemeClr val="accent2"/>
                </a:solidFill>
              </a:rPr>
              <a:t>Abbildung 1.2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5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37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>
                <a:solidFill>
                  <a:schemeClr val="accent2"/>
                </a:solidFill>
              </a:rPr>
              <a:t>Abbildung </a:t>
            </a:r>
            <a:r>
              <a:rPr lang="de-DE" i="1" dirty="0" err="1">
                <a:solidFill>
                  <a:schemeClr val="accent2"/>
                </a:solidFill>
              </a:rPr>
              <a:t>x.x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cQQa5RnHlyj8XPpgqn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U5Ej7b2o0R6uM67gAV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KUcKAAqBud2GZ4Kk.2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heme/theme1.xml><?xml version="1.0" encoding="utf-8"?>
<a:theme xmlns:a="http://schemas.openxmlformats.org/drawingml/2006/main" name="blank">
  <a:themeElements>
    <a:clrScheme name="PEM_RWT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BAE5"/>
      </a:accent1>
      <a:accent2>
        <a:srgbClr val="00549F"/>
      </a:accent2>
      <a:accent3>
        <a:srgbClr val="8EBAE5"/>
      </a:accent3>
      <a:accent4>
        <a:srgbClr val="4D99CC"/>
      </a:accent4>
      <a:accent5>
        <a:srgbClr val="CC071E"/>
      </a:accent5>
      <a:accent6>
        <a:srgbClr val="F6A800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Präsentation_Master_RWTH_Institute_ohne_addin">
  <a:themeElements>
    <a:clrScheme name="PEM_RWT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BAE5"/>
      </a:accent1>
      <a:accent2>
        <a:srgbClr val="00549F"/>
      </a:accent2>
      <a:accent3>
        <a:srgbClr val="8EBAE5"/>
      </a:accent3>
      <a:accent4>
        <a:srgbClr val="4D99CC"/>
      </a:accent4>
      <a:accent5>
        <a:srgbClr val="CC071E"/>
      </a:accent5>
      <a:accent6>
        <a:srgbClr val="F6A800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28</Words>
  <Application>Microsoft Office PowerPoint</Application>
  <PresentationFormat>A4 Paper (210x297 mm)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blank</vt:lpstr>
      <vt:lpstr>Präsentation_Master_RWTH_Institute_ohne_addin</vt:lpstr>
      <vt:lpstr>think-cell Folie</vt:lpstr>
      <vt:lpstr>Abbildungen Abschlussarbeiten</vt:lpstr>
      <vt:lpstr>Farbpalette</vt:lpstr>
      <vt:lpstr>Abbildung 1.1</vt:lpstr>
      <vt:lpstr>Abbildung 1.2</vt:lpstr>
      <vt:lpstr>Abbildung x.x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Additive Fertigung von Spritzgießwerkzeugen für die Herstellung von Kunststoffbauteilen für die Kleinserie</dc:title>
  <dc:subject/>
  <dc:creator>payvaz</dc:creator>
  <cp:keywords/>
  <dc:description/>
  <cp:lastModifiedBy>Julian Callard</cp:lastModifiedBy>
  <cp:revision>19</cp:revision>
  <dcterms:created xsi:type="dcterms:W3CDTF">2017-03-12T17:32:43Z</dcterms:created>
  <dcterms:modified xsi:type="dcterms:W3CDTF">2021-05-09T13:20:42Z</dcterms:modified>
  <cp:category/>
</cp:coreProperties>
</file>